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1022" r:id="rId2"/>
    <p:sldId id="1024" r:id="rId3"/>
    <p:sldId id="973" r:id="rId4"/>
    <p:sldId id="1025" r:id="rId5"/>
    <p:sldId id="1016" r:id="rId6"/>
    <p:sldId id="1026" r:id="rId7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809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617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426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234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6851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399660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2468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F3FF"/>
    <a:srgbClr val="4374FC"/>
    <a:srgbClr val="3C76F8"/>
    <a:srgbClr val="063AAE"/>
    <a:srgbClr val="000000"/>
    <a:srgbClr val="A4BD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47" autoAdjust="0"/>
    <p:restoredTop sz="96021" autoAdjust="0"/>
  </p:normalViewPr>
  <p:slideViewPr>
    <p:cSldViewPr snapToGrid="0" snapToObjects="1">
      <p:cViewPr>
        <p:scale>
          <a:sx n="66" d="100"/>
          <a:sy n="66" d="100"/>
        </p:scale>
        <p:origin x="1620" y="122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200" d="100"/>
        <a:sy n="200" d="100"/>
      </p:scale>
      <p:origin x="0" y="-336"/>
    </p:cViewPr>
  </p:sorterViewPr>
  <p:notesViewPr>
    <p:cSldViewPr snapToGrid="0" snapToObjects="1">
      <p:cViewPr varScale="1">
        <p:scale>
          <a:sx n="69" d="100"/>
          <a:sy n="69" d="100"/>
        </p:scale>
        <p:origin x="-283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>
                <a:latin typeface="阿里巴巴普惠体 2.0 55 Regular" panose="00020600040101010101" pitchFamily="18" charset="-122"/>
              </a:rPr>
              <a:t>‹#›</a:t>
            </a:fld>
            <a:endParaRPr lang="zh-CN" altLang="en-US">
              <a:latin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6555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阿里巴巴普惠体 2.0 55 Regula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阿里巴巴普惠体 2.0 55 Regular" panose="00020600040101010101" pitchFamily="18" charset="-122"/>
              </a:defRPr>
            </a:lvl1pPr>
          </a:lstStyle>
          <a:p>
            <a:fld id="{B9EEDA17-7CE7-49CA-897E-A1888A19DA62}" type="datetimeFigureOut">
              <a:rPr lang="zh-CN" altLang="en-US" smtClean="0"/>
              <a:pPr/>
              <a:t>2022/12/29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阿里巴巴普惠体 2.0 55 Regular" panose="00020600040101010101" pitchFamily="18" charset="-122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阿里巴巴普惠体 2.0 55 Regular" panose="00020600040101010101" pitchFamily="18" charset="-122"/>
              </a:defRPr>
            </a:lvl1pPr>
          </a:lstStyle>
          <a:p>
            <a:fld id="{CE1689F0-D8FB-450F-A36F-553F26501FEE}" type="slidenum">
              <a:rPr lang="zh-CN" alt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610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阿里巴巴普惠体 2.0 55 Regular" panose="00020600040101010101" pitchFamily="18" charset="-122"/>
        <a:ea typeface="宋体" pitchFamily="2" charset="-122"/>
        <a:cs typeface="+mn-cs"/>
      </a:defRPr>
    </a:lvl1pPr>
    <a:lvl2pPr marL="342809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阿里巴巴普惠体 2.0 55 Regular" panose="00020600040101010101" pitchFamily="18" charset="-122"/>
        <a:ea typeface="宋体" pitchFamily="2" charset="-122"/>
        <a:cs typeface="+mn-cs"/>
      </a:defRPr>
    </a:lvl2pPr>
    <a:lvl3pPr marL="685617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阿里巴巴普惠体 2.0 55 Regular" panose="00020600040101010101" pitchFamily="18" charset="-122"/>
        <a:ea typeface="宋体" pitchFamily="2" charset="-122"/>
        <a:cs typeface="+mn-cs"/>
      </a:defRPr>
    </a:lvl3pPr>
    <a:lvl4pPr marL="1028426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阿里巴巴普惠体 2.0 55 Regular" panose="00020600040101010101" pitchFamily="18" charset="-122"/>
        <a:ea typeface="宋体" pitchFamily="2" charset="-122"/>
        <a:cs typeface="+mn-cs"/>
      </a:defRPr>
    </a:lvl4pPr>
    <a:lvl5pPr marL="137123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阿里巴巴普惠体 2.0 55 Regular" panose="00020600040101010101" pitchFamily="18" charset="-122"/>
        <a:ea typeface="宋体" pitchFamily="2" charset="-122"/>
        <a:cs typeface="+mn-cs"/>
      </a:defRPr>
    </a:lvl5pPr>
    <a:lvl6pPr marL="1714043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851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468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152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19" Type="http://schemas.microsoft.com/office/2007/relationships/hdphoto" Target="../media/hdphoto1.wdp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19" Type="http://schemas.microsoft.com/office/2007/relationships/hdphoto" Target="../media/hdphoto1.wdp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204288E2-EE24-A6FC-53E5-4292809E3119}"/>
              </a:ext>
            </a:extLst>
          </p:cNvPr>
          <p:cNvGrpSpPr/>
          <p:nvPr userDrawn="1"/>
        </p:nvGrpSpPr>
        <p:grpSpPr>
          <a:xfrm>
            <a:off x="-1663781" y="-5151274"/>
            <a:ext cx="13418820" cy="15546806"/>
            <a:chOff x="-1663781" y="-5151274"/>
            <a:chExt cx="13418820" cy="15546806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3ECB647-DADC-A587-311A-38C41C620C97}"/>
                </a:ext>
              </a:extLst>
            </p:cNvPr>
            <p:cNvGrpSpPr/>
            <p:nvPr/>
          </p:nvGrpSpPr>
          <p:grpSpPr>
            <a:xfrm>
              <a:off x="-1663781" y="-5151274"/>
              <a:ext cx="13418820" cy="15546806"/>
              <a:chOff x="-2954019" y="482601"/>
              <a:chExt cx="8509000" cy="9858370"/>
            </a:xfrm>
            <a:solidFill>
              <a:schemeClr val="bg1"/>
            </a:solidFill>
            <a:scene3d>
              <a:camera prst="perspectiveFront" fov="1200000">
                <a:rot lat="19653757" lon="19780474" rev="3925784"/>
              </a:camera>
              <a:lightRig rig="threePt" dir="t"/>
            </a:scene3d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9C980E7C-0319-FEA3-00BE-F2D82573AB6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2954019" y="482602"/>
                <a:ext cx="1651000" cy="928686"/>
              </a:xfrm>
              <a:prstGeom prst="roundRect">
                <a:avLst>
                  <a:gd name="adj" fmla="val 2885"/>
                </a:avLst>
              </a:prstGeom>
              <a:grpFill/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5C59268A-E260-0723-FC18-321B1724167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981" y="482602"/>
                <a:ext cx="1651000" cy="928686"/>
              </a:xfrm>
              <a:prstGeom prst="roundRect">
                <a:avLst>
                  <a:gd name="adj" fmla="val 2885"/>
                </a:avLst>
              </a:prstGeom>
              <a:grpFill/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245C7F40-487E-FDA2-0A1F-FD6C13B3212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903981" y="482601"/>
                <a:ext cx="1651000" cy="928686"/>
              </a:xfrm>
              <a:prstGeom prst="roundRect">
                <a:avLst>
                  <a:gd name="adj" fmla="val 2885"/>
                </a:avLst>
              </a:prstGeom>
              <a:grpFill/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382B8158-FEE1-2756-B5DB-DF22A681C12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1239519" y="1474788"/>
                <a:ext cx="1651000" cy="928686"/>
              </a:xfrm>
              <a:prstGeom prst="roundRect">
                <a:avLst>
                  <a:gd name="adj" fmla="val 2885"/>
                </a:avLst>
              </a:prstGeom>
              <a:grpFill/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BCFEE0C8-C5FA-C7D3-7694-A243A3DA210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981" y="1474788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4540AC22-992C-5240-BBF9-637AA0E3CE1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189481" y="1474788"/>
                <a:ext cx="1651000" cy="928686"/>
              </a:xfrm>
              <a:prstGeom prst="roundRect">
                <a:avLst>
                  <a:gd name="adj" fmla="val 2885"/>
                </a:avLst>
              </a:prstGeom>
              <a:grpFill/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C6CBC7C7-7AD6-D758-7070-EBBEC2D7B14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1239519" y="2466974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B410A1F4-7FFF-D26C-27AA-3E76B6B9573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981" y="2466974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0ABABCBB-14E7-F72E-B6B9-E4E84A64204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189481" y="2466974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8639AD0B-E342-7AD0-43FD-C52D21E2E8C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1239519" y="3459161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510348B5-F362-4576-15CA-6A3C1C68567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981" y="3459161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2E73D89F-ED27-7B83-705B-56665E6C1A9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189481" y="3459161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F005121C-2979-53DD-0C67-F590EDFEDFA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1239519" y="4451347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EC982E7C-BBB8-19ED-F996-54AC7B8B3A3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981" y="4451347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B91938BA-F226-DDE3-FD65-B3625D2209D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189481" y="4451347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1E2AB8CE-AAFF-F305-1A6A-95DA342EAB8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1239519" y="5443533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69DA1DCC-5E46-E9EE-23EE-1720A54BDDE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981" y="5443533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F4542BB6-4470-B379-7303-B61DF7E1CA0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189481" y="5443533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EA116B40-C3D3-5918-4780-2E7BF9EC824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1239519" y="6435720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A3A950FC-3F95-2D39-CFF9-69751BFB224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981" y="6435720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>
                <a:blip r:embed="rId1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4B6C4EA1-2D80-53A0-64FB-8A399818169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189481" y="6435720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598F29EE-D5E3-4643-CCC2-B6FF2508AA2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981" y="7427907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4664D860-E431-EDAC-E707-6D32B48E72A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903981" y="9412284"/>
                <a:ext cx="1651000" cy="928687"/>
              </a:xfrm>
              <a:prstGeom prst="roundRect">
                <a:avLst>
                  <a:gd name="adj" fmla="val 2885"/>
                </a:avLst>
              </a:prstGeom>
              <a:grpFill/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3D915C1D-EF64-1D7E-18DE-99754F0305A4}"/>
                </a:ext>
              </a:extLst>
            </p:cNvPr>
            <p:cNvSpPr/>
            <p:nvPr/>
          </p:nvSpPr>
          <p:spPr bwMode="auto">
            <a:xfrm>
              <a:off x="0" y="0"/>
              <a:ext cx="9144000" cy="5143500"/>
            </a:xfrm>
            <a:prstGeom prst="roundRect">
              <a:avLst>
                <a:gd name="adj" fmla="val 0"/>
              </a:avLst>
            </a:prstGeom>
            <a:gradFill>
              <a:gsLst>
                <a:gs pos="30000">
                  <a:srgbClr val="4472C4">
                    <a:lumMod val="5000"/>
                    <a:lumOff val="95000"/>
                    <a:alpha val="84000"/>
                  </a:srgbClr>
                </a:gs>
                <a:gs pos="62842">
                  <a:sysClr val="window" lastClr="FFFFFF">
                    <a:alpha val="82000"/>
                  </a:sysClr>
                </a:gs>
                <a:gs pos="0">
                  <a:srgbClr val="EFF5FF"/>
                </a:gs>
                <a:gs pos="100000">
                  <a:srgbClr val="4472C4">
                    <a:lumMod val="30000"/>
                    <a:lumOff val="70000"/>
                  </a:srgb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F6783AC-3AFF-7132-CD87-E4E49D83AA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screen"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0" y="0"/>
              <a:ext cx="9144000" cy="4415205"/>
            </a:xfrm>
            <a:custGeom>
              <a:avLst/>
              <a:gdLst>
                <a:gd name="connsiteX0" fmla="*/ 12192000 w 12192000"/>
                <a:gd name="connsiteY0" fmla="*/ 5886940 h 5886940"/>
                <a:gd name="connsiteX1" fmla="*/ 0 w 12192000"/>
                <a:gd name="connsiteY1" fmla="*/ 5886940 h 5886940"/>
                <a:gd name="connsiteX2" fmla="*/ 0 w 12192000"/>
                <a:gd name="connsiteY2" fmla="*/ 0 h 5886940"/>
                <a:gd name="connsiteX3" fmla="*/ 12192000 w 12192000"/>
                <a:gd name="connsiteY3" fmla="*/ 0 h 5886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886940">
                  <a:moveTo>
                    <a:pt x="12192000" y="5886940"/>
                  </a:moveTo>
                  <a:lnTo>
                    <a:pt x="0" y="5886940"/>
                  </a:lnTo>
                  <a:lnTo>
                    <a:pt x="0" y="0"/>
                  </a:lnTo>
                  <a:lnTo>
                    <a:pt x="12192000" y="0"/>
                  </a:lnTo>
                  <a:close/>
                </a:path>
              </a:pathLst>
            </a:cu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DE902FF-7352-4235-FE6B-88EBEE0D2BB0}"/>
              </a:ext>
            </a:extLst>
          </p:cNvPr>
          <p:cNvGrpSpPr/>
          <p:nvPr userDrawn="1"/>
        </p:nvGrpSpPr>
        <p:grpSpPr>
          <a:xfrm>
            <a:off x="-389153" y="2351889"/>
            <a:ext cx="9922307" cy="3158538"/>
            <a:chOff x="-982695" y="1973652"/>
            <a:chExt cx="9922307" cy="3158538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1C20B67-6C67-F2D1-3335-26236B9B9D94}"/>
                </a:ext>
              </a:extLst>
            </p:cNvPr>
            <p:cNvSpPr/>
            <p:nvPr/>
          </p:nvSpPr>
          <p:spPr>
            <a:xfrm>
              <a:off x="-857907" y="1973652"/>
              <a:ext cx="5481769" cy="3158538"/>
            </a:xfrm>
            <a:custGeom>
              <a:avLst/>
              <a:gdLst>
                <a:gd name="connsiteX0" fmla="*/ 441004 w 6694750"/>
                <a:gd name="connsiteY0" fmla="*/ 179475 h 2811249"/>
                <a:gd name="connsiteX1" fmla="*/ 2003104 w 6694750"/>
                <a:gd name="connsiteY1" fmla="*/ 1151025 h 2811249"/>
                <a:gd name="connsiteX2" fmla="*/ 5279704 w 6694750"/>
                <a:gd name="connsiteY2" fmla="*/ 1722525 h 2811249"/>
                <a:gd name="connsiteX3" fmla="*/ 6632254 w 6694750"/>
                <a:gd name="connsiteY3" fmla="*/ 2636925 h 2811249"/>
                <a:gd name="connsiteX4" fmla="*/ 5851204 w 6694750"/>
                <a:gd name="connsiteY4" fmla="*/ 2732175 h 2811249"/>
                <a:gd name="connsiteX5" fmla="*/ 631504 w 6694750"/>
                <a:gd name="connsiteY5" fmla="*/ 2636925 h 2811249"/>
                <a:gd name="connsiteX6" fmla="*/ 40954 w 6694750"/>
                <a:gd name="connsiteY6" fmla="*/ 2636925 h 2811249"/>
                <a:gd name="connsiteX7" fmla="*/ 79054 w 6694750"/>
                <a:gd name="connsiteY7" fmla="*/ 236625 h 2811249"/>
                <a:gd name="connsiteX8" fmla="*/ 307654 w 6694750"/>
                <a:gd name="connsiteY8" fmla="*/ 84225 h 2811249"/>
                <a:gd name="connsiteX9" fmla="*/ 441004 w 6694750"/>
                <a:gd name="connsiteY9" fmla="*/ 179475 h 281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4750" h="2811249">
                  <a:moveTo>
                    <a:pt x="441004" y="179475"/>
                  </a:moveTo>
                  <a:cubicBezTo>
                    <a:pt x="723579" y="357275"/>
                    <a:pt x="1196654" y="893850"/>
                    <a:pt x="2003104" y="1151025"/>
                  </a:cubicBezTo>
                  <a:cubicBezTo>
                    <a:pt x="2809554" y="1408200"/>
                    <a:pt x="4508179" y="1474875"/>
                    <a:pt x="5279704" y="1722525"/>
                  </a:cubicBezTo>
                  <a:cubicBezTo>
                    <a:pt x="6051229" y="1970175"/>
                    <a:pt x="6537004" y="2468650"/>
                    <a:pt x="6632254" y="2636925"/>
                  </a:cubicBezTo>
                  <a:cubicBezTo>
                    <a:pt x="6727504" y="2805200"/>
                    <a:pt x="6851329" y="2732175"/>
                    <a:pt x="5851204" y="2732175"/>
                  </a:cubicBezTo>
                  <a:cubicBezTo>
                    <a:pt x="4851079" y="2732175"/>
                    <a:pt x="1599879" y="2652800"/>
                    <a:pt x="631504" y="2636925"/>
                  </a:cubicBezTo>
                  <a:cubicBezTo>
                    <a:pt x="-336871" y="2621050"/>
                    <a:pt x="133029" y="3036975"/>
                    <a:pt x="40954" y="2636925"/>
                  </a:cubicBezTo>
                  <a:cubicBezTo>
                    <a:pt x="-51121" y="2236875"/>
                    <a:pt x="34604" y="662075"/>
                    <a:pt x="79054" y="236625"/>
                  </a:cubicBezTo>
                  <a:cubicBezTo>
                    <a:pt x="123504" y="-188825"/>
                    <a:pt x="240979" y="90575"/>
                    <a:pt x="307654" y="84225"/>
                  </a:cubicBezTo>
                  <a:cubicBezTo>
                    <a:pt x="374329" y="77875"/>
                    <a:pt x="158429" y="1675"/>
                    <a:pt x="441004" y="179475"/>
                  </a:cubicBezTo>
                  <a:close/>
                </a:path>
              </a:pathLst>
            </a:custGeom>
            <a:solidFill>
              <a:srgbClr val="D5E2FF"/>
            </a:solidFill>
            <a:ln w="88900">
              <a:noFill/>
            </a:ln>
            <a:effectLst>
              <a:outerShdw blurRad="355600" dist="76200" dir="16200000" rotWithShape="0">
                <a:srgbClr val="3875F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04C380E-8619-ABDA-F091-AA19963CED2C}"/>
                </a:ext>
              </a:extLst>
            </p:cNvPr>
            <p:cNvSpPr/>
            <p:nvPr/>
          </p:nvSpPr>
          <p:spPr>
            <a:xfrm flipH="1">
              <a:off x="3333054" y="1973652"/>
              <a:ext cx="5481770" cy="3158538"/>
            </a:xfrm>
            <a:custGeom>
              <a:avLst/>
              <a:gdLst>
                <a:gd name="connsiteX0" fmla="*/ 441004 w 6694750"/>
                <a:gd name="connsiteY0" fmla="*/ 179475 h 2811249"/>
                <a:gd name="connsiteX1" fmla="*/ 2003104 w 6694750"/>
                <a:gd name="connsiteY1" fmla="*/ 1151025 h 2811249"/>
                <a:gd name="connsiteX2" fmla="*/ 5279704 w 6694750"/>
                <a:gd name="connsiteY2" fmla="*/ 1722525 h 2811249"/>
                <a:gd name="connsiteX3" fmla="*/ 6632254 w 6694750"/>
                <a:gd name="connsiteY3" fmla="*/ 2636925 h 2811249"/>
                <a:gd name="connsiteX4" fmla="*/ 5851204 w 6694750"/>
                <a:gd name="connsiteY4" fmla="*/ 2732175 h 2811249"/>
                <a:gd name="connsiteX5" fmla="*/ 631504 w 6694750"/>
                <a:gd name="connsiteY5" fmla="*/ 2636925 h 2811249"/>
                <a:gd name="connsiteX6" fmla="*/ 40954 w 6694750"/>
                <a:gd name="connsiteY6" fmla="*/ 2636925 h 2811249"/>
                <a:gd name="connsiteX7" fmla="*/ 79054 w 6694750"/>
                <a:gd name="connsiteY7" fmla="*/ 236625 h 2811249"/>
                <a:gd name="connsiteX8" fmla="*/ 307654 w 6694750"/>
                <a:gd name="connsiteY8" fmla="*/ 84225 h 2811249"/>
                <a:gd name="connsiteX9" fmla="*/ 441004 w 6694750"/>
                <a:gd name="connsiteY9" fmla="*/ 179475 h 281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4750" h="2811249">
                  <a:moveTo>
                    <a:pt x="441004" y="179475"/>
                  </a:moveTo>
                  <a:cubicBezTo>
                    <a:pt x="723579" y="357275"/>
                    <a:pt x="1196654" y="893850"/>
                    <a:pt x="2003104" y="1151025"/>
                  </a:cubicBezTo>
                  <a:cubicBezTo>
                    <a:pt x="2809554" y="1408200"/>
                    <a:pt x="4508179" y="1474875"/>
                    <a:pt x="5279704" y="1722525"/>
                  </a:cubicBezTo>
                  <a:cubicBezTo>
                    <a:pt x="6051229" y="1970175"/>
                    <a:pt x="6537004" y="2468650"/>
                    <a:pt x="6632254" y="2636925"/>
                  </a:cubicBezTo>
                  <a:cubicBezTo>
                    <a:pt x="6727504" y="2805200"/>
                    <a:pt x="6851329" y="2732175"/>
                    <a:pt x="5851204" y="2732175"/>
                  </a:cubicBezTo>
                  <a:cubicBezTo>
                    <a:pt x="4851079" y="2732175"/>
                    <a:pt x="1599879" y="2652800"/>
                    <a:pt x="631504" y="2636925"/>
                  </a:cubicBezTo>
                  <a:cubicBezTo>
                    <a:pt x="-336871" y="2621050"/>
                    <a:pt x="133029" y="3036975"/>
                    <a:pt x="40954" y="2636925"/>
                  </a:cubicBezTo>
                  <a:cubicBezTo>
                    <a:pt x="-51121" y="2236875"/>
                    <a:pt x="34604" y="662075"/>
                    <a:pt x="79054" y="236625"/>
                  </a:cubicBezTo>
                  <a:cubicBezTo>
                    <a:pt x="123504" y="-188825"/>
                    <a:pt x="240979" y="90575"/>
                    <a:pt x="307654" y="84225"/>
                  </a:cubicBezTo>
                  <a:cubicBezTo>
                    <a:pt x="374329" y="77875"/>
                    <a:pt x="158429" y="1675"/>
                    <a:pt x="441004" y="179475"/>
                  </a:cubicBezTo>
                  <a:close/>
                </a:path>
              </a:pathLst>
            </a:custGeom>
            <a:solidFill>
              <a:srgbClr val="D5E2FF"/>
            </a:solidFill>
            <a:ln w="88900">
              <a:noFill/>
            </a:ln>
            <a:effectLst>
              <a:outerShdw blurRad="355600" dist="76200" dir="16200000" rotWithShape="0">
                <a:srgbClr val="3875F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9194CCC-0FE6-795B-388F-4B3A950BED66}"/>
                </a:ext>
              </a:extLst>
            </p:cNvPr>
            <p:cNvSpPr/>
            <p:nvPr/>
          </p:nvSpPr>
          <p:spPr>
            <a:xfrm>
              <a:off x="-982695" y="2401867"/>
              <a:ext cx="5481769" cy="2546752"/>
            </a:xfrm>
            <a:custGeom>
              <a:avLst/>
              <a:gdLst>
                <a:gd name="connsiteX0" fmla="*/ 441004 w 6694750"/>
                <a:gd name="connsiteY0" fmla="*/ 179475 h 2811249"/>
                <a:gd name="connsiteX1" fmla="*/ 2003104 w 6694750"/>
                <a:gd name="connsiteY1" fmla="*/ 1151025 h 2811249"/>
                <a:gd name="connsiteX2" fmla="*/ 5279704 w 6694750"/>
                <a:gd name="connsiteY2" fmla="*/ 1722525 h 2811249"/>
                <a:gd name="connsiteX3" fmla="*/ 6632254 w 6694750"/>
                <a:gd name="connsiteY3" fmla="*/ 2636925 h 2811249"/>
                <a:gd name="connsiteX4" fmla="*/ 5851204 w 6694750"/>
                <a:gd name="connsiteY4" fmla="*/ 2732175 h 2811249"/>
                <a:gd name="connsiteX5" fmla="*/ 631504 w 6694750"/>
                <a:gd name="connsiteY5" fmla="*/ 2636925 h 2811249"/>
                <a:gd name="connsiteX6" fmla="*/ 40954 w 6694750"/>
                <a:gd name="connsiteY6" fmla="*/ 2636925 h 2811249"/>
                <a:gd name="connsiteX7" fmla="*/ 79054 w 6694750"/>
                <a:gd name="connsiteY7" fmla="*/ 236625 h 2811249"/>
                <a:gd name="connsiteX8" fmla="*/ 307654 w 6694750"/>
                <a:gd name="connsiteY8" fmla="*/ 84225 h 2811249"/>
                <a:gd name="connsiteX9" fmla="*/ 441004 w 6694750"/>
                <a:gd name="connsiteY9" fmla="*/ 179475 h 281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4750" h="2811249">
                  <a:moveTo>
                    <a:pt x="441004" y="179475"/>
                  </a:moveTo>
                  <a:cubicBezTo>
                    <a:pt x="723579" y="357275"/>
                    <a:pt x="1196654" y="893850"/>
                    <a:pt x="2003104" y="1151025"/>
                  </a:cubicBezTo>
                  <a:cubicBezTo>
                    <a:pt x="2809554" y="1408200"/>
                    <a:pt x="4508179" y="1474875"/>
                    <a:pt x="5279704" y="1722525"/>
                  </a:cubicBezTo>
                  <a:cubicBezTo>
                    <a:pt x="6051229" y="1970175"/>
                    <a:pt x="6537004" y="2468650"/>
                    <a:pt x="6632254" y="2636925"/>
                  </a:cubicBezTo>
                  <a:cubicBezTo>
                    <a:pt x="6727504" y="2805200"/>
                    <a:pt x="6851329" y="2732175"/>
                    <a:pt x="5851204" y="2732175"/>
                  </a:cubicBezTo>
                  <a:cubicBezTo>
                    <a:pt x="4851079" y="2732175"/>
                    <a:pt x="1599879" y="2652800"/>
                    <a:pt x="631504" y="2636925"/>
                  </a:cubicBezTo>
                  <a:cubicBezTo>
                    <a:pt x="-336871" y="2621050"/>
                    <a:pt x="133029" y="3036975"/>
                    <a:pt x="40954" y="2636925"/>
                  </a:cubicBezTo>
                  <a:cubicBezTo>
                    <a:pt x="-51121" y="2236875"/>
                    <a:pt x="34604" y="662075"/>
                    <a:pt x="79054" y="236625"/>
                  </a:cubicBezTo>
                  <a:cubicBezTo>
                    <a:pt x="123504" y="-188825"/>
                    <a:pt x="240979" y="90575"/>
                    <a:pt x="307654" y="84225"/>
                  </a:cubicBezTo>
                  <a:cubicBezTo>
                    <a:pt x="374329" y="77875"/>
                    <a:pt x="158429" y="1675"/>
                    <a:pt x="441004" y="179475"/>
                  </a:cubicBezTo>
                  <a:close/>
                </a:path>
              </a:pathLst>
            </a:custGeom>
            <a:gradFill>
              <a:gsLst>
                <a:gs pos="100000">
                  <a:srgbClr val="3875FE"/>
                </a:gs>
                <a:gs pos="0">
                  <a:srgbClr val="6C9FFF"/>
                </a:gs>
              </a:gsLst>
              <a:lin ang="5400000" scaled="1"/>
            </a:gra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14091F5-A138-55D8-AC49-D2F318032E39}"/>
                </a:ext>
              </a:extLst>
            </p:cNvPr>
            <p:cNvSpPr/>
            <p:nvPr/>
          </p:nvSpPr>
          <p:spPr>
            <a:xfrm flipH="1">
              <a:off x="3457843" y="2401867"/>
              <a:ext cx="5481769" cy="2546752"/>
            </a:xfrm>
            <a:custGeom>
              <a:avLst/>
              <a:gdLst>
                <a:gd name="connsiteX0" fmla="*/ 441004 w 6694750"/>
                <a:gd name="connsiteY0" fmla="*/ 179475 h 2811249"/>
                <a:gd name="connsiteX1" fmla="*/ 2003104 w 6694750"/>
                <a:gd name="connsiteY1" fmla="*/ 1151025 h 2811249"/>
                <a:gd name="connsiteX2" fmla="*/ 5279704 w 6694750"/>
                <a:gd name="connsiteY2" fmla="*/ 1722525 h 2811249"/>
                <a:gd name="connsiteX3" fmla="*/ 6632254 w 6694750"/>
                <a:gd name="connsiteY3" fmla="*/ 2636925 h 2811249"/>
                <a:gd name="connsiteX4" fmla="*/ 5851204 w 6694750"/>
                <a:gd name="connsiteY4" fmla="*/ 2732175 h 2811249"/>
                <a:gd name="connsiteX5" fmla="*/ 631504 w 6694750"/>
                <a:gd name="connsiteY5" fmla="*/ 2636925 h 2811249"/>
                <a:gd name="connsiteX6" fmla="*/ 40954 w 6694750"/>
                <a:gd name="connsiteY6" fmla="*/ 2636925 h 2811249"/>
                <a:gd name="connsiteX7" fmla="*/ 79054 w 6694750"/>
                <a:gd name="connsiteY7" fmla="*/ 236625 h 2811249"/>
                <a:gd name="connsiteX8" fmla="*/ 307654 w 6694750"/>
                <a:gd name="connsiteY8" fmla="*/ 84225 h 2811249"/>
                <a:gd name="connsiteX9" fmla="*/ 441004 w 6694750"/>
                <a:gd name="connsiteY9" fmla="*/ 179475 h 281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4750" h="2811249">
                  <a:moveTo>
                    <a:pt x="441004" y="179475"/>
                  </a:moveTo>
                  <a:cubicBezTo>
                    <a:pt x="723579" y="357275"/>
                    <a:pt x="1196654" y="893850"/>
                    <a:pt x="2003104" y="1151025"/>
                  </a:cubicBezTo>
                  <a:cubicBezTo>
                    <a:pt x="2809554" y="1408200"/>
                    <a:pt x="4508179" y="1474875"/>
                    <a:pt x="5279704" y="1722525"/>
                  </a:cubicBezTo>
                  <a:cubicBezTo>
                    <a:pt x="6051229" y="1970175"/>
                    <a:pt x="6537004" y="2468650"/>
                    <a:pt x="6632254" y="2636925"/>
                  </a:cubicBezTo>
                  <a:cubicBezTo>
                    <a:pt x="6727504" y="2805200"/>
                    <a:pt x="6851329" y="2732175"/>
                    <a:pt x="5851204" y="2732175"/>
                  </a:cubicBezTo>
                  <a:cubicBezTo>
                    <a:pt x="4851079" y="2732175"/>
                    <a:pt x="1599879" y="2652800"/>
                    <a:pt x="631504" y="2636925"/>
                  </a:cubicBezTo>
                  <a:cubicBezTo>
                    <a:pt x="-336871" y="2621050"/>
                    <a:pt x="133029" y="3036975"/>
                    <a:pt x="40954" y="2636925"/>
                  </a:cubicBezTo>
                  <a:cubicBezTo>
                    <a:pt x="-51121" y="2236875"/>
                    <a:pt x="34604" y="662075"/>
                    <a:pt x="79054" y="236625"/>
                  </a:cubicBezTo>
                  <a:cubicBezTo>
                    <a:pt x="123504" y="-188825"/>
                    <a:pt x="240979" y="90575"/>
                    <a:pt x="307654" y="84225"/>
                  </a:cubicBezTo>
                  <a:cubicBezTo>
                    <a:pt x="374329" y="77875"/>
                    <a:pt x="158429" y="1675"/>
                    <a:pt x="441004" y="179475"/>
                  </a:cubicBezTo>
                  <a:close/>
                </a:path>
              </a:pathLst>
            </a:custGeom>
            <a:gradFill>
              <a:gsLst>
                <a:gs pos="100000">
                  <a:srgbClr val="3875FE"/>
                </a:gs>
                <a:gs pos="0">
                  <a:srgbClr val="6C9FFF"/>
                </a:gs>
              </a:gsLst>
              <a:lin ang="5400000" scaled="1"/>
            </a:gra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8D347A7-828C-2455-B119-96C6770A1218}"/>
              </a:ext>
            </a:extLst>
          </p:cNvPr>
          <p:cNvSpPr/>
          <p:nvPr userDrawn="1"/>
        </p:nvSpPr>
        <p:spPr bwMode="auto">
          <a:xfrm>
            <a:off x="-9131298" y="-5130800"/>
            <a:ext cx="27431999" cy="15430500"/>
          </a:xfrm>
          <a:custGeom>
            <a:avLst/>
            <a:gdLst>
              <a:gd name="connsiteX0" fmla="*/ 9131299 w 27431999"/>
              <a:gd name="connsiteY0" fmla="*/ 5130800 h 15430500"/>
              <a:gd name="connsiteX1" fmla="*/ 9131299 w 27431999"/>
              <a:gd name="connsiteY1" fmla="*/ 10274300 h 15430500"/>
              <a:gd name="connsiteX2" fmla="*/ 18275299 w 27431999"/>
              <a:gd name="connsiteY2" fmla="*/ 10274300 h 15430500"/>
              <a:gd name="connsiteX3" fmla="*/ 18275299 w 27431999"/>
              <a:gd name="connsiteY3" fmla="*/ 5130800 h 15430500"/>
              <a:gd name="connsiteX4" fmla="*/ 0 w 27431999"/>
              <a:gd name="connsiteY4" fmla="*/ 0 h 15430500"/>
              <a:gd name="connsiteX5" fmla="*/ 27431999 w 27431999"/>
              <a:gd name="connsiteY5" fmla="*/ 0 h 15430500"/>
              <a:gd name="connsiteX6" fmla="*/ 27431999 w 27431999"/>
              <a:gd name="connsiteY6" fmla="*/ 15430500 h 15430500"/>
              <a:gd name="connsiteX7" fmla="*/ 0 w 27431999"/>
              <a:gd name="connsiteY7" fmla="*/ 15430500 h 1543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431999" h="15430500">
                <a:moveTo>
                  <a:pt x="9131299" y="5130800"/>
                </a:moveTo>
                <a:lnTo>
                  <a:pt x="9131299" y="10274300"/>
                </a:lnTo>
                <a:lnTo>
                  <a:pt x="18275299" y="10274300"/>
                </a:lnTo>
                <a:lnTo>
                  <a:pt x="18275299" y="5130800"/>
                </a:lnTo>
                <a:close/>
                <a:moveTo>
                  <a:pt x="0" y="0"/>
                </a:moveTo>
                <a:lnTo>
                  <a:pt x="27431999" y="0"/>
                </a:lnTo>
                <a:lnTo>
                  <a:pt x="27431999" y="15430500"/>
                </a:lnTo>
                <a:lnTo>
                  <a:pt x="0" y="15430500"/>
                </a:ln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6121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4ED9B49-C91A-74EE-C9D9-F2C4936EFC0E}"/>
              </a:ext>
            </a:extLst>
          </p:cNvPr>
          <p:cNvGrpSpPr/>
          <p:nvPr userDrawn="1"/>
        </p:nvGrpSpPr>
        <p:grpSpPr>
          <a:xfrm>
            <a:off x="-1663781" y="-5151274"/>
            <a:ext cx="13418820" cy="15546806"/>
            <a:chOff x="-1663781" y="-5151274"/>
            <a:chExt cx="13418820" cy="1554680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098E6263-44F0-613A-20F4-E2E3B276A73D}"/>
                </a:ext>
              </a:extLst>
            </p:cNvPr>
            <p:cNvGrpSpPr/>
            <p:nvPr/>
          </p:nvGrpSpPr>
          <p:grpSpPr>
            <a:xfrm>
              <a:off x="-1663781" y="-5151274"/>
              <a:ext cx="13418820" cy="15546806"/>
              <a:chOff x="-2954019" y="482601"/>
              <a:chExt cx="8509000" cy="9858370"/>
            </a:xfrm>
            <a:solidFill>
              <a:schemeClr val="bg1"/>
            </a:solidFill>
            <a:scene3d>
              <a:camera prst="perspectiveFront" fov="1200000">
                <a:rot lat="19653757" lon="19780474" rev="3925784"/>
              </a:camera>
              <a:lightRig rig="threePt" dir="t"/>
            </a:scene3d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48659C69-7F26-92F9-7502-0228BCD9412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2954019" y="482602"/>
                <a:ext cx="1651000" cy="928686"/>
              </a:xfrm>
              <a:prstGeom prst="roundRect">
                <a:avLst>
                  <a:gd name="adj" fmla="val 2885"/>
                </a:avLst>
              </a:prstGeom>
              <a:grpFill/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AC0AD15D-4EC2-A5D4-DF89-9CBB854DA0A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981" y="482602"/>
                <a:ext cx="1651000" cy="928686"/>
              </a:xfrm>
              <a:prstGeom prst="roundRect">
                <a:avLst>
                  <a:gd name="adj" fmla="val 2885"/>
                </a:avLst>
              </a:prstGeom>
              <a:grpFill/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D5DFCAA0-9AAB-BA0B-22F8-1BBE07B7B0A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903981" y="482601"/>
                <a:ext cx="1651000" cy="928686"/>
              </a:xfrm>
              <a:prstGeom prst="roundRect">
                <a:avLst>
                  <a:gd name="adj" fmla="val 2885"/>
                </a:avLst>
              </a:prstGeom>
              <a:grpFill/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D5905C23-C84D-25C5-CCCE-660F6E04B3B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1239519" y="1474788"/>
                <a:ext cx="1651000" cy="928686"/>
              </a:xfrm>
              <a:prstGeom prst="roundRect">
                <a:avLst>
                  <a:gd name="adj" fmla="val 2885"/>
                </a:avLst>
              </a:prstGeom>
              <a:grpFill/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4824F4D8-65D5-9312-7818-7A8A10EA636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981" y="1474788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 dpi="0" rotWithShape="1"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A1CA68A5-DB6A-1BE9-2AB8-B105D521DBF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189481" y="1474788"/>
                <a:ext cx="1651000" cy="928686"/>
              </a:xfrm>
              <a:prstGeom prst="roundRect">
                <a:avLst>
                  <a:gd name="adj" fmla="val 2885"/>
                </a:avLst>
              </a:prstGeom>
              <a:solidFill>
                <a:schemeClr val="bg1"/>
              </a:solid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959B612-2971-B401-BEC7-2E4BB982A9D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1239519" y="2466974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A60867B2-06FF-3E00-2B92-EF5621E695A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981" y="2466974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A410A5BF-FE95-7C09-F700-A2BEE081372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189481" y="2466974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 dpi="0"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2E0269E7-E79E-60C9-F5A3-96FFC8FE03A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1239519" y="3459161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 dpi="0"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CFDB5CB8-2947-ED50-6D06-AD1BF5113F5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981" y="3459161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 dpi="0" rotWithShape="1"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D7EFBF58-AB12-742E-F4C4-05F2998E0AB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189481" y="3459161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 dpi="0" rotWithShape="1"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984715DD-B711-921E-74B2-1024DAC13C1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1239519" y="4451347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 dpi="0" rotWithShape="1"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D9EC4D79-B64E-3BF3-6D31-3DC8C0F26AF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981" y="4451347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 dpi="0" rotWithShape="1"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5829252B-B35A-43BD-CC40-704FA4D0C1D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189481" y="4451347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 dpi="0" rotWithShape="1"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530F2D1B-6425-AE10-FE04-931B4254D1F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1239519" y="5443533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 dpi="0" rotWithShape="1"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A20C3333-A649-5D66-491E-D77943D22E2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981" y="5443533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 dpi="0" rotWithShape="1"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6CBED5ED-775B-B364-B44E-DAF2D3AB067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189481" y="5443533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 dpi="0" rotWithShape="1"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25F16157-D5EF-E634-5355-1274385C849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1239519" y="6435720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 dpi="0" rotWithShape="1"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E2023087-0B9C-1923-4FDE-7ADEC27B336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981" y="6435720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 dpi="0" rotWithShape="1">
                <a:blip r:embed="rId1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CB849B28-9904-B318-2572-899427759EC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189481" y="6435720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 dpi="0" rotWithShape="1"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4A9ED98F-9217-CA4B-E376-76FE70CBDDD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981" y="7427907"/>
                <a:ext cx="1651000" cy="928686"/>
              </a:xfrm>
              <a:prstGeom prst="roundRect">
                <a:avLst>
                  <a:gd name="adj" fmla="val 2885"/>
                </a:avLst>
              </a:prstGeom>
              <a:blipFill dpi="0" rotWithShape="1"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49EB7EC8-93F3-285E-6F23-9955977ED19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903981" y="9412284"/>
                <a:ext cx="1651000" cy="928687"/>
              </a:xfrm>
              <a:prstGeom prst="roundRect">
                <a:avLst>
                  <a:gd name="adj" fmla="val 2885"/>
                </a:avLst>
              </a:prstGeom>
              <a:solidFill>
                <a:schemeClr val="bg1"/>
              </a:solidFill>
              <a:ln w="3175">
                <a:noFill/>
              </a:ln>
              <a:effectLst>
                <a:outerShdw blurRad="12700" dist="127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171450" indent="-171450" defTabSz="685800">
                  <a:lnSpc>
                    <a:spcPct val="90000"/>
                  </a:lnSpc>
                  <a:spcBef>
                    <a:spcPts val="750"/>
                  </a:spcBef>
                  <a:buChar char="•"/>
                </a:pPr>
                <a:endParaRPr lang="zh-CN" altLang="en-US" sz="120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AE2AC688-738F-CF03-9DBB-48A1065DF4B2}"/>
                </a:ext>
              </a:extLst>
            </p:cNvPr>
            <p:cNvSpPr/>
            <p:nvPr/>
          </p:nvSpPr>
          <p:spPr bwMode="auto">
            <a:xfrm>
              <a:off x="0" y="0"/>
              <a:ext cx="9144000" cy="5143500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92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D3270396-094F-700B-A0C2-EC1A2C7390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screen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0" y="-95362"/>
              <a:ext cx="9144000" cy="4415205"/>
            </a:xfrm>
            <a:custGeom>
              <a:avLst/>
              <a:gdLst>
                <a:gd name="connsiteX0" fmla="*/ 12192000 w 12192000"/>
                <a:gd name="connsiteY0" fmla="*/ 5886940 h 5886940"/>
                <a:gd name="connsiteX1" fmla="*/ 0 w 12192000"/>
                <a:gd name="connsiteY1" fmla="*/ 5886940 h 5886940"/>
                <a:gd name="connsiteX2" fmla="*/ 0 w 12192000"/>
                <a:gd name="connsiteY2" fmla="*/ 0 h 5886940"/>
                <a:gd name="connsiteX3" fmla="*/ 12192000 w 12192000"/>
                <a:gd name="connsiteY3" fmla="*/ 0 h 5886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886940">
                  <a:moveTo>
                    <a:pt x="12192000" y="5886940"/>
                  </a:moveTo>
                  <a:lnTo>
                    <a:pt x="0" y="5886940"/>
                  </a:lnTo>
                  <a:lnTo>
                    <a:pt x="0" y="0"/>
                  </a:lnTo>
                  <a:lnTo>
                    <a:pt x="12192000" y="0"/>
                  </a:lnTo>
                  <a:close/>
                </a:path>
              </a:pathLst>
            </a:custGeom>
          </p:spPr>
        </p:pic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D4B176F8-941A-A416-C7E4-B8CEA8702601}"/>
              </a:ext>
            </a:extLst>
          </p:cNvPr>
          <p:cNvSpPr/>
          <p:nvPr userDrawn="1"/>
        </p:nvSpPr>
        <p:spPr bwMode="auto">
          <a:xfrm>
            <a:off x="-9131298" y="-5130800"/>
            <a:ext cx="27431999" cy="15430500"/>
          </a:xfrm>
          <a:custGeom>
            <a:avLst/>
            <a:gdLst>
              <a:gd name="connsiteX0" fmla="*/ 9131299 w 27431999"/>
              <a:gd name="connsiteY0" fmla="*/ 5130800 h 15430500"/>
              <a:gd name="connsiteX1" fmla="*/ 9131299 w 27431999"/>
              <a:gd name="connsiteY1" fmla="*/ 10274300 h 15430500"/>
              <a:gd name="connsiteX2" fmla="*/ 18275299 w 27431999"/>
              <a:gd name="connsiteY2" fmla="*/ 10274300 h 15430500"/>
              <a:gd name="connsiteX3" fmla="*/ 18275299 w 27431999"/>
              <a:gd name="connsiteY3" fmla="*/ 5130800 h 15430500"/>
              <a:gd name="connsiteX4" fmla="*/ 0 w 27431999"/>
              <a:gd name="connsiteY4" fmla="*/ 0 h 15430500"/>
              <a:gd name="connsiteX5" fmla="*/ 27431999 w 27431999"/>
              <a:gd name="connsiteY5" fmla="*/ 0 h 15430500"/>
              <a:gd name="connsiteX6" fmla="*/ 27431999 w 27431999"/>
              <a:gd name="connsiteY6" fmla="*/ 15430500 h 15430500"/>
              <a:gd name="connsiteX7" fmla="*/ 0 w 27431999"/>
              <a:gd name="connsiteY7" fmla="*/ 15430500 h 1543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431999" h="15430500">
                <a:moveTo>
                  <a:pt x="9131299" y="5130800"/>
                </a:moveTo>
                <a:lnTo>
                  <a:pt x="9131299" y="10274300"/>
                </a:lnTo>
                <a:lnTo>
                  <a:pt x="18275299" y="10274300"/>
                </a:lnTo>
                <a:lnTo>
                  <a:pt x="18275299" y="5130800"/>
                </a:lnTo>
                <a:close/>
                <a:moveTo>
                  <a:pt x="0" y="0"/>
                </a:moveTo>
                <a:lnTo>
                  <a:pt x="27431999" y="0"/>
                </a:lnTo>
                <a:lnTo>
                  <a:pt x="27431999" y="15430500"/>
                </a:lnTo>
                <a:lnTo>
                  <a:pt x="0" y="15430500"/>
                </a:ln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1244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B21C2B-58B9-FE00-6E2C-32DD05614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5491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D5D3B296-EA7B-BD0C-27C6-57C605B7C914}"/>
              </a:ext>
            </a:extLst>
          </p:cNvPr>
          <p:cNvSpPr/>
          <p:nvPr userDrawn="1"/>
        </p:nvSpPr>
        <p:spPr bwMode="auto">
          <a:xfrm>
            <a:off x="4254500" y="-22860000"/>
            <a:ext cx="635000" cy="6350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阿里巴巴普惠体 2.0 55 Regular" panose="00020600040101010101" pitchFamily="18" charset="-122"/>
              <a:ea typeface="宋体" pitchFamily="2" charset="-122"/>
            </a:endParaRPr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73C0154A-FF45-492B-0C1C-EC64A40E5B67}"/>
              </a:ext>
            </a:extLst>
          </p:cNvPr>
          <p:cNvSpPr/>
          <p:nvPr userDrawn="1"/>
        </p:nvSpPr>
        <p:spPr bwMode="auto">
          <a:xfrm>
            <a:off x="4254500" y="22860000"/>
            <a:ext cx="635000" cy="6350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阿里巴巴普惠体 2.0 55 Regular" panose="00020600040101010101" pitchFamily="18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812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8" r:id="rId2"/>
    <p:sldLayoutId id="2147483669" r:id="rId3"/>
  </p:sldLayoutIdLst>
  <p:txStyles>
    <p:titleStyle>
      <a:lvl1pPr algn="l" rtl="0" fontAlgn="base">
        <a:spcBef>
          <a:spcPct val="0"/>
        </a:spcBef>
        <a:spcAft>
          <a:spcPct val="0"/>
        </a:spcAft>
        <a:defRPr sz="1799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342763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685526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028289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371051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257072" indent="-257072" algn="l" rtl="0" fontAlgn="base">
        <a:spcBef>
          <a:spcPct val="20000"/>
        </a:spcBef>
        <a:spcAft>
          <a:spcPct val="0"/>
        </a:spcAft>
        <a:buChar char="•"/>
        <a:defRPr sz="1499">
          <a:solidFill>
            <a:schemeClr val="accent1"/>
          </a:solidFill>
          <a:latin typeface="+mn-lt"/>
          <a:ea typeface="+mn-ea"/>
          <a:cs typeface="+mn-cs"/>
        </a:defRPr>
      </a:lvl1pPr>
      <a:lvl2pPr marL="556990" indent="-214227" algn="l" rtl="0" eaLnBrk="0" fontAlgn="base" hangingPunct="0">
        <a:spcBef>
          <a:spcPct val="20000"/>
        </a:spcBef>
        <a:spcAft>
          <a:spcPct val="0"/>
        </a:spcAft>
        <a:buChar char="–"/>
        <a:defRPr sz="1499">
          <a:solidFill>
            <a:schemeClr val="accent1"/>
          </a:solidFill>
          <a:latin typeface="+mn-lt"/>
          <a:ea typeface="仿宋_GB2312" pitchFamily="49" charset="-122"/>
        </a:defRPr>
      </a:lvl2pPr>
      <a:lvl3pPr marL="856907" indent="-171381" algn="l" rtl="0" eaLnBrk="0" fontAlgn="base" hangingPunct="0">
        <a:spcBef>
          <a:spcPct val="20000"/>
        </a:spcBef>
        <a:spcAft>
          <a:spcPct val="0"/>
        </a:spcAft>
        <a:buChar char="•"/>
        <a:defRPr sz="1799">
          <a:solidFill>
            <a:schemeClr val="tx1"/>
          </a:solidFill>
          <a:latin typeface="+mn-lt"/>
          <a:ea typeface="宋体" pitchFamily="2" charset="-122"/>
        </a:defRPr>
      </a:lvl3pPr>
      <a:lvl4pPr marL="1199670" indent="-171381" algn="l" rtl="0" eaLnBrk="0" fontAlgn="base" hangingPunct="0">
        <a:spcBef>
          <a:spcPct val="20000"/>
        </a:spcBef>
        <a:spcAft>
          <a:spcPct val="0"/>
        </a:spcAft>
        <a:buChar char="–"/>
        <a:defRPr sz="1499">
          <a:solidFill>
            <a:schemeClr val="tx1"/>
          </a:solidFill>
          <a:latin typeface="+mn-lt"/>
          <a:ea typeface="宋体" pitchFamily="2" charset="-122"/>
        </a:defRPr>
      </a:lvl4pPr>
      <a:lvl5pPr marL="1542433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5pPr>
      <a:lvl6pPr marL="1885196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6pPr>
      <a:lvl7pPr marL="2227958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7pPr>
      <a:lvl8pPr marL="2570721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8pPr>
      <a:lvl9pPr marL="2913484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76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526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289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1051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3814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577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34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210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40" userDrawn="1">
          <p15:clr>
            <a:srgbClr val="F26B43"/>
          </p15:clr>
        </p15:guide>
        <p15:guide id="2" orient="horz" pos="2992" userDrawn="1">
          <p15:clr>
            <a:srgbClr val="F26B43"/>
          </p15:clr>
        </p15:guide>
        <p15:guide id="3" pos="288" userDrawn="1">
          <p15:clr>
            <a:srgbClr val="F26B43"/>
          </p15:clr>
        </p15:guide>
        <p15:guide id="4" pos="5472" userDrawn="1">
          <p15:clr>
            <a:srgbClr val="F26B43"/>
          </p15:clr>
        </p15:guide>
        <p15:guide id="5" orient="horz" pos="304" userDrawn="1">
          <p15:clr>
            <a:srgbClr val="F26B43"/>
          </p15:clr>
        </p15:guide>
        <p15:guide id="6" orient="horz" pos="292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qq108\AppData\Local\Temp\221216&#26143;&#26399;&#20116;92528-1022.png" TargetMode="External"/><Relationship Id="rId3" Type="http://schemas.openxmlformats.org/officeDocument/2006/relationships/image" Target="../media/image18.pn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file:///C:\Users\qq108\AppData\Local\Temp\221216&#26143;&#26399;&#20116;91018-1022.png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tags" Target="../tags/tag5.xml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5.png"/><Relationship Id="rId5" Type="http://schemas.openxmlformats.org/officeDocument/2006/relationships/tags" Target="../tags/tag7.xml"/><Relationship Id="rId15" Type="http://schemas.openxmlformats.org/officeDocument/2006/relationships/image" Target="file:///C:\Users\qq108\AppData\Local\Temp\221216&#26143;&#26399;&#20116;92528-1024.png" TargetMode="External"/><Relationship Id="rId10" Type="http://schemas.openxmlformats.org/officeDocument/2006/relationships/image" Target="../media/image24.png"/><Relationship Id="rId4" Type="http://schemas.openxmlformats.org/officeDocument/2006/relationships/tags" Target="../tags/tag6.xml"/><Relationship Id="rId9" Type="http://schemas.openxmlformats.org/officeDocument/2006/relationships/image" Target="../media/image23.png"/><Relationship Id="rId1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file:///C:\Users\qq108\AppData\Local\Temp\221216&#26143;&#26399;&#20116;92528-973.pn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18" Type="http://schemas.openxmlformats.org/officeDocument/2006/relationships/notesSlide" Target="../notesSlides/notesSlide2.xml"/><Relationship Id="rId26" Type="http://schemas.openxmlformats.org/officeDocument/2006/relationships/image" Target="../media/image39.jpeg"/><Relationship Id="rId3" Type="http://schemas.openxmlformats.org/officeDocument/2006/relationships/tags" Target="../tags/tag10.xml"/><Relationship Id="rId21" Type="http://schemas.microsoft.com/office/2007/relationships/hdphoto" Target="../media/hdphoto3.wdp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slideLayout" Target="../slideLayouts/slideLayout2.xml"/><Relationship Id="rId25" Type="http://schemas.openxmlformats.org/officeDocument/2006/relationships/image" Target="../media/image38.png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0" Type="http://schemas.openxmlformats.org/officeDocument/2006/relationships/image" Target="../media/image34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24" Type="http://schemas.openxmlformats.org/officeDocument/2006/relationships/image" Target="../media/image37.png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23" Type="http://schemas.openxmlformats.org/officeDocument/2006/relationships/image" Target="../media/image36.svg"/><Relationship Id="rId10" Type="http://schemas.openxmlformats.org/officeDocument/2006/relationships/tags" Target="../tags/tag17.xml"/><Relationship Id="rId19" Type="http://schemas.openxmlformats.org/officeDocument/2006/relationships/image" Target="../media/image33.png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Relationship Id="rId22" Type="http://schemas.openxmlformats.org/officeDocument/2006/relationships/image" Target="../media/image35.png"/><Relationship Id="rId27" Type="http://schemas.openxmlformats.org/officeDocument/2006/relationships/image" Target="file:///C:\Users\qq108\AppData\Local\Temp\221216&#26143;&#26399;&#20116;92528-1025.pn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zt/jingjichang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7F943767-0913-73AA-1905-90E6AF413629}"/>
              </a:ext>
            </a:extLst>
          </p:cNvPr>
          <p:cNvGrpSpPr/>
          <p:nvPr/>
        </p:nvGrpSpPr>
        <p:grpSpPr>
          <a:xfrm>
            <a:off x="358853" y="482600"/>
            <a:ext cx="8426294" cy="7806751"/>
            <a:chOff x="358853" y="482600"/>
            <a:chExt cx="8426294" cy="7806751"/>
          </a:xfrm>
        </p:grpSpPr>
        <p:sp>
          <p:nvSpPr>
            <p:cNvPr id="2055" name="Rectangle 3">
              <a:extLst>
                <a:ext uri="{FF2B5EF4-FFF2-40B4-BE49-F238E27FC236}">
                  <a16:creationId xmlns:a16="http://schemas.microsoft.com/office/drawing/2014/main" id="{0221EFCE-89CE-2B60-1843-D7479ECF0168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rot="60000">
              <a:off x="1763279" y="482600"/>
              <a:ext cx="5617442" cy="1213766"/>
            </a:xfrm>
            <a:custGeom>
              <a:avLst/>
              <a:gdLst/>
              <a:ahLst/>
              <a:cxnLst/>
              <a:rect l="l" t="t" r="r" b="b"/>
              <a:pathLst>
                <a:path w="5742594" h="1240808">
                  <a:moveTo>
                    <a:pt x="348704" y="772402"/>
                  </a:moveTo>
                  <a:lnTo>
                    <a:pt x="320679" y="785326"/>
                  </a:lnTo>
                  <a:lnTo>
                    <a:pt x="333603" y="813351"/>
                  </a:lnTo>
                  <a:lnTo>
                    <a:pt x="361628" y="800427"/>
                  </a:lnTo>
                  <a:close/>
                  <a:moveTo>
                    <a:pt x="640649" y="758602"/>
                  </a:moveTo>
                  <a:lnTo>
                    <a:pt x="682292" y="848903"/>
                  </a:lnTo>
                  <a:cubicBezTo>
                    <a:pt x="681335" y="846827"/>
                    <a:pt x="676704" y="847704"/>
                    <a:pt x="668401" y="851533"/>
                  </a:cubicBezTo>
                  <a:lnTo>
                    <a:pt x="584328" y="890305"/>
                  </a:lnTo>
                  <a:cubicBezTo>
                    <a:pt x="601219" y="893088"/>
                    <a:pt x="619085" y="892527"/>
                    <a:pt x="637926" y="888621"/>
                  </a:cubicBezTo>
                  <a:cubicBezTo>
                    <a:pt x="656767" y="884715"/>
                    <a:pt x="672831" y="879698"/>
                    <a:pt x="686116" y="873572"/>
                  </a:cubicBezTo>
                  <a:cubicBezTo>
                    <a:pt x="694420" y="869742"/>
                    <a:pt x="698093" y="866790"/>
                    <a:pt x="697136" y="864714"/>
                  </a:cubicBezTo>
                  <a:lnTo>
                    <a:pt x="748832" y="976812"/>
                  </a:lnTo>
                  <a:cubicBezTo>
                    <a:pt x="747874" y="974736"/>
                    <a:pt x="743244" y="975613"/>
                    <a:pt x="734940" y="979442"/>
                  </a:cubicBezTo>
                  <a:cubicBezTo>
                    <a:pt x="722900" y="984994"/>
                    <a:pt x="705464" y="988126"/>
                    <a:pt x="682633" y="988838"/>
                  </a:cubicBezTo>
                  <a:cubicBezTo>
                    <a:pt x="659801" y="989549"/>
                    <a:pt x="638686" y="987707"/>
                    <a:pt x="619289" y="983310"/>
                  </a:cubicBezTo>
                  <a:cubicBezTo>
                    <a:pt x="599891" y="978913"/>
                    <a:pt x="588374" y="972771"/>
                    <a:pt x="584736" y="964883"/>
                  </a:cubicBezTo>
                  <a:lnTo>
                    <a:pt x="619487" y="1040237"/>
                  </a:lnTo>
                  <a:cubicBezTo>
                    <a:pt x="623316" y="1048541"/>
                    <a:pt x="626268" y="1052214"/>
                    <a:pt x="628344" y="1051257"/>
                  </a:cubicBezTo>
                  <a:lnTo>
                    <a:pt x="522474" y="1100081"/>
                  </a:lnTo>
                  <a:cubicBezTo>
                    <a:pt x="524550" y="1099123"/>
                    <a:pt x="523673" y="1094493"/>
                    <a:pt x="519844" y="1086189"/>
                  </a:cubicBezTo>
                  <a:lnTo>
                    <a:pt x="485093" y="1010834"/>
                  </a:lnTo>
                  <a:cubicBezTo>
                    <a:pt x="488731" y="1018723"/>
                    <a:pt x="485925" y="1031471"/>
                    <a:pt x="476675" y="1049079"/>
                  </a:cubicBezTo>
                  <a:cubicBezTo>
                    <a:pt x="467425" y="1066686"/>
                    <a:pt x="455222" y="1083894"/>
                    <a:pt x="440065" y="1100702"/>
                  </a:cubicBezTo>
                  <a:cubicBezTo>
                    <a:pt x="424908" y="1117510"/>
                    <a:pt x="411309" y="1128690"/>
                    <a:pt x="399269" y="1134242"/>
                  </a:cubicBezTo>
                  <a:lnTo>
                    <a:pt x="396156" y="1135678"/>
                  </a:lnTo>
                  <a:cubicBezTo>
                    <a:pt x="389513" y="1138742"/>
                    <a:pt x="386670" y="1141311"/>
                    <a:pt x="387627" y="1143387"/>
                  </a:cubicBezTo>
                  <a:lnTo>
                    <a:pt x="335931" y="1031289"/>
                  </a:lnTo>
                  <a:cubicBezTo>
                    <a:pt x="336889" y="1033365"/>
                    <a:pt x="341519" y="1032488"/>
                    <a:pt x="349823" y="1028659"/>
                  </a:cubicBezTo>
                  <a:cubicBezTo>
                    <a:pt x="363108" y="1022532"/>
                    <a:pt x="377353" y="1013571"/>
                    <a:pt x="392556" y="1001777"/>
                  </a:cubicBezTo>
                  <a:cubicBezTo>
                    <a:pt x="407760" y="989983"/>
                    <a:pt x="419786" y="976759"/>
                    <a:pt x="428636" y="962104"/>
                  </a:cubicBezTo>
                  <a:lnTo>
                    <a:pt x="344562" y="1000876"/>
                  </a:lnTo>
                  <a:cubicBezTo>
                    <a:pt x="336259" y="1004706"/>
                    <a:pt x="332586" y="1007658"/>
                    <a:pt x="333543" y="1009734"/>
                  </a:cubicBezTo>
                  <a:lnTo>
                    <a:pt x="291899" y="919433"/>
                  </a:lnTo>
                  <a:cubicBezTo>
                    <a:pt x="292856" y="921509"/>
                    <a:pt x="297487" y="920632"/>
                    <a:pt x="305791" y="916803"/>
                  </a:cubicBezTo>
                  <a:lnTo>
                    <a:pt x="417889" y="865107"/>
                  </a:lnTo>
                  <a:cubicBezTo>
                    <a:pt x="414059" y="856803"/>
                    <a:pt x="411107" y="853130"/>
                    <a:pt x="409031" y="854088"/>
                  </a:cubicBezTo>
                  <a:lnTo>
                    <a:pt x="514901" y="805264"/>
                  </a:lnTo>
                  <a:cubicBezTo>
                    <a:pt x="512825" y="806221"/>
                    <a:pt x="513702" y="810852"/>
                    <a:pt x="517531" y="819155"/>
                  </a:cubicBezTo>
                  <a:lnTo>
                    <a:pt x="629629" y="767459"/>
                  </a:lnTo>
                  <a:cubicBezTo>
                    <a:pt x="637933" y="763630"/>
                    <a:pt x="641606" y="760677"/>
                    <a:pt x="640649" y="758602"/>
                  </a:cubicBezTo>
                  <a:close/>
                  <a:moveTo>
                    <a:pt x="519964" y="693423"/>
                  </a:moveTo>
                  <a:lnTo>
                    <a:pt x="491940" y="706347"/>
                  </a:lnTo>
                  <a:lnTo>
                    <a:pt x="504864" y="734371"/>
                  </a:lnTo>
                  <a:lnTo>
                    <a:pt x="532888" y="721447"/>
                  </a:lnTo>
                  <a:close/>
                  <a:moveTo>
                    <a:pt x="388247" y="686198"/>
                  </a:moveTo>
                  <a:lnTo>
                    <a:pt x="452866" y="826320"/>
                  </a:lnTo>
                  <a:lnTo>
                    <a:pt x="294061" y="899556"/>
                  </a:lnTo>
                  <a:lnTo>
                    <a:pt x="229441" y="759433"/>
                  </a:lnTo>
                  <a:close/>
                  <a:moveTo>
                    <a:pt x="116678" y="637737"/>
                  </a:moveTo>
                  <a:cubicBezTo>
                    <a:pt x="114602" y="638694"/>
                    <a:pt x="115479" y="643325"/>
                    <a:pt x="119308" y="651628"/>
                  </a:cubicBezTo>
                  <a:lnTo>
                    <a:pt x="150900" y="720132"/>
                  </a:lnTo>
                  <a:lnTo>
                    <a:pt x="175811" y="708644"/>
                  </a:lnTo>
                  <a:cubicBezTo>
                    <a:pt x="184114" y="704815"/>
                    <a:pt x="187787" y="701863"/>
                    <a:pt x="186830" y="699787"/>
                  </a:cubicBezTo>
                  <a:lnTo>
                    <a:pt x="235654" y="805657"/>
                  </a:lnTo>
                  <a:cubicBezTo>
                    <a:pt x="234696" y="803581"/>
                    <a:pt x="230066" y="804458"/>
                    <a:pt x="221762" y="808287"/>
                  </a:cubicBezTo>
                  <a:lnTo>
                    <a:pt x="196851" y="819775"/>
                  </a:lnTo>
                  <a:lnTo>
                    <a:pt x="219253" y="868351"/>
                  </a:lnTo>
                  <a:lnTo>
                    <a:pt x="240188" y="856431"/>
                  </a:lnTo>
                  <a:cubicBezTo>
                    <a:pt x="242264" y="855473"/>
                    <a:pt x="244524" y="853550"/>
                    <a:pt x="246968" y="850661"/>
                  </a:cubicBezTo>
                  <a:cubicBezTo>
                    <a:pt x="249412" y="847772"/>
                    <a:pt x="250346" y="845705"/>
                    <a:pt x="249772" y="844459"/>
                  </a:cubicBezTo>
                  <a:lnTo>
                    <a:pt x="300031" y="953443"/>
                  </a:lnTo>
                  <a:cubicBezTo>
                    <a:pt x="298691" y="950537"/>
                    <a:pt x="294061" y="951414"/>
                    <a:pt x="286140" y="956073"/>
                  </a:cubicBezTo>
                  <a:lnTo>
                    <a:pt x="265780" y="969239"/>
                  </a:lnTo>
                  <a:lnTo>
                    <a:pt x="300243" y="1043971"/>
                  </a:lnTo>
                  <a:cubicBezTo>
                    <a:pt x="314412" y="1074694"/>
                    <a:pt x="323968" y="1099237"/>
                    <a:pt x="328912" y="1117600"/>
                  </a:cubicBezTo>
                  <a:cubicBezTo>
                    <a:pt x="333856" y="1135962"/>
                    <a:pt x="333068" y="1152814"/>
                    <a:pt x="326549" y="1168156"/>
                  </a:cubicBezTo>
                  <a:cubicBezTo>
                    <a:pt x="320030" y="1183497"/>
                    <a:pt x="304938" y="1196625"/>
                    <a:pt x="281273" y="1207538"/>
                  </a:cubicBezTo>
                  <a:lnTo>
                    <a:pt x="228338" y="1231950"/>
                  </a:lnTo>
                  <a:cubicBezTo>
                    <a:pt x="220034" y="1235779"/>
                    <a:pt x="216361" y="1238732"/>
                    <a:pt x="217319" y="1240808"/>
                  </a:cubicBezTo>
                  <a:lnTo>
                    <a:pt x="171367" y="1141165"/>
                  </a:lnTo>
                  <a:cubicBezTo>
                    <a:pt x="172324" y="1143241"/>
                    <a:pt x="176955" y="1142364"/>
                    <a:pt x="185258" y="1138535"/>
                  </a:cubicBezTo>
                  <a:cubicBezTo>
                    <a:pt x="193562" y="1134706"/>
                    <a:pt x="198800" y="1130780"/>
                    <a:pt x="200972" y="1126757"/>
                  </a:cubicBezTo>
                  <a:cubicBezTo>
                    <a:pt x="203145" y="1122734"/>
                    <a:pt x="203306" y="1117625"/>
                    <a:pt x="201456" y="1111430"/>
                  </a:cubicBezTo>
                  <a:cubicBezTo>
                    <a:pt x="199606" y="1105234"/>
                    <a:pt x="195330" y="1094871"/>
                    <a:pt x="188629" y="1080340"/>
                  </a:cubicBezTo>
                  <a:lnTo>
                    <a:pt x="166514" y="1032387"/>
                  </a:lnTo>
                  <a:lnTo>
                    <a:pt x="134273" y="1052542"/>
                  </a:lnTo>
                  <a:cubicBezTo>
                    <a:pt x="131143" y="1054489"/>
                    <a:pt x="128572" y="1056556"/>
                    <a:pt x="126559" y="1058742"/>
                  </a:cubicBezTo>
                  <a:cubicBezTo>
                    <a:pt x="124547" y="1060929"/>
                    <a:pt x="123923" y="1062853"/>
                    <a:pt x="124689" y="1064514"/>
                  </a:cubicBezTo>
                  <a:lnTo>
                    <a:pt x="71558" y="949302"/>
                  </a:lnTo>
                  <a:cubicBezTo>
                    <a:pt x="72515" y="951378"/>
                    <a:pt x="77145" y="950501"/>
                    <a:pt x="85449" y="946672"/>
                  </a:cubicBezTo>
                  <a:lnTo>
                    <a:pt x="118265" y="927762"/>
                  </a:lnTo>
                  <a:lnTo>
                    <a:pt x="90981" y="868599"/>
                  </a:lnTo>
                  <a:lnTo>
                    <a:pt x="59843" y="882959"/>
                  </a:lnTo>
                  <a:cubicBezTo>
                    <a:pt x="51539" y="886788"/>
                    <a:pt x="47866" y="889741"/>
                    <a:pt x="48824" y="891817"/>
                  </a:cubicBezTo>
                  <a:lnTo>
                    <a:pt x="0" y="785946"/>
                  </a:lnTo>
                  <a:cubicBezTo>
                    <a:pt x="957" y="788022"/>
                    <a:pt x="5587" y="787145"/>
                    <a:pt x="13891" y="783316"/>
                  </a:cubicBezTo>
                  <a:lnTo>
                    <a:pt x="45029" y="768956"/>
                  </a:lnTo>
                  <a:lnTo>
                    <a:pt x="13438" y="700452"/>
                  </a:lnTo>
                  <a:cubicBezTo>
                    <a:pt x="9608" y="692148"/>
                    <a:pt x="6656" y="688475"/>
                    <a:pt x="4580" y="689433"/>
                  </a:cubicBezTo>
                  <a:close/>
                  <a:moveTo>
                    <a:pt x="559507" y="607218"/>
                  </a:moveTo>
                  <a:lnTo>
                    <a:pt x="624127" y="747340"/>
                  </a:lnTo>
                  <a:lnTo>
                    <a:pt x="465321" y="820576"/>
                  </a:lnTo>
                  <a:lnTo>
                    <a:pt x="400702" y="680454"/>
                  </a:lnTo>
                  <a:close/>
                  <a:moveTo>
                    <a:pt x="405524" y="576276"/>
                  </a:moveTo>
                  <a:lnTo>
                    <a:pt x="305881" y="622228"/>
                  </a:lnTo>
                  <a:lnTo>
                    <a:pt x="313061" y="637797"/>
                  </a:lnTo>
                  <a:lnTo>
                    <a:pt x="412704" y="591845"/>
                  </a:lnTo>
                  <a:close/>
                  <a:moveTo>
                    <a:pt x="4778631" y="496787"/>
                  </a:moveTo>
                  <a:lnTo>
                    <a:pt x="4887698" y="526936"/>
                  </a:lnTo>
                  <a:cubicBezTo>
                    <a:pt x="4885494" y="526327"/>
                    <a:pt x="4883174" y="530429"/>
                    <a:pt x="4880738" y="539243"/>
                  </a:cubicBezTo>
                  <a:lnTo>
                    <a:pt x="4846569" y="662851"/>
                  </a:lnTo>
                  <a:cubicBezTo>
                    <a:pt x="4844132" y="671665"/>
                    <a:pt x="4844016" y="676376"/>
                    <a:pt x="4846219" y="676985"/>
                  </a:cubicBezTo>
                  <a:lnTo>
                    <a:pt x="4737153" y="646836"/>
                  </a:lnTo>
                  <a:cubicBezTo>
                    <a:pt x="4739356" y="647445"/>
                    <a:pt x="4741676" y="643343"/>
                    <a:pt x="4744112" y="634529"/>
                  </a:cubicBezTo>
                  <a:lnTo>
                    <a:pt x="4778281" y="510921"/>
                  </a:lnTo>
                  <a:cubicBezTo>
                    <a:pt x="4780717" y="502107"/>
                    <a:pt x="4780834" y="497396"/>
                    <a:pt x="4778631" y="496787"/>
                  </a:cubicBezTo>
                  <a:close/>
                  <a:moveTo>
                    <a:pt x="476205" y="475711"/>
                  </a:moveTo>
                  <a:lnTo>
                    <a:pt x="535080" y="603378"/>
                  </a:lnTo>
                  <a:lnTo>
                    <a:pt x="242380" y="738362"/>
                  </a:lnTo>
                  <a:lnTo>
                    <a:pt x="183504" y="610695"/>
                  </a:lnTo>
                  <a:close/>
                  <a:moveTo>
                    <a:pt x="3759230" y="452316"/>
                  </a:moveTo>
                  <a:cubicBezTo>
                    <a:pt x="3758860" y="454571"/>
                    <a:pt x="3763186" y="456440"/>
                    <a:pt x="3772209" y="457922"/>
                  </a:cubicBezTo>
                  <a:lnTo>
                    <a:pt x="3985381" y="492924"/>
                  </a:lnTo>
                  <a:lnTo>
                    <a:pt x="3988715" y="472622"/>
                  </a:lnTo>
                  <a:cubicBezTo>
                    <a:pt x="3990197" y="463599"/>
                    <a:pt x="3989809" y="458902"/>
                    <a:pt x="3987554" y="458532"/>
                  </a:cubicBezTo>
                  <a:lnTo>
                    <a:pt x="4122901" y="480756"/>
                  </a:lnTo>
                  <a:cubicBezTo>
                    <a:pt x="4120646" y="480386"/>
                    <a:pt x="4118777" y="484712"/>
                    <a:pt x="4117295" y="493735"/>
                  </a:cubicBezTo>
                  <a:lnTo>
                    <a:pt x="4113962" y="514037"/>
                  </a:lnTo>
                  <a:lnTo>
                    <a:pt x="4327134" y="549040"/>
                  </a:lnTo>
                  <a:cubicBezTo>
                    <a:pt x="4336157" y="550522"/>
                    <a:pt x="4340854" y="550135"/>
                    <a:pt x="4341224" y="547879"/>
                  </a:cubicBezTo>
                  <a:lnTo>
                    <a:pt x="4324556" y="649389"/>
                  </a:lnTo>
                  <a:cubicBezTo>
                    <a:pt x="4324927" y="647134"/>
                    <a:pt x="4320600" y="645265"/>
                    <a:pt x="4311577" y="643783"/>
                  </a:cubicBezTo>
                  <a:lnTo>
                    <a:pt x="4098404" y="608781"/>
                  </a:lnTo>
                  <a:lnTo>
                    <a:pt x="4088404" y="669687"/>
                  </a:lnTo>
                  <a:cubicBezTo>
                    <a:pt x="4086922" y="678710"/>
                    <a:pt x="4087309" y="683407"/>
                    <a:pt x="4089565" y="683777"/>
                  </a:cubicBezTo>
                  <a:lnTo>
                    <a:pt x="3954217" y="661553"/>
                  </a:lnTo>
                  <a:cubicBezTo>
                    <a:pt x="3956474" y="661924"/>
                    <a:pt x="3958342" y="657597"/>
                    <a:pt x="3959824" y="648574"/>
                  </a:cubicBezTo>
                  <a:lnTo>
                    <a:pt x="3969825" y="587668"/>
                  </a:lnTo>
                  <a:lnTo>
                    <a:pt x="3756652" y="552665"/>
                  </a:lnTo>
                  <a:cubicBezTo>
                    <a:pt x="3747629" y="551183"/>
                    <a:pt x="3742932" y="551571"/>
                    <a:pt x="3742562" y="553826"/>
                  </a:cubicBezTo>
                  <a:close/>
                  <a:moveTo>
                    <a:pt x="5227534" y="366243"/>
                  </a:moveTo>
                  <a:cubicBezTo>
                    <a:pt x="5226678" y="368363"/>
                    <a:pt x="5230489" y="371135"/>
                    <a:pt x="5238967" y="374560"/>
                  </a:cubicBezTo>
                  <a:lnTo>
                    <a:pt x="5728592" y="572351"/>
                  </a:lnTo>
                  <a:cubicBezTo>
                    <a:pt x="5737070" y="575776"/>
                    <a:pt x="5741738" y="576429"/>
                    <a:pt x="5742594" y="574309"/>
                  </a:cubicBezTo>
                  <a:lnTo>
                    <a:pt x="5696357" y="688767"/>
                  </a:lnTo>
                  <a:cubicBezTo>
                    <a:pt x="5697213" y="686647"/>
                    <a:pt x="5693402" y="683875"/>
                    <a:pt x="5684924" y="680450"/>
                  </a:cubicBezTo>
                  <a:lnTo>
                    <a:pt x="5500519" y="605957"/>
                  </a:lnTo>
                  <a:lnTo>
                    <a:pt x="5460704" y="704518"/>
                  </a:lnTo>
                  <a:lnTo>
                    <a:pt x="5638750" y="776442"/>
                  </a:lnTo>
                  <a:cubicBezTo>
                    <a:pt x="5647228" y="779867"/>
                    <a:pt x="5651896" y="780520"/>
                    <a:pt x="5652752" y="778400"/>
                  </a:cubicBezTo>
                  <a:lnTo>
                    <a:pt x="5609084" y="886499"/>
                  </a:lnTo>
                  <a:cubicBezTo>
                    <a:pt x="5609940" y="884380"/>
                    <a:pt x="5606129" y="881607"/>
                    <a:pt x="5597650" y="878182"/>
                  </a:cubicBezTo>
                  <a:lnTo>
                    <a:pt x="5419605" y="806258"/>
                  </a:lnTo>
                  <a:lnTo>
                    <a:pt x="5369515" y="930254"/>
                  </a:lnTo>
                  <a:lnTo>
                    <a:pt x="5572995" y="1012453"/>
                  </a:lnTo>
                  <a:cubicBezTo>
                    <a:pt x="5581474" y="1015878"/>
                    <a:pt x="5586141" y="1016531"/>
                    <a:pt x="5586997" y="1014411"/>
                  </a:cubicBezTo>
                  <a:lnTo>
                    <a:pt x="5540761" y="1128869"/>
                  </a:lnTo>
                  <a:cubicBezTo>
                    <a:pt x="5541617" y="1126749"/>
                    <a:pt x="5537806" y="1123977"/>
                    <a:pt x="5529328" y="1120552"/>
                  </a:cubicBezTo>
                  <a:lnTo>
                    <a:pt x="5001550" y="907349"/>
                  </a:lnTo>
                  <a:cubicBezTo>
                    <a:pt x="4993072" y="903924"/>
                    <a:pt x="4988404" y="903271"/>
                    <a:pt x="4987548" y="905390"/>
                  </a:cubicBezTo>
                  <a:lnTo>
                    <a:pt x="5033785" y="790933"/>
                  </a:lnTo>
                  <a:cubicBezTo>
                    <a:pt x="5032929" y="793052"/>
                    <a:pt x="5036740" y="795825"/>
                    <a:pt x="5045218" y="799250"/>
                  </a:cubicBezTo>
                  <a:lnTo>
                    <a:pt x="5248699" y="881449"/>
                  </a:lnTo>
                  <a:lnTo>
                    <a:pt x="5298789" y="757453"/>
                  </a:lnTo>
                  <a:lnTo>
                    <a:pt x="5120743" y="685529"/>
                  </a:lnTo>
                  <a:cubicBezTo>
                    <a:pt x="5112265" y="682104"/>
                    <a:pt x="5107598" y="681451"/>
                    <a:pt x="5106741" y="683571"/>
                  </a:cubicBezTo>
                  <a:lnTo>
                    <a:pt x="5150409" y="575472"/>
                  </a:lnTo>
                  <a:cubicBezTo>
                    <a:pt x="5149553" y="577591"/>
                    <a:pt x="5153365" y="580363"/>
                    <a:pt x="5161842" y="583788"/>
                  </a:cubicBezTo>
                  <a:lnTo>
                    <a:pt x="5339888" y="655712"/>
                  </a:lnTo>
                  <a:lnTo>
                    <a:pt x="5379703" y="557152"/>
                  </a:lnTo>
                  <a:lnTo>
                    <a:pt x="5195299" y="482659"/>
                  </a:lnTo>
                  <a:cubicBezTo>
                    <a:pt x="5186821" y="479234"/>
                    <a:pt x="5182153" y="478581"/>
                    <a:pt x="5181297" y="480701"/>
                  </a:cubicBezTo>
                  <a:close/>
                  <a:moveTo>
                    <a:pt x="4236484" y="360410"/>
                  </a:moveTo>
                  <a:cubicBezTo>
                    <a:pt x="4233447" y="378907"/>
                    <a:pt x="4265803" y="393486"/>
                    <a:pt x="4333551" y="404147"/>
                  </a:cubicBezTo>
                  <a:cubicBezTo>
                    <a:pt x="4342574" y="405629"/>
                    <a:pt x="4347271" y="405242"/>
                    <a:pt x="4347641" y="402986"/>
                  </a:cubicBezTo>
                  <a:lnTo>
                    <a:pt x="4329862" y="511264"/>
                  </a:lnTo>
                  <a:cubicBezTo>
                    <a:pt x="4330232" y="509008"/>
                    <a:pt x="4325906" y="507139"/>
                    <a:pt x="4316882" y="505658"/>
                  </a:cubicBezTo>
                  <a:cubicBezTo>
                    <a:pt x="4282143" y="499954"/>
                    <a:pt x="4257892" y="487516"/>
                    <a:pt x="4244129" y="468345"/>
                  </a:cubicBezTo>
                  <a:cubicBezTo>
                    <a:pt x="4230366" y="449174"/>
                    <a:pt x="4225595" y="426730"/>
                    <a:pt x="4229817" y="401014"/>
                  </a:cubicBezTo>
                  <a:close/>
                  <a:moveTo>
                    <a:pt x="1783823" y="359592"/>
                  </a:moveTo>
                  <a:cubicBezTo>
                    <a:pt x="1781585" y="360057"/>
                    <a:pt x="1781397" y="364766"/>
                    <a:pt x="1783260" y="373719"/>
                  </a:cubicBezTo>
                  <a:lnTo>
                    <a:pt x="1809387" y="499274"/>
                  </a:lnTo>
                  <a:cubicBezTo>
                    <a:pt x="1811250" y="508226"/>
                    <a:pt x="1813300" y="512469"/>
                    <a:pt x="1815538" y="512003"/>
                  </a:cubicBezTo>
                  <a:lnTo>
                    <a:pt x="1704755" y="535056"/>
                  </a:lnTo>
                  <a:cubicBezTo>
                    <a:pt x="1706992" y="534591"/>
                    <a:pt x="1707180" y="529882"/>
                    <a:pt x="1705317" y="520930"/>
                  </a:cubicBezTo>
                  <a:lnTo>
                    <a:pt x="1679190" y="395375"/>
                  </a:lnTo>
                  <a:cubicBezTo>
                    <a:pt x="1677327" y="386422"/>
                    <a:pt x="1675277" y="382179"/>
                    <a:pt x="1673039" y="382645"/>
                  </a:cubicBezTo>
                  <a:close/>
                  <a:moveTo>
                    <a:pt x="810828" y="352417"/>
                  </a:moveTo>
                  <a:cubicBezTo>
                    <a:pt x="808655" y="353125"/>
                    <a:pt x="808983" y="357826"/>
                    <a:pt x="811813" y="366521"/>
                  </a:cubicBezTo>
                  <a:lnTo>
                    <a:pt x="985863" y="901265"/>
                  </a:lnTo>
                  <a:cubicBezTo>
                    <a:pt x="988693" y="909960"/>
                    <a:pt x="991195" y="913953"/>
                    <a:pt x="993369" y="913246"/>
                  </a:cubicBezTo>
                  <a:lnTo>
                    <a:pt x="862944" y="955697"/>
                  </a:lnTo>
                  <a:cubicBezTo>
                    <a:pt x="865117" y="954990"/>
                    <a:pt x="864789" y="950288"/>
                    <a:pt x="861959" y="941593"/>
                  </a:cubicBezTo>
                  <a:lnTo>
                    <a:pt x="756255" y="616834"/>
                  </a:lnTo>
                  <a:cubicBezTo>
                    <a:pt x="740543" y="630603"/>
                    <a:pt x="722253" y="640884"/>
                    <a:pt x="701384" y="647676"/>
                  </a:cubicBezTo>
                  <a:cubicBezTo>
                    <a:pt x="692689" y="650506"/>
                    <a:pt x="688696" y="653008"/>
                    <a:pt x="689403" y="655182"/>
                  </a:cubicBezTo>
                  <a:lnTo>
                    <a:pt x="646952" y="524756"/>
                  </a:lnTo>
                  <a:cubicBezTo>
                    <a:pt x="647659" y="526930"/>
                    <a:pt x="652361" y="526602"/>
                    <a:pt x="661056" y="523772"/>
                  </a:cubicBezTo>
                  <a:cubicBezTo>
                    <a:pt x="682793" y="516697"/>
                    <a:pt x="694507" y="500984"/>
                    <a:pt x="696198" y="476634"/>
                  </a:cubicBezTo>
                  <a:cubicBezTo>
                    <a:pt x="697888" y="452283"/>
                    <a:pt x="695125" y="429022"/>
                    <a:pt x="687909" y="406850"/>
                  </a:cubicBezTo>
                  <a:cubicBezTo>
                    <a:pt x="685079" y="398155"/>
                    <a:pt x="682577" y="394161"/>
                    <a:pt x="680403" y="394868"/>
                  </a:cubicBezTo>
                  <a:close/>
                  <a:moveTo>
                    <a:pt x="4153691" y="344035"/>
                  </a:moveTo>
                  <a:cubicBezTo>
                    <a:pt x="4131105" y="360249"/>
                    <a:pt x="4105355" y="373164"/>
                    <a:pt x="4076440" y="382779"/>
                  </a:cubicBezTo>
                  <a:lnTo>
                    <a:pt x="4147498" y="394447"/>
                  </a:lnTo>
                  <a:lnTo>
                    <a:pt x="4153609" y="357226"/>
                  </a:lnTo>
                  <a:cubicBezTo>
                    <a:pt x="4154795" y="350008"/>
                    <a:pt x="4154821" y="345611"/>
                    <a:pt x="4153691" y="344035"/>
                  </a:cubicBezTo>
                  <a:close/>
                  <a:moveTo>
                    <a:pt x="3925185" y="309294"/>
                  </a:moveTo>
                  <a:lnTo>
                    <a:pt x="3918518" y="349899"/>
                  </a:lnTo>
                  <a:cubicBezTo>
                    <a:pt x="3915407" y="368847"/>
                    <a:pt x="3907232" y="384069"/>
                    <a:pt x="3893993" y="395563"/>
                  </a:cubicBezTo>
                  <a:cubicBezTo>
                    <a:pt x="3880754" y="407057"/>
                    <a:pt x="3865364" y="414723"/>
                    <a:pt x="3847823" y="418561"/>
                  </a:cubicBezTo>
                  <a:cubicBezTo>
                    <a:pt x="3830281" y="422399"/>
                    <a:pt x="3812939" y="422911"/>
                    <a:pt x="3795794" y="420095"/>
                  </a:cubicBezTo>
                  <a:cubicBezTo>
                    <a:pt x="3786771" y="418614"/>
                    <a:pt x="3782074" y="419001"/>
                    <a:pt x="3781704" y="421257"/>
                  </a:cubicBezTo>
                  <a:lnTo>
                    <a:pt x="3799483" y="312979"/>
                  </a:lnTo>
                  <a:cubicBezTo>
                    <a:pt x="3799113" y="315234"/>
                    <a:pt x="3803439" y="317103"/>
                    <a:pt x="3812463" y="318585"/>
                  </a:cubicBezTo>
                  <a:cubicBezTo>
                    <a:pt x="3830509" y="321548"/>
                    <a:pt x="3848082" y="323159"/>
                    <a:pt x="3865183" y="323419"/>
                  </a:cubicBezTo>
                  <a:cubicBezTo>
                    <a:pt x="3882283" y="323678"/>
                    <a:pt x="3896373" y="322517"/>
                    <a:pt x="3907453" y="319935"/>
                  </a:cubicBezTo>
                  <a:cubicBezTo>
                    <a:pt x="3918534" y="317353"/>
                    <a:pt x="3924445" y="313806"/>
                    <a:pt x="3925185" y="309294"/>
                  </a:cubicBezTo>
                  <a:close/>
                  <a:moveTo>
                    <a:pt x="4248102" y="268494"/>
                  </a:moveTo>
                  <a:cubicBezTo>
                    <a:pt x="4247732" y="270750"/>
                    <a:pt x="4252058" y="272619"/>
                    <a:pt x="4261081" y="274100"/>
                  </a:cubicBezTo>
                  <a:lnTo>
                    <a:pt x="4345674" y="287990"/>
                  </a:lnTo>
                  <a:cubicBezTo>
                    <a:pt x="4354697" y="289472"/>
                    <a:pt x="4359394" y="289085"/>
                    <a:pt x="4359764" y="286829"/>
                  </a:cubicBezTo>
                  <a:lnTo>
                    <a:pt x="4345874" y="371421"/>
                  </a:lnTo>
                  <a:cubicBezTo>
                    <a:pt x="4346245" y="369166"/>
                    <a:pt x="4341918" y="367297"/>
                    <a:pt x="4332895" y="365815"/>
                  </a:cubicBezTo>
                  <a:lnTo>
                    <a:pt x="4248302" y="351925"/>
                  </a:lnTo>
                  <a:cubicBezTo>
                    <a:pt x="4239280" y="350444"/>
                    <a:pt x="4235323" y="346319"/>
                    <a:pt x="4236434" y="339552"/>
                  </a:cubicBezTo>
                  <a:close/>
                  <a:moveTo>
                    <a:pt x="1197475" y="266237"/>
                  </a:moveTo>
                  <a:lnTo>
                    <a:pt x="1233559" y="377098"/>
                  </a:lnTo>
                  <a:cubicBezTo>
                    <a:pt x="1232851" y="374924"/>
                    <a:pt x="1228150" y="375253"/>
                    <a:pt x="1219455" y="378083"/>
                  </a:cubicBezTo>
                  <a:lnTo>
                    <a:pt x="1062945" y="429024"/>
                  </a:lnTo>
                  <a:lnTo>
                    <a:pt x="1083109" y="490976"/>
                  </a:lnTo>
                  <a:lnTo>
                    <a:pt x="1226576" y="444280"/>
                  </a:lnTo>
                  <a:cubicBezTo>
                    <a:pt x="1235272" y="441450"/>
                    <a:pt x="1239265" y="438948"/>
                    <a:pt x="1238558" y="436774"/>
                  </a:cubicBezTo>
                  <a:lnTo>
                    <a:pt x="1272519" y="541114"/>
                  </a:lnTo>
                  <a:cubicBezTo>
                    <a:pt x="1271811" y="538940"/>
                    <a:pt x="1267110" y="539269"/>
                    <a:pt x="1258415" y="542099"/>
                  </a:cubicBezTo>
                  <a:lnTo>
                    <a:pt x="1114947" y="588795"/>
                  </a:lnTo>
                  <a:lnTo>
                    <a:pt x="1135112" y="650747"/>
                  </a:lnTo>
                  <a:lnTo>
                    <a:pt x="1278579" y="604051"/>
                  </a:lnTo>
                  <a:cubicBezTo>
                    <a:pt x="1287275" y="601221"/>
                    <a:pt x="1291268" y="598719"/>
                    <a:pt x="1290561" y="596545"/>
                  </a:cubicBezTo>
                  <a:lnTo>
                    <a:pt x="1324522" y="700885"/>
                  </a:lnTo>
                  <a:cubicBezTo>
                    <a:pt x="1323814" y="698712"/>
                    <a:pt x="1319113" y="699040"/>
                    <a:pt x="1310418" y="701870"/>
                  </a:cubicBezTo>
                  <a:lnTo>
                    <a:pt x="1166950" y="748566"/>
                  </a:lnTo>
                  <a:lnTo>
                    <a:pt x="1194543" y="833343"/>
                  </a:lnTo>
                  <a:cubicBezTo>
                    <a:pt x="1197374" y="842038"/>
                    <a:pt x="1199876" y="846031"/>
                    <a:pt x="1202049" y="845324"/>
                  </a:cubicBezTo>
                  <a:lnTo>
                    <a:pt x="1071624" y="887775"/>
                  </a:lnTo>
                  <a:cubicBezTo>
                    <a:pt x="1073798" y="887068"/>
                    <a:pt x="1073470" y="882366"/>
                    <a:pt x="1070639" y="873671"/>
                  </a:cubicBezTo>
                  <a:lnTo>
                    <a:pt x="957507" y="526088"/>
                  </a:lnTo>
                  <a:cubicBezTo>
                    <a:pt x="944130" y="536692"/>
                    <a:pt x="927660" y="545178"/>
                    <a:pt x="908096" y="551546"/>
                  </a:cubicBezTo>
                  <a:cubicBezTo>
                    <a:pt x="899401" y="554376"/>
                    <a:pt x="895407" y="556878"/>
                    <a:pt x="896115" y="559052"/>
                  </a:cubicBezTo>
                  <a:lnTo>
                    <a:pt x="855786" y="435148"/>
                  </a:lnTo>
                  <a:cubicBezTo>
                    <a:pt x="856494" y="437322"/>
                    <a:pt x="861195" y="436993"/>
                    <a:pt x="869890" y="434163"/>
                  </a:cubicBezTo>
                  <a:cubicBezTo>
                    <a:pt x="880759" y="430626"/>
                    <a:pt x="888852" y="425948"/>
                    <a:pt x="894171" y="420130"/>
                  </a:cubicBezTo>
                  <a:cubicBezTo>
                    <a:pt x="899489" y="414312"/>
                    <a:pt x="901939" y="405221"/>
                    <a:pt x="901521" y="392856"/>
                  </a:cubicBezTo>
                  <a:cubicBezTo>
                    <a:pt x="901102" y="380491"/>
                    <a:pt x="897285" y="363222"/>
                    <a:pt x="890068" y="341050"/>
                  </a:cubicBezTo>
                  <a:cubicBezTo>
                    <a:pt x="887238" y="332355"/>
                    <a:pt x="884736" y="328361"/>
                    <a:pt x="882562" y="329069"/>
                  </a:cubicBezTo>
                  <a:lnTo>
                    <a:pt x="1006466" y="288740"/>
                  </a:lnTo>
                  <a:cubicBezTo>
                    <a:pt x="1004292" y="289448"/>
                    <a:pt x="1004621" y="294149"/>
                    <a:pt x="1007451" y="302844"/>
                  </a:cubicBezTo>
                  <a:cubicBezTo>
                    <a:pt x="1009432" y="308930"/>
                    <a:pt x="1011828" y="317767"/>
                    <a:pt x="1014636" y="329354"/>
                  </a:cubicBezTo>
                  <a:lnTo>
                    <a:pt x="1185494" y="273742"/>
                  </a:lnTo>
                  <a:cubicBezTo>
                    <a:pt x="1194189" y="270912"/>
                    <a:pt x="1198183" y="268410"/>
                    <a:pt x="1197475" y="266237"/>
                  </a:cubicBezTo>
                  <a:close/>
                  <a:moveTo>
                    <a:pt x="2240935" y="252414"/>
                  </a:moveTo>
                  <a:lnTo>
                    <a:pt x="2223877" y="254136"/>
                  </a:lnTo>
                  <a:cubicBezTo>
                    <a:pt x="2231824" y="332832"/>
                    <a:pt x="2227565" y="397595"/>
                    <a:pt x="2211100" y="448427"/>
                  </a:cubicBezTo>
                  <a:lnTo>
                    <a:pt x="2260228" y="443466"/>
                  </a:lnTo>
                  <a:close/>
                  <a:moveTo>
                    <a:pt x="2387636" y="237599"/>
                  </a:moveTo>
                  <a:lnTo>
                    <a:pt x="2370578" y="239322"/>
                  </a:lnTo>
                  <a:lnTo>
                    <a:pt x="2389871" y="430374"/>
                  </a:lnTo>
                  <a:lnTo>
                    <a:pt x="2438999" y="425413"/>
                  </a:lnTo>
                  <a:cubicBezTo>
                    <a:pt x="2412704" y="378899"/>
                    <a:pt x="2395583" y="316295"/>
                    <a:pt x="2387636" y="237599"/>
                  </a:cubicBezTo>
                  <a:close/>
                  <a:moveTo>
                    <a:pt x="3825141" y="199044"/>
                  </a:moveTo>
                  <a:cubicBezTo>
                    <a:pt x="3824771" y="201300"/>
                    <a:pt x="3829097" y="203169"/>
                    <a:pt x="3838120" y="204651"/>
                  </a:cubicBezTo>
                  <a:lnTo>
                    <a:pt x="3922712" y="218540"/>
                  </a:lnTo>
                  <a:cubicBezTo>
                    <a:pt x="3931736" y="220022"/>
                    <a:pt x="3936432" y="219635"/>
                    <a:pt x="3936803" y="217379"/>
                  </a:cubicBezTo>
                  <a:lnTo>
                    <a:pt x="3924580" y="291820"/>
                  </a:lnTo>
                  <a:cubicBezTo>
                    <a:pt x="3923469" y="298588"/>
                    <a:pt x="3918402" y="301231"/>
                    <a:pt x="3909378" y="299749"/>
                  </a:cubicBezTo>
                  <a:lnTo>
                    <a:pt x="3824786" y="285859"/>
                  </a:lnTo>
                  <a:cubicBezTo>
                    <a:pt x="3815762" y="284377"/>
                    <a:pt x="3811066" y="284765"/>
                    <a:pt x="3810695" y="287020"/>
                  </a:cubicBezTo>
                  <a:close/>
                  <a:moveTo>
                    <a:pt x="4570839" y="193161"/>
                  </a:moveTo>
                  <a:lnTo>
                    <a:pt x="4689821" y="226051"/>
                  </a:lnTo>
                  <a:cubicBezTo>
                    <a:pt x="4687617" y="225442"/>
                    <a:pt x="4685297" y="229544"/>
                    <a:pt x="4682861" y="238358"/>
                  </a:cubicBezTo>
                  <a:lnTo>
                    <a:pt x="4668974" y="288594"/>
                  </a:lnTo>
                  <a:lnTo>
                    <a:pt x="4705330" y="298644"/>
                  </a:lnTo>
                  <a:lnTo>
                    <a:pt x="4723602" y="232543"/>
                  </a:lnTo>
                  <a:cubicBezTo>
                    <a:pt x="4726038" y="223730"/>
                    <a:pt x="4726155" y="219018"/>
                    <a:pt x="4723951" y="218409"/>
                  </a:cubicBezTo>
                  <a:lnTo>
                    <a:pt x="4849543" y="253127"/>
                  </a:lnTo>
                  <a:cubicBezTo>
                    <a:pt x="4847340" y="252518"/>
                    <a:pt x="4845020" y="256620"/>
                    <a:pt x="4842583" y="265433"/>
                  </a:cubicBezTo>
                  <a:lnTo>
                    <a:pt x="4824311" y="331534"/>
                  </a:lnTo>
                  <a:lnTo>
                    <a:pt x="5075495" y="400969"/>
                  </a:lnTo>
                  <a:lnTo>
                    <a:pt x="4978652" y="751304"/>
                  </a:lnTo>
                  <a:cubicBezTo>
                    <a:pt x="4970490" y="780829"/>
                    <a:pt x="4959954" y="804361"/>
                    <a:pt x="4947041" y="821900"/>
                  </a:cubicBezTo>
                  <a:cubicBezTo>
                    <a:pt x="4934129" y="839440"/>
                    <a:pt x="4916266" y="850867"/>
                    <a:pt x="4893451" y="856181"/>
                  </a:cubicBezTo>
                  <a:cubicBezTo>
                    <a:pt x="4870636" y="861496"/>
                    <a:pt x="4841381" y="859220"/>
                    <a:pt x="4805687" y="849353"/>
                  </a:cubicBezTo>
                  <a:lnTo>
                    <a:pt x="4785857" y="843871"/>
                  </a:lnTo>
                  <a:cubicBezTo>
                    <a:pt x="4781891" y="842775"/>
                    <a:pt x="4778635" y="842112"/>
                    <a:pt x="4776089" y="841883"/>
                  </a:cubicBezTo>
                  <a:cubicBezTo>
                    <a:pt x="4773544" y="841654"/>
                    <a:pt x="4772088" y="842200"/>
                    <a:pt x="4771723" y="843522"/>
                  </a:cubicBezTo>
                  <a:lnTo>
                    <a:pt x="4806440" y="717930"/>
                  </a:lnTo>
                  <a:cubicBezTo>
                    <a:pt x="4805831" y="720133"/>
                    <a:pt x="4809933" y="722453"/>
                    <a:pt x="4818747" y="724890"/>
                  </a:cubicBezTo>
                  <a:cubicBezTo>
                    <a:pt x="4829763" y="727935"/>
                    <a:pt x="4838171" y="728836"/>
                    <a:pt x="4843970" y="727593"/>
                  </a:cubicBezTo>
                  <a:cubicBezTo>
                    <a:pt x="4849769" y="726350"/>
                    <a:pt x="4854353" y="722636"/>
                    <a:pt x="4857722" y="716453"/>
                  </a:cubicBezTo>
                  <a:cubicBezTo>
                    <a:pt x="4861092" y="710269"/>
                    <a:pt x="4864787" y="699906"/>
                    <a:pt x="4868806" y="685364"/>
                  </a:cubicBezTo>
                  <a:lnTo>
                    <a:pt x="4927278" y="473840"/>
                  </a:lnTo>
                  <a:lnTo>
                    <a:pt x="4791771" y="436382"/>
                  </a:lnTo>
                  <a:cubicBezTo>
                    <a:pt x="4757405" y="529816"/>
                    <a:pt x="4715760" y="600247"/>
                    <a:pt x="4666835" y="647677"/>
                  </a:cubicBezTo>
                  <a:cubicBezTo>
                    <a:pt x="4617912" y="695106"/>
                    <a:pt x="4568780" y="723979"/>
                    <a:pt x="4519443" y="734295"/>
                  </a:cubicBezTo>
                  <a:cubicBezTo>
                    <a:pt x="4470106" y="744611"/>
                    <a:pt x="4424284" y="743922"/>
                    <a:pt x="4381980" y="732228"/>
                  </a:cubicBezTo>
                  <a:cubicBezTo>
                    <a:pt x="4373166" y="729791"/>
                    <a:pt x="4368455" y="729675"/>
                    <a:pt x="4367846" y="731878"/>
                  </a:cubicBezTo>
                  <a:lnTo>
                    <a:pt x="4402563" y="606286"/>
                  </a:lnTo>
                  <a:cubicBezTo>
                    <a:pt x="4401954" y="608490"/>
                    <a:pt x="4406056" y="610810"/>
                    <a:pt x="4414869" y="613246"/>
                  </a:cubicBezTo>
                  <a:cubicBezTo>
                    <a:pt x="4444395" y="621408"/>
                    <a:pt x="4474472" y="620709"/>
                    <a:pt x="4505101" y="611151"/>
                  </a:cubicBezTo>
                  <a:cubicBezTo>
                    <a:pt x="4535729" y="601592"/>
                    <a:pt x="4565798" y="579902"/>
                    <a:pt x="4595307" y="546079"/>
                  </a:cubicBezTo>
                  <a:cubicBezTo>
                    <a:pt x="4624817" y="512257"/>
                    <a:pt x="4650864" y="464789"/>
                    <a:pt x="4673450" y="403675"/>
                  </a:cubicBezTo>
                  <a:lnTo>
                    <a:pt x="4497621" y="355071"/>
                  </a:lnTo>
                  <a:cubicBezTo>
                    <a:pt x="4488808" y="352634"/>
                    <a:pt x="4484097" y="352518"/>
                    <a:pt x="4483487" y="354721"/>
                  </a:cubicBezTo>
                  <a:lnTo>
                    <a:pt x="4514551" y="242349"/>
                  </a:lnTo>
                  <a:cubicBezTo>
                    <a:pt x="4513941" y="244553"/>
                    <a:pt x="4518043" y="246873"/>
                    <a:pt x="4526857" y="249309"/>
                  </a:cubicBezTo>
                  <a:lnTo>
                    <a:pt x="4556603" y="257532"/>
                  </a:lnTo>
                  <a:lnTo>
                    <a:pt x="4570490" y="207295"/>
                  </a:lnTo>
                  <a:cubicBezTo>
                    <a:pt x="4572926" y="198481"/>
                    <a:pt x="4573042" y="193770"/>
                    <a:pt x="4570839" y="193161"/>
                  </a:cubicBezTo>
                  <a:close/>
                  <a:moveTo>
                    <a:pt x="3276992" y="161899"/>
                  </a:moveTo>
                  <a:lnTo>
                    <a:pt x="3383095" y="168355"/>
                  </a:lnTo>
                  <a:cubicBezTo>
                    <a:pt x="3380813" y="168216"/>
                    <a:pt x="3379395" y="172710"/>
                    <a:pt x="3378840" y="181837"/>
                  </a:cubicBezTo>
                  <a:cubicBezTo>
                    <a:pt x="3378118" y="193702"/>
                    <a:pt x="3379962" y="204808"/>
                    <a:pt x="3384371" y="215153"/>
                  </a:cubicBezTo>
                  <a:cubicBezTo>
                    <a:pt x="3388780" y="225498"/>
                    <a:pt x="3397373" y="231059"/>
                    <a:pt x="3410151" y="231837"/>
                  </a:cubicBezTo>
                  <a:cubicBezTo>
                    <a:pt x="3419279" y="232392"/>
                    <a:pt x="3423911" y="231529"/>
                    <a:pt x="3424050" y="229247"/>
                  </a:cubicBezTo>
                  <a:lnTo>
                    <a:pt x="3417387" y="338772"/>
                  </a:lnTo>
                  <a:cubicBezTo>
                    <a:pt x="3417526" y="336491"/>
                    <a:pt x="3413032" y="335072"/>
                    <a:pt x="3403904" y="334517"/>
                  </a:cubicBezTo>
                  <a:cubicBezTo>
                    <a:pt x="3398884" y="334211"/>
                    <a:pt x="3391383" y="333297"/>
                    <a:pt x="3381398" y="331773"/>
                  </a:cubicBezTo>
                  <a:cubicBezTo>
                    <a:pt x="3367848" y="381334"/>
                    <a:pt x="3348242" y="425030"/>
                    <a:pt x="3322580" y="462860"/>
                  </a:cubicBezTo>
                  <a:cubicBezTo>
                    <a:pt x="3344814" y="473832"/>
                    <a:pt x="3369166" y="480123"/>
                    <a:pt x="3395635" y="481733"/>
                  </a:cubicBezTo>
                  <a:cubicBezTo>
                    <a:pt x="3404762" y="482289"/>
                    <a:pt x="3409395" y="481425"/>
                    <a:pt x="3409534" y="479144"/>
                  </a:cubicBezTo>
                  <a:lnTo>
                    <a:pt x="3402038" y="602360"/>
                  </a:lnTo>
                  <a:cubicBezTo>
                    <a:pt x="3402177" y="600078"/>
                    <a:pt x="3397682" y="598660"/>
                    <a:pt x="3388555" y="598104"/>
                  </a:cubicBezTo>
                  <a:cubicBezTo>
                    <a:pt x="3333792" y="594773"/>
                    <a:pt x="3285692" y="576044"/>
                    <a:pt x="3244254" y="541918"/>
                  </a:cubicBezTo>
                  <a:cubicBezTo>
                    <a:pt x="3201266" y="570907"/>
                    <a:pt x="3152163" y="583723"/>
                    <a:pt x="3096944" y="580363"/>
                  </a:cubicBezTo>
                  <a:cubicBezTo>
                    <a:pt x="3087817" y="579808"/>
                    <a:pt x="3083183" y="580671"/>
                    <a:pt x="3083045" y="582953"/>
                  </a:cubicBezTo>
                  <a:lnTo>
                    <a:pt x="3090541" y="459737"/>
                  </a:lnTo>
                  <a:cubicBezTo>
                    <a:pt x="3090402" y="462018"/>
                    <a:pt x="3094897" y="463437"/>
                    <a:pt x="3104023" y="463992"/>
                  </a:cubicBezTo>
                  <a:cubicBezTo>
                    <a:pt x="3128667" y="465491"/>
                    <a:pt x="3151334" y="461832"/>
                    <a:pt x="3172024" y="453014"/>
                  </a:cubicBezTo>
                  <a:cubicBezTo>
                    <a:pt x="3151372" y="416030"/>
                    <a:pt x="3135575" y="374532"/>
                    <a:pt x="3124633" y="328519"/>
                  </a:cubicBezTo>
                  <a:cubicBezTo>
                    <a:pt x="3160478" y="326578"/>
                    <a:pt x="3188568" y="316607"/>
                    <a:pt x="3208901" y="298606"/>
                  </a:cubicBezTo>
                  <a:cubicBezTo>
                    <a:pt x="3215172" y="331050"/>
                    <a:pt x="3226857" y="361076"/>
                    <a:pt x="3243957" y="388683"/>
                  </a:cubicBezTo>
                  <a:cubicBezTo>
                    <a:pt x="3257612" y="367528"/>
                    <a:pt x="3268041" y="344802"/>
                    <a:pt x="3275244" y="320506"/>
                  </a:cubicBezTo>
                  <a:cubicBezTo>
                    <a:pt x="3282448" y="296210"/>
                    <a:pt x="3286834" y="274948"/>
                    <a:pt x="3288400" y="256722"/>
                  </a:cubicBezTo>
                  <a:cubicBezTo>
                    <a:pt x="3280578" y="234718"/>
                    <a:pt x="3277639" y="207743"/>
                    <a:pt x="3279582" y="175798"/>
                  </a:cubicBezTo>
                  <a:cubicBezTo>
                    <a:pt x="3280138" y="166671"/>
                    <a:pt x="3279274" y="162038"/>
                    <a:pt x="3276992" y="161899"/>
                  </a:cubicBezTo>
                  <a:close/>
                  <a:moveTo>
                    <a:pt x="3153777" y="154403"/>
                  </a:moveTo>
                  <a:lnTo>
                    <a:pt x="3253034" y="160442"/>
                  </a:lnTo>
                  <a:cubicBezTo>
                    <a:pt x="3250752" y="160303"/>
                    <a:pt x="3249334" y="164797"/>
                    <a:pt x="3248778" y="173924"/>
                  </a:cubicBezTo>
                  <a:cubicBezTo>
                    <a:pt x="3245947" y="220473"/>
                    <a:pt x="3232303" y="256515"/>
                    <a:pt x="3207847" y="282052"/>
                  </a:cubicBezTo>
                  <a:cubicBezTo>
                    <a:pt x="3183391" y="307589"/>
                    <a:pt x="3149714" y="319052"/>
                    <a:pt x="3106817" y="316442"/>
                  </a:cubicBezTo>
                  <a:cubicBezTo>
                    <a:pt x="3097689" y="315887"/>
                    <a:pt x="3093057" y="316750"/>
                    <a:pt x="3092918" y="319032"/>
                  </a:cubicBezTo>
                  <a:lnTo>
                    <a:pt x="3099581" y="209507"/>
                  </a:lnTo>
                  <a:cubicBezTo>
                    <a:pt x="3099442" y="211789"/>
                    <a:pt x="3103936" y="213207"/>
                    <a:pt x="3113063" y="213762"/>
                  </a:cubicBezTo>
                  <a:cubicBezTo>
                    <a:pt x="3129948" y="214790"/>
                    <a:pt x="3141186" y="210778"/>
                    <a:pt x="3146775" y="201728"/>
                  </a:cubicBezTo>
                  <a:cubicBezTo>
                    <a:pt x="3152364" y="192678"/>
                    <a:pt x="3155561" y="181536"/>
                    <a:pt x="3156366" y="168302"/>
                  </a:cubicBezTo>
                  <a:cubicBezTo>
                    <a:pt x="3156921" y="159175"/>
                    <a:pt x="3156058" y="154542"/>
                    <a:pt x="3153777" y="154403"/>
                  </a:cubicBezTo>
                  <a:close/>
                  <a:moveTo>
                    <a:pt x="1624701" y="133522"/>
                  </a:moveTo>
                  <a:cubicBezTo>
                    <a:pt x="1622463" y="133987"/>
                    <a:pt x="1622275" y="138696"/>
                    <a:pt x="1624138" y="147649"/>
                  </a:cubicBezTo>
                  <a:lnTo>
                    <a:pt x="1638110" y="214790"/>
                  </a:lnTo>
                  <a:lnTo>
                    <a:pt x="1893249" y="161698"/>
                  </a:lnTo>
                  <a:lnTo>
                    <a:pt x="1967298" y="517549"/>
                  </a:lnTo>
                  <a:cubicBezTo>
                    <a:pt x="1973539" y="547539"/>
                    <a:pt x="1974927" y="573286"/>
                    <a:pt x="1971462" y="594788"/>
                  </a:cubicBezTo>
                  <a:cubicBezTo>
                    <a:pt x="1967998" y="616290"/>
                    <a:pt x="1957335" y="634620"/>
                    <a:pt x="1939475" y="649778"/>
                  </a:cubicBezTo>
                  <a:cubicBezTo>
                    <a:pt x="1921614" y="664936"/>
                    <a:pt x="1894556" y="676287"/>
                    <a:pt x="1858299" y="683832"/>
                  </a:cubicBezTo>
                  <a:lnTo>
                    <a:pt x="1838157" y="688023"/>
                  </a:lnTo>
                  <a:cubicBezTo>
                    <a:pt x="1834129" y="688862"/>
                    <a:pt x="1830930" y="689761"/>
                    <a:pt x="1828561" y="690721"/>
                  </a:cubicBezTo>
                  <a:cubicBezTo>
                    <a:pt x="1826192" y="691681"/>
                    <a:pt x="1825147" y="692832"/>
                    <a:pt x="1825427" y="694175"/>
                  </a:cubicBezTo>
                  <a:lnTo>
                    <a:pt x="1798881" y="566605"/>
                  </a:lnTo>
                  <a:cubicBezTo>
                    <a:pt x="1799347" y="568844"/>
                    <a:pt x="1804056" y="569031"/>
                    <a:pt x="1813008" y="567168"/>
                  </a:cubicBezTo>
                  <a:cubicBezTo>
                    <a:pt x="1824198" y="564840"/>
                    <a:pt x="1832088" y="561797"/>
                    <a:pt x="1836676" y="558040"/>
                  </a:cubicBezTo>
                  <a:cubicBezTo>
                    <a:pt x="1841265" y="554283"/>
                    <a:pt x="1843644" y="548885"/>
                    <a:pt x="1843813" y="541845"/>
                  </a:cubicBezTo>
                  <a:cubicBezTo>
                    <a:pt x="1843983" y="534804"/>
                    <a:pt x="1842531" y="523899"/>
                    <a:pt x="1839457" y="509128"/>
                  </a:cubicBezTo>
                  <a:lnTo>
                    <a:pt x="1794748" y="294274"/>
                  </a:lnTo>
                  <a:lnTo>
                    <a:pt x="1657107" y="322916"/>
                  </a:lnTo>
                  <a:cubicBezTo>
                    <a:pt x="1669263" y="421724"/>
                    <a:pt x="1664427" y="503403"/>
                    <a:pt x="1642602" y="567954"/>
                  </a:cubicBezTo>
                  <a:cubicBezTo>
                    <a:pt x="1620776" y="632504"/>
                    <a:pt x="1590282" y="680646"/>
                    <a:pt x="1551120" y="712378"/>
                  </a:cubicBezTo>
                  <a:cubicBezTo>
                    <a:pt x="1511958" y="744111"/>
                    <a:pt x="1470891" y="764448"/>
                    <a:pt x="1427921" y="773390"/>
                  </a:cubicBezTo>
                  <a:cubicBezTo>
                    <a:pt x="1418969" y="775253"/>
                    <a:pt x="1414726" y="777303"/>
                    <a:pt x="1415191" y="779541"/>
                  </a:cubicBezTo>
                  <a:lnTo>
                    <a:pt x="1388645" y="651972"/>
                  </a:lnTo>
                  <a:cubicBezTo>
                    <a:pt x="1389111" y="654210"/>
                    <a:pt x="1393820" y="654398"/>
                    <a:pt x="1402772" y="652535"/>
                  </a:cubicBezTo>
                  <a:cubicBezTo>
                    <a:pt x="1432762" y="646294"/>
                    <a:pt x="1459192" y="631921"/>
                    <a:pt x="1482061" y="609417"/>
                  </a:cubicBezTo>
                  <a:cubicBezTo>
                    <a:pt x="1504931" y="586912"/>
                    <a:pt x="1521756" y="553873"/>
                    <a:pt x="1532536" y="510301"/>
                  </a:cubicBezTo>
                  <a:cubicBezTo>
                    <a:pt x="1543316" y="466729"/>
                    <a:pt x="1544779" y="412604"/>
                    <a:pt x="1536924" y="347925"/>
                  </a:cubicBezTo>
                  <a:lnTo>
                    <a:pt x="1358327" y="385090"/>
                  </a:lnTo>
                  <a:cubicBezTo>
                    <a:pt x="1349374" y="386952"/>
                    <a:pt x="1345131" y="389003"/>
                    <a:pt x="1345597" y="391241"/>
                  </a:cubicBezTo>
                  <a:lnTo>
                    <a:pt x="1321845" y="277100"/>
                  </a:lnTo>
                  <a:cubicBezTo>
                    <a:pt x="1322311" y="279338"/>
                    <a:pt x="1327020" y="279526"/>
                    <a:pt x="1335972" y="277663"/>
                  </a:cubicBezTo>
                  <a:lnTo>
                    <a:pt x="1366186" y="271375"/>
                  </a:lnTo>
                  <a:lnTo>
                    <a:pt x="1355568" y="220348"/>
                  </a:lnTo>
                  <a:cubicBezTo>
                    <a:pt x="1353705" y="211396"/>
                    <a:pt x="1351654" y="207152"/>
                    <a:pt x="1349416" y="207618"/>
                  </a:cubicBezTo>
                  <a:lnTo>
                    <a:pt x="1470271" y="182469"/>
                  </a:lnTo>
                  <a:cubicBezTo>
                    <a:pt x="1468033" y="182935"/>
                    <a:pt x="1467845" y="187644"/>
                    <a:pt x="1469709" y="196596"/>
                  </a:cubicBezTo>
                  <a:lnTo>
                    <a:pt x="1480327" y="247624"/>
                  </a:lnTo>
                  <a:lnTo>
                    <a:pt x="1517255" y="239939"/>
                  </a:lnTo>
                  <a:lnTo>
                    <a:pt x="1503283" y="172798"/>
                  </a:lnTo>
                  <a:cubicBezTo>
                    <a:pt x="1501420" y="163845"/>
                    <a:pt x="1499370" y="159602"/>
                    <a:pt x="1497132" y="160068"/>
                  </a:cubicBezTo>
                  <a:close/>
                  <a:moveTo>
                    <a:pt x="3828224" y="74454"/>
                  </a:moveTo>
                  <a:cubicBezTo>
                    <a:pt x="3827854" y="76709"/>
                    <a:pt x="3832180" y="78578"/>
                    <a:pt x="3841203" y="80060"/>
                  </a:cubicBezTo>
                  <a:lnTo>
                    <a:pt x="4047608" y="113951"/>
                  </a:lnTo>
                  <a:lnTo>
                    <a:pt x="4050942" y="93649"/>
                  </a:lnTo>
                  <a:cubicBezTo>
                    <a:pt x="4052424" y="84626"/>
                    <a:pt x="4052036" y="79929"/>
                    <a:pt x="4049781" y="79559"/>
                  </a:cubicBezTo>
                  <a:lnTo>
                    <a:pt x="4185128" y="101783"/>
                  </a:lnTo>
                  <a:cubicBezTo>
                    <a:pt x="4182873" y="101412"/>
                    <a:pt x="4181004" y="105739"/>
                    <a:pt x="4179522" y="114762"/>
                  </a:cubicBezTo>
                  <a:lnTo>
                    <a:pt x="4176189" y="135064"/>
                  </a:lnTo>
                  <a:lnTo>
                    <a:pt x="4382594" y="168956"/>
                  </a:lnTo>
                  <a:cubicBezTo>
                    <a:pt x="4391617" y="170437"/>
                    <a:pt x="4396314" y="170050"/>
                    <a:pt x="4396684" y="167794"/>
                  </a:cubicBezTo>
                  <a:lnTo>
                    <a:pt x="4380016" y="269305"/>
                  </a:lnTo>
                  <a:cubicBezTo>
                    <a:pt x="4380386" y="267049"/>
                    <a:pt x="4376060" y="265180"/>
                    <a:pt x="4367037" y="263699"/>
                  </a:cubicBezTo>
                  <a:lnTo>
                    <a:pt x="4103109" y="220362"/>
                  </a:lnTo>
                  <a:cubicBezTo>
                    <a:pt x="4100853" y="219992"/>
                    <a:pt x="4098985" y="224318"/>
                    <a:pt x="4097503" y="233341"/>
                  </a:cubicBezTo>
                  <a:cubicBezTo>
                    <a:pt x="4095206" y="247327"/>
                    <a:pt x="4084001" y="260545"/>
                    <a:pt x="4063887" y="272996"/>
                  </a:cubicBezTo>
                  <a:lnTo>
                    <a:pt x="4097048" y="278440"/>
                  </a:lnTo>
                  <a:cubicBezTo>
                    <a:pt x="4103263" y="268805"/>
                    <a:pt x="4107000" y="260152"/>
                    <a:pt x="4108260" y="252482"/>
                  </a:cubicBezTo>
                  <a:cubicBezTo>
                    <a:pt x="4109742" y="243459"/>
                    <a:pt x="4109354" y="238762"/>
                    <a:pt x="4107099" y="238392"/>
                  </a:cubicBezTo>
                  <a:lnTo>
                    <a:pt x="4215376" y="256171"/>
                  </a:lnTo>
                  <a:cubicBezTo>
                    <a:pt x="4213121" y="255801"/>
                    <a:pt x="4211252" y="260127"/>
                    <a:pt x="4209770" y="269150"/>
                  </a:cubicBezTo>
                  <a:cubicBezTo>
                    <a:pt x="4205474" y="295317"/>
                    <a:pt x="4187043" y="320090"/>
                    <a:pt x="4154478" y="343469"/>
                  </a:cubicBezTo>
                  <a:lnTo>
                    <a:pt x="4233657" y="356470"/>
                  </a:lnTo>
                  <a:cubicBezTo>
                    <a:pt x="4231401" y="356100"/>
                    <a:pt x="4229532" y="360426"/>
                    <a:pt x="4228051" y="369449"/>
                  </a:cubicBezTo>
                  <a:lnTo>
                    <a:pt x="4208605" y="487879"/>
                  </a:lnTo>
                  <a:cubicBezTo>
                    <a:pt x="4207123" y="496902"/>
                    <a:pt x="4207510" y="501599"/>
                    <a:pt x="4209766" y="501969"/>
                  </a:cubicBezTo>
                  <a:lnTo>
                    <a:pt x="4128557" y="488635"/>
                  </a:lnTo>
                  <a:cubicBezTo>
                    <a:pt x="4130813" y="489005"/>
                    <a:pt x="4132682" y="484679"/>
                    <a:pt x="4134163" y="475655"/>
                  </a:cubicBezTo>
                  <a:lnTo>
                    <a:pt x="3910840" y="438986"/>
                  </a:lnTo>
                  <a:lnTo>
                    <a:pt x="3925841" y="347626"/>
                  </a:lnTo>
                  <a:cubicBezTo>
                    <a:pt x="3925471" y="349882"/>
                    <a:pt x="3929797" y="351751"/>
                    <a:pt x="3938820" y="353232"/>
                  </a:cubicBezTo>
                  <a:cubicBezTo>
                    <a:pt x="3952806" y="355529"/>
                    <a:pt x="3967349" y="355137"/>
                    <a:pt x="3982450" y="352056"/>
                  </a:cubicBezTo>
                  <a:cubicBezTo>
                    <a:pt x="3997550" y="348976"/>
                    <a:pt x="4012420" y="343773"/>
                    <a:pt x="4027059" y="336447"/>
                  </a:cubicBezTo>
                  <a:lnTo>
                    <a:pt x="3937053" y="321668"/>
                  </a:lnTo>
                  <a:lnTo>
                    <a:pt x="3950943" y="237076"/>
                  </a:lnTo>
                  <a:cubicBezTo>
                    <a:pt x="3950573" y="239331"/>
                    <a:pt x="3954899" y="241200"/>
                    <a:pt x="3963923" y="242682"/>
                  </a:cubicBezTo>
                  <a:cubicBezTo>
                    <a:pt x="3972494" y="244089"/>
                    <a:pt x="3979612" y="242362"/>
                    <a:pt x="3985275" y="237501"/>
                  </a:cubicBezTo>
                  <a:cubicBezTo>
                    <a:pt x="3990938" y="232639"/>
                    <a:pt x="3994511" y="225696"/>
                    <a:pt x="3995992" y="216673"/>
                  </a:cubicBezTo>
                  <a:cubicBezTo>
                    <a:pt x="3997474" y="207650"/>
                    <a:pt x="3997087" y="202953"/>
                    <a:pt x="3994831" y="202583"/>
                  </a:cubicBezTo>
                  <a:lnTo>
                    <a:pt x="3825647" y="174803"/>
                  </a:lnTo>
                  <a:cubicBezTo>
                    <a:pt x="3816623" y="173321"/>
                    <a:pt x="3811927" y="173709"/>
                    <a:pt x="3811556" y="175964"/>
                  </a:cubicBezTo>
                  <a:close/>
                  <a:moveTo>
                    <a:pt x="2352629" y="27455"/>
                  </a:moveTo>
                  <a:cubicBezTo>
                    <a:pt x="2350355" y="27685"/>
                    <a:pt x="2349677" y="32349"/>
                    <a:pt x="2350595" y="41446"/>
                  </a:cubicBezTo>
                  <a:lnTo>
                    <a:pt x="2358175" y="116503"/>
                  </a:lnTo>
                  <a:lnTo>
                    <a:pt x="2566286" y="95487"/>
                  </a:lnTo>
                  <a:cubicBezTo>
                    <a:pt x="2575383" y="94568"/>
                    <a:pt x="2579817" y="92972"/>
                    <a:pt x="2579588" y="90697"/>
                  </a:cubicBezTo>
                  <a:lnTo>
                    <a:pt x="2592679" y="220340"/>
                  </a:lnTo>
                  <a:cubicBezTo>
                    <a:pt x="2592450" y="218065"/>
                    <a:pt x="2587786" y="217388"/>
                    <a:pt x="2578688" y="218306"/>
                  </a:cubicBezTo>
                  <a:lnTo>
                    <a:pt x="2503632" y="225886"/>
                  </a:lnTo>
                  <a:cubicBezTo>
                    <a:pt x="2509650" y="285476"/>
                    <a:pt x="2521703" y="329752"/>
                    <a:pt x="2539792" y="358713"/>
                  </a:cubicBezTo>
                  <a:cubicBezTo>
                    <a:pt x="2557881" y="387675"/>
                    <a:pt x="2581482" y="400686"/>
                    <a:pt x="2610594" y="397746"/>
                  </a:cubicBezTo>
                  <a:cubicBezTo>
                    <a:pt x="2619692" y="396827"/>
                    <a:pt x="2624126" y="395230"/>
                    <a:pt x="2623897" y="392956"/>
                  </a:cubicBezTo>
                  <a:lnTo>
                    <a:pt x="2636988" y="522599"/>
                  </a:lnTo>
                  <a:cubicBezTo>
                    <a:pt x="2636759" y="520324"/>
                    <a:pt x="2632095" y="519646"/>
                    <a:pt x="2622997" y="520565"/>
                  </a:cubicBezTo>
                  <a:cubicBezTo>
                    <a:pt x="2566136" y="526307"/>
                    <a:pt x="2518764" y="512250"/>
                    <a:pt x="2480881" y="478395"/>
                  </a:cubicBezTo>
                  <a:lnTo>
                    <a:pt x="2486531" y="534346"/>
                  </a:lnTo>
                  <a:cubicBezTo>
                    <a:pt x="2486301" y="532071"/>
                    <a:pt x="2481638" y="531394"/>
                    <a:pt x="2472540" y="532312"/>
                  </a:cubicBezTo>
                  <a:lnTo>
                    <a:pt x="2400895" y="539547"/>
                  </a:lnTo>
                  <a:lnTo>
                    <a:pt x="2407097" y="600957"/>
                  </a:lnTo>
                  <a:cubicBezTo>
                    <a:pt x="2408016" y="610055"/>
                    <a:pt x="2409612" y="614489"/>
                    <a:pt x="2411887" y="614259"/>
                  </a:cubicBezTo>
                  <a:lnTo>
                    <a:pt x="2275420" y="628040"/>
                  </a:lnTo>
                  <a:cubicBezTo>
                    <a:pt x="2277695" y="627810"/>
                    <a:pt x="2278373" y="623146"/>
                    <a:pt x="2277454" y="614049"/>
                  </a:cubicBezTo>
                  <a:lnTo>
                    <a:pt x="2271253" y="552639"/>
                  </a:lnTo>
                  <a:lnTo>
                    <a:pt x="2199608" y="559874"/>
                  </a:lnTo>
                  <a:cubicBezTo>
                    <a:pt x="2190510" y="560793"/>
                    <a:pt x="2186076" y="562389"/>
                    <a:pt x="2186306" y="564664"/>
                  </a:cubicBezTo>
                  <a:lnTo>
                    <a:pt x="2180656" y="508713"/>
                  </a:lnTo>
                  <a:cubicBezTo>
                    <a:pt x="2150306" y="549458"/>
                    <a:pt x="2106701" y="572702"/>
                    <a:pt x="2049840" y="578444"/>
                  </a:cubicBezTo>
                  <a:cubicBezTo>
                    <a:pt x="2040742" y="579363"/>
                    <a:pt x="2036308" y="580960"/>
                    <a:pt x="2036538" y="583234"/>
                  </a:cubicBezTo>
                  <a:lnTo>
                    <a:pt x="2023446" y="453591"/>
                  </a:lnTo>
                  <a:cubicBezTo>
                    <a:pt x="2023676" y="455866"/>
                    <a:pt x="2028339" y="456544"/>
                    <a:pt x="2037437" y="455625"/>
                  </a:cubicBezTo>
                  <a:cubicBezTo>
                    <a:pt x="2066550" y="452685"/>
                    <a:pt x="2087073" y="435218"/>
                    <a:pt x="2099007" y="403225"/>
                  </a:cubicBezTo>
                  <a:cubicBezTo>
                    <a:pt x="2110940" y="371232"/>
                    <a:pt x="2113898" y="325440"/>
                    <a:pt x="2107881" y="265850"/>
                  </a:cubicBezTo>
                  <a:lnTo>
                    <a:pt x="2032825" y="273429"/>
                  </a:lnTo>
                  <a:cubicBezTo>
                    <a:pt x="2023727" y="274348"/>
                    <a:pt x="2019293" y="275945"/>
                    <a:pt x="2019522" y="278219"/>
                  </a:cubicBezTo>
                  <a:lnTo>
                    <a:pt x="2006431" y="148576"/>
                  </a:lnTo>
                  <a:cubicBezTo>
                    <a:pt x="2006660" y="150851"/>
                    <a:pt x="2011324" y="151529"/>
                    <a:pt x="2020422" y="150610"/>
                  </a:cubicBezTo>
                  <a:lnTo>
                    <a:pt x="2228532" y="129594"/>
                  </a:lnTo>
                  <a:lnTo>
                    <a:pt x="2220953" y="54538"/>
                  </a:lnTo>
                  <a:cubicBezTo>
                    <a:pt x="2220034" y="45440"/>
                    <a:pt x="2218438" y="41006"/>
                    <a:pt x="2216163" y="41236"/>
                  </a:cubicBezTo>
                  <a:close/>
                  <a:moveTo>
                    <a:pt x="3475502" y="15951"/>
                  </a:moveTo>
                  <a:lnTo>
                    <a:pt x="3595296" y="23239"/>
                  </a:lnTo>
                  <a:cubicBezTo>
                    <a:pt x="3593014" y="23100"/>
                    <a:pt x="3591596" y="27594"/>
                    <a:pt x="3591041" y="36721"/>
                  </a:cubicBezTo>
                  <a:cubicBezTo>
                    <a:pt x="3590097" y="52237"/>
                    <a:pt x="3589175" y="63632"/>
                    <a:pt x="3588274" y="70906"/>
                  </a:cubicBezTo>
                  <a:lnTo>
                    <a:pt x="3698484" y="77611"/>
                  </a:lnTo>
                  <a:cubicBezTo>
                    <a:pt x="3707611" y="78167"/>
                    <a:pt x="3712244" y="77303"/>
                    <a:pt x="3712383" y="75022"/>
                  </a:cubicBezTo>
                  <a:lnTo>
                    <a:pt x="3704887" y="198238"/>
                  </a:lnTo>
                  <a:cubicBezTo>
                    <a:pt x="3705025" y="195956"/>
                    <a:pt x="3700531" y="194538"/>
                    <a:pt x="3691404" y="193982"/>
                  </a:cubicBezTo>
                  <a:lnTo>
                    <a:pt x="3684559" y="193566"/>
                  </a:lnTo>
                  <a:cubicBezTo>
                    <a:pt x="3681576" y="235066"/>
                    <a:pt x="3674370" y="280089"/>
                    <a:pt x="3662943" y="328634"/>
                  </a:cubicBezTo>
                  <a:cubicBezTo>
                    <a:pt x="3651516" y="377178"/>
                    <a:pt x="3635882" y="421459"/>
                    <a:pt x="3616042" y="461476"/>
                  </a:cubicBezTo>
                  <a:cubicBezTo>
                    <a:pt x="3633491" y="475821"/>
                    <a:pt x="3652712" y="483632"/>
                    <a:pt x="3673704" y="484909"/>
                  </a:cubicBezTo>
                  <a:cubicBezTo>
                    <a:pt x="3682832" y="485465"/>
                    <a:pt x="3687464" y="484601"/>
                    <a:pt x="3687603" y="482320"/>
                  </a:cubicBezTo>
                  <a:lnTo>
                    <a:pt x="3679274" y="619227"/>
                  </a:lnTo>
                  <a:cubicBezTo>
                    <a:pt x="3679413" y="616945"/>
                    <a:pt x="3674919" y="615526"/>
                    <a:pt x="3665791" y="614971"/>
                  </a:cubicBezTo>
                  <a:cubicBezTo>
                    <a:pt x="3618330" y="612084"/>
                    <a:pt x="3578002" y="593598"/>
                    <a:pt x="3544806" y="559516"/>
                  </a:cubicBezTo>
                  <a:cubicBezTo>
                    <a:pt x="3510918" y="589517"/>
                    <a:pt x="3472525" y="603213"/>
                    <a:pt x="3429627" y="600603"/>
                  </a:cubicBezTo>
                  <a:cubicBezTo>
                    <a:pt x="3420500" y="600048"/>
                    <a:pt x="3415867" y="600911"/>
                    <a:pt x="3415728" y="603193"/>
                  </a:cubicBezTo>
                  <a:lnTo>
                    <a:pt x="3423225" y="479977"/>
                  </a:lnTo>
                  <a:cubicBezTo>
                    <a:pt x="3423086" y="482258"/>
                    <a:pt x="3427580" y="483677"/>
                    <a:pt x="3436707" y="484232"/>
                  </a:cubicBezTo>
                  <a:cubicBezTo>
                    <a:pt x="3456787" y="485454"/>
                    <a:pt x="3474732" y="480362"/>
                    <a:pt x="3490540" y="468957"/>
                  </a:cubicBezTo>
                  <a:cubicBezTo>
                    <a:pt x="3471634" y="418337"/>
                    <a:pt x="3460211" y="357639"/>
                    <a:pt x="3456273" y="286860"/>
                  </a:cubicBezTo>
                  <a:cubicBezTo>
                    <a:pt x="3473186" y="287431"/>
                    <a:pt x="3490691" y="283915"/>
                    <a:pt x="3508788" y="276313"/>
                  </a:cubicBezTo>
                  <a:cubicBezTo>
                    <a:pt x="3526885" y="268712"/>
                    <a:pt x="3538888" y="257762"/>
                    <a:pt x="3544796" y="243464"/>
                  </a:cubicBezTo>
                  <a:cubicBezTo>
                    <a:pt x="3543916" y="280512"/>
                    <a:pt x="3548271" y="318107"/>
                    <a:pt x="3557860" y="356251"/>
                  </a:cubicBezTo>
                  <a:cubicBezTo>
                    <a:pt x="3572184" y="309027"/>
                    <a:pt x="3581331" y="252786"/>
                    <a:pt x="3585301" y="187527"/>
                  </a:cubicBezTo>
                  <a:lnTo>
                    <a:pt x="3565450" y="186319"/>
                  </a:lnTo>
                  <a:cubicBezTo>
                    <a:pt x="3553923" y="217681"/>
                    <a:pt x="3538432" y="240786"/>
                    <a:pt x="3518978" y="255634"/>
                  </a:cubicBezTo>
                  <a:cubicBezTo>
                    <a:pt x="3499524" y="270482"/>
                    <a:pt x="3474965" y="277004"/>
                    <a:pt x="3445302" y="275199"/>
                  </a:cubicBezTo>
                  <a:cubicBezTo>
                    <a:pt x="3436175" y="274644"/>
                    <a:pt x="3431542" y="275507"/>
                    <a:pt x="3431403" y="277789"/>
                  </a:cubicBezTo>
                  <a:lnTo>
                    <a:pt x="3438899" y="154573"/>
                  </a:lnTo>
                  <a:cubicBezTo>
                    <a:pt x="3438760" y="156855"/>
                    <a:pt x="3443255" y="158273"/>
                    <a:pt x="3452382" y="158828"/>
                  </a:cubicBezTo>
                  <a:cubicBezTo>
                    <a:pt x="3459684" y="159273"/>
                    <a:pt x="3465051" y="150095"/>
                    <a:pt x="3468485" y="131295"/>
                  </a:cubicBezTo>
                  <a:cubicBezTo>
                    <a:pt x="3471919" y="112495"/>
                    <a:pt x="3475122" y="78680"/>
                    <a:pt x="3478092" y="29850"/>
                  </a:cubicBezTo>
                  <a:cubicBezTo>
                    <a:pt x="3478648" y="20723"/>
                    <a:pt x="3477784" y="16090"/>
                    <a:pt x="3475502" y="15951"/>
                  </a:cubicBezTo>
                  <a:close/>
                  <a:moveTo>
                    <a:pt x="3213326" y="0"/>
                  </a:moveTo>
                  <a:lnTo>
                    <a:pt x="3343388" y="7913"/>
                  </a:lnTo>
                  <a:cubicBezTo>
                    <a:pt x="3341106" y="7774"/>
                    <a:pt x="3339687" y="12269"/>
                    <a:pt x="3339132" y="21396"/>
                  </a:cubicBezTo>
                  <a:lnTo>
                    <a:pt x="3337466" y="48777"/>
                  </a:lnTo>
                  <a:lnTo>
                    <a:pt x="3420980" y="53858"/>
                  </a:lnTo>
                  <a:cubicBezTo>
                    <a:pt x="3430106" y="54413"/>
                    <a:pt x="3434739" y="53550"/>
                    <a:pt x="3434878" y="51268"/>
                  </a:cubicBezTo>
                  <a:lnTo>
                    <a:pt x="3428215" y="160793"/>
                  </a:lnTo>
                  <a:cubicBezTo>
                    <a:pt x="3428354" y="158512"/>
                    <a:pt x="3423860" y="157093"/>
                    <a:pt x="3414732" y="156538"/>
                  </a:cubicBezTo>
                  <a:lnTo>
                    <a:pt x="3123805" y="138838"/>
                  </a:lnTo>
                  <a:cubicBezTo>
                    <a:pt x="3114678" y="138283"/>
                    <a:pt x="3110045" y="139146"/>
                    <a:pt x="3109906" y="141428"/>
                  </a:cubicBezTo>
                  <a:lnTo>
                    <a:pt x="3116570" y="31903"/>
                  </a:lnTo>
                  <a:cubicBezTo>
                    <a:pt x="3116431" y="34184"/>
                    <a:pt x="3120925" y="35603"/>
                    <a:pt x="3130052" y="36158"/>
                  </a:cubicBezTo>
                  <a:lnTo>
                    <a:pt x="3214250" y="41281"/>
                  </a:lnTo>
                  <a:lnTo>
                    <a:pt x="3215916" y="13899"/>
                  </a:lnTo>
                  <a:cubicBezTo>
                    <a:pt x="3216471" y="4772"/>
                    <a:pt x="3215608" y="139"/>
                    <a:pt x="3213326" y="0"/>
                  </a:cubicBezTo>
                  <a:close/>
                </a:path>
              </a:pathLst>
            </a:custGeom>
            <a:gradFill>
              <a:gsLst>
                <a:gs pos="85000">
                  <a:srgbClr val="3875FE"/>
                </a:gs>
                <a:gs pos="0">
                  <a:srgbClr val="6C9FFF"/>
                </a:gs>
              </a:gsLst>
              <a:lin ang="5400000" scaled="1"/>
            </a:gradFill>
            <a:ln w="25400">
              <a:gradFill>
                <a:gsLst>
                  <a:gs pos="34000">
                    <a:srgbClr val="4472C4">
                      <a:lumMod val="5000"/>
                      <a:lumOff val="95000"/>
                    </a:srgbClr>
                  </a:gs>
                  <a:gs pos="62842">
                    <a:sysClr val="window" lastClr="FFFFFF"/>
                  </a:gs>
                  <a:gs pos="0">
                    <a:srgbClr val="EFF5FF"/>
                  </a:gs>
                  <a:gs pos="100000">
                    <a:srgbClr val="4472C4">
                      <a:lumMod val="30000"/>
                      <a:lumOff val="70000"/>
                    </a:srgbClr>
                  </a:gs>
                </a:gsLst>
                <a:lin ang="5400000" scaled="1"/>
              </a:gradFill>
            </a:ln>
            <a:effectLst>
              <a:glow>
                <a:srgbClr val="000000"/>
              </a:glow>
              <a:outerShdw blurRad="128016" dist="42672" dir="5400000" algn="t" rotWithShape="0">
                <a:srgbClr val="3D79FE"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9840" b="0" i="0" u="none" strike="noStrike" kern="0" cap="none" spc="0" normalizeH="0" baseline="0">
                  <a:ln w="29289">
                    <a:gradFill>
                      <a:gsLst>
                        <a:gs pos="34000">
                          <a:srgbClr val="4472C4">
                            <a:lumMod val="5000"/>
                            <a:lumOff val="95000"/>
                          </a:srgbClr>
                        </a:gs>
                        <a:gs pos="62842">
                          <a:prstClr val="white"/>
                        </a:gs>
                        <a:gs pos="0">
                          <a:srgbClr val="EFF5FF"/>
                        </a:gs>
                        <a:gs pos="100000">
                          <a:srgbClr val="4472C4">
                            <a:lumMod val="30000"/>
                            <a:lumOff val="7000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5000">
                        <a:srgbClr val="3875FE"/>
                      </a:gs>
                      <a:gs pos="0">
                        <a:srgbClr val="6C9FFF"/>
                      </a:gs>
                    </a:gsLst>
                    <a:lin ang="5400000" scaled="1"/>
                  </a:gradFill>
                  <a:effectLst>
                    <a:outerShdw blurRad="128016" dist="42672" dir="5400000" algn="t" rotWithShape="0">
                      <a:srgbClr val="3D79FE">
                        <a:alpha val="40000"/>
                      </a:srgbClr>
                    </a:outerShdw>
                  </a:effectLst>
                  <a:uLnTx/>
                  <a:uFillTx/>
                  <a:latin typeface="尔雅新大黑" panose="00000500000000000000" pitchFamily="2" charset="-122"/>
                  <a:ea typeface="尔雅新大黑" panose="00000500000000000000" pitchFamily="2" charset="-122"/>
                </a:defRPr>
              </a:lvl1pPr>
            </a:lstStyle>
            <a:p>
              <a:endParaRPr lang="en-US" altLang="zh-CN" dirty="0"/>
            </a:p>
          </p:txBody>
        </p:sp>
        <p:sp>
          <p:nvSpPr>
            <p:cNvPr id="2077" name="椭圆 2076">
              <a:extLst>
                <a:ext uri="{FF2B5EF4-FFF2-40B4-BE49-F238E27FC236}">
                  <a16:creationId xmlns:a16="http://schemas.microsoft.com/office/drawing/2014/main" id="{BCDB99AF-1C81-372E-F459-84A3CCF80F4F}"/>
                </a:ext>
              </a:extLst>
            </p:cNvPr>
            <p:cNvSpPr>
              <a:spLocks/>
            </p:cNvSpPr>
            <p:nvPr/>
          </p:nvSpPr>
          <p:spPr>
            <a:xfrm>
              <a:off x="358853" y="1240175"/>
              <a:ext cx="8426294" cy="6846178"/>
            </a:xfrm>
            <a:prstGeom prst="ellipse">
              <a:avLst/>
            </a:prstGeom>
            <a:noFill/>
            <a:ln w="15222">
              <a:gradFill>
                <a:gsLst>
                  <a:gs pos="16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">
                    <a:srgbClr val="3875FE">
                      <a:alpha val="40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599" tIns="54798" rIns="109599" bIns="54798" rtlCol="0" anchor="ctr"/>
            <a:lstStyle/>
            <a:p>
              <a:pPr algn="ctr"/>
              <a:endParaRPr lang="zh-CN" altLang="en-US" sz="2158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2078" name="椭圆 2077">
              <a:extLst>
                <a:ext uri="{FF2B5EF4-FFF2-40B4-BE49-F238E27FC236}">
                  <a16:creationId xmlns:a16="http://schemas.microsoft.com/office/drawing/2014/main" id="{F346A1E2-14E5-7A77-D4EB-B5CDC144178B}"/>
                </a:ext>
              </a:extLst>
            </p:cNvPr>
            <p:cNvSpPr>
              <a:spLocks/>
            </p:cNvSpPr>
            <p:nvPr/>
          </p:nvSpPr>
          <p:spPr>
            <a:xfrm>
              <a:off x="358853" y="1443173"/>
              <a:ext cx="8426294" cy="6846178"/>
            </a:xfrm>
            <a:prstGeom prst="ellipse">
              <a:avLst/>
            </a:prstGeom>
            <a:gradFill>
              <a:gsLst>
                <a:gs pos="17000">
                  <a:srgbClr val="ACC5FE">
                    <a:alpha val="1000"/>
                  </a:srgbClr>
                </a:gs>
                <a:gs pos="0">
                  <a:srgbClr val="ACC5FE">
                    <a:alpha val="40000"/>
                  </a:srgbClr>
                </a:gs>
              </a:gsLst>
              <a:lin ang="5400000" scaled="1"/>
            </a:gradFill>
            <a:ln w="13591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856" tIns="48927" rIns="97856" bIns="48927" rtlCol="0" anchor="ctr"/>
            <a:lstStyle/>
            <a:p>
              <a:pPr algn="ctr"/>
              <a:endParaRPr lang="zh-CN" altLang="en-US" sz="1927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2082" name="组合 2081">
              <a:extLst>
                <a:ext uri="{FF2B5EF4-FFF2-40B4-BE49-F238E27FC236}">
                  <a16:creationId xmlns:a16="http://schemas.microsoft.com/office/drawing/2014/main" id="{A60B7776-881D-5FC6-A565-8DACAACE64DD}"/>
                </a:ext>
              </a:extLst>
            </p:cNvPr>
            <p:cNvGrpSpPr/>
            <p:nvPr/>
          </p:nvGrpSpPr>
          <p:grpSpPr>
            <a:xfrm>
              <a:off x="2293035" y="1567253"/>
              <a:ext cx="4557929" cy="1845377"/>
              <a:chOff x="2310800" y="1738587"/>
              <a:chExt cx="4557929" cy="1845377"/>
            </a:xfrm>
          </p:grpSpPr>
          <p:sp>
            <p:nvSpPr>
              <p:cNvPr id="2079" name="弧形 2078">
                <a:extLst>
                  <a:ext uri="{FF2B5EF4-FFF2-40B4-BE49-F238E27FC236}">
                    <a16:creationId xmlns:a16="http://schemas.microsoft.com/office/drawing/2014/main" id="{69300EDB-A7E5-4D0D-55CD-8301F9A28600}"/>
                  </a:ext>
                </a:extLst>
              </p:cNvPr>
              <p:cNvSpPr/>
              <p:nvPr/>
            </p:nvSpPr>
            <p:spPr>
              <a:xfrm>
                <a:off x="2310800" y="1738587"/>
                <a:ext cx="4553560" cy="1845377"/>
              </a:xfrm>
              <a:prstGeom prst="arc">
                <a:avLst>
                  <a:gd name="adj1" fmla="val 11700000"/>
                  <a:gd name="adj2" fmla="val 20700000"/>
                </a:avLst>
              </a:prstGeom>
              <a:ln w="406400" cap="rnd">
                <a:solidFill>
                  <a:srgbClr val="F5F8FF"/>
                </a:solidFill>
                <a:round/>
              </a:ln>
              <a:effectLst>
                <a:outerShdw blurRad="76200" dist="38100" dir="5400000" sx="101000" sy="101000" algn="t" rotWithShape="0">
                  <a:srgbClr val="3875FE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102413" tIns="51206" rIns="102413" bIns="51206" rtlCol="0" anchor="ctr"/>
              <a:lstStyle/>
              <a:p>
                <a:pPr algn="ctr"/>
                <a:endParaRPr lang="zh-CN" altLang="en-US" sz="2016" dirty="0">
                  <a:solidFill>
                    <a:srgbClr val="EFF5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080" name="弧形 2079">
                <a:extLst>
                  <a:ext uri="{FF2B5EF4-FFF2-40B4-BE49-F238E27FC236}">
                    <a16:creationId xmlns:a16="http://schemas.microsoft.com/office/drawing/2014/main" id="{11909525-3550-AA22-3A78-79BEEE86AA09}"/>
                  </a:ext>
                </a:extLst>
              </p:cNvPr>
              <p:cNvSpPr/>
              <p:nvPr/>
            </p:nvSpPr>
            <p:spPr>
              <a:xfrm>
                <a:off x="2315169" y="1738587"/>
                <a:ext cx="4553560" cy="1845377"/>
              </a:xfrm>
              <a:prstGeom prst="arc">
                <a:avLst>
                  <a:gd name="adj1" fmla="val 11700000"/>
                  <a:gd name="adj2" fmla="val 20700000"/>
                </a:avLst>
              </a:prstGeom>
              <a:ln w="317500" cap="rnd">
                <a:solidFill>
                  <a:srgbClr val="3875FE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102413" tIns="51206" rIns="102413" bIns="51206" rtlCol="0" anchor="ctr"/>
              <a:lstStyle/>
              <a:p>
                <a:pPr algn="ctr"/>
                <a:endParaRPr lang="zh-CN" altLang="en-US" sz="2016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16" name="Rectangle 3">
              <a:extLst>
                <a:ext uri="{FF2B5EF4-FFF2-40B4-BE49-F238E27FC236}">
                  <a16:creationId xmlns:a16="http://schemas.microsoft.com/office/drawing/2014/main" id="{A0A05130-3EEF-80D4-C216-F2F46FCF40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7402" y="1621656"/>
              <a:ext cx="4289196" cy="17365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ArchUp">
                <a:avLst>
                  <a:gd name="adj" fmla="val 13112171"/>
                </a:avLst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180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sym typeface="OPPOSans H" panose="00020600040101010101" pitchFamily="18" charset="-122"/>
                </a:rPr>
                <a:t>版  式  库  网  站  推  广  方  案</a:t>
              </a:r>
              <a:endParaRPr lang="en-US" altLang="zh-CN" sz="18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OPPOSans H" panose="00020600040101010101" pitchFamily="18" charset="-122"/>
              </a:endParaRPr>
            </a:p>
          </p:txBody>
        </p:sp>
        <p:pic>
          <p:nvPicPr>
            <p:cNvPr id="2090" name="图片 2089">
              <a:extLst>
                <a:ext uri="{FF2B5EF4-FFF2-40B4-BE49-F238E27FC236}">
                  <a16:creationId xmlns:a16="http://schemas.microsoft.com/office/drawing/2014/main" id="{1001C7B4-0A4B-25B4-33A5-8775634A761F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owDiffused trans="90000" intensity="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3975" y="1925262"/>
              <a:ext cx="3878874" cy="2347488"/>
            </a:xfrm>
            <a:prstGeom prst="rect">
              <a:avLst/>
            </a:prstGeom>
            <a:effectLst>
              <a:softEdge rad="0"/>
            </a:effectLst>
            <a:scene3d>
              <a:camera prst="orthographicFront">
                <a:rot lat="600000" lon="21299991" rev="0"/>
              </a:camera>
              <a:lightRig rig="threePt" dir="t"/>
            </a:scene3d>
          </p:spPr>
        </p:pic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1E5B9982-66E9-E394-63F4-48B30768E9F2}"/>
                </a:ext>
              </a:extLst>
            </p:cNvPr>
            <p:cNvGrpSpPr/>
            <p:nvPr/>
          </p:nvGrpSpPr>
          <p:grpSpPr>
            <a:xfrm>
              <a:off x="3125736" y="4713594"/>
              <a:ext cx="2772827" cy="226998"/>
              <a:chOff x="3125736" y="4713594"/>
              <a:chExt cx="2772827" cy="226998"/>
            </a:xfrm>
          </p:grpSpPr>
          <p:sp>
            <p:nvSpPr>
              <p:cNvPr id="18" name="Rectangle 3">
                <a:extLst>
                  <a:ext uri="{FF2B5EF4-FFF2-40B4-BE49-F238E27FC236}">
                    <a16:creationId xmlns:a16="http://schemas.microsoft.com/office/drawing/2014/main" id="{2F8E8DC0-FB89-B64A-2769-97D6CAC4DC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11616" y="4713594"/>
                <a:ext cx="1257341" cy="223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68553" tIns="34277" rIns="68553" bIns="34277" numCol="1" anchor="ctr" anchorCtr="0" compatLnSpc="1">
                <a:prstTxWarp prst="textNoShape">
                  <a:avLst/>
                </a:prstTxWarp>
                <a:spAutoFit/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www.pptcool.com</a:t>
                </a:r>
              </a:p>
            </p:txBody>
          </p:sp>
          <p:grpSp>
            <p:nvGrpSpPr>
              <p:cNvPr id="9" name="图形 7">
                <a:extLst>
                  <a:ext uri="{FF2B5EF4-FFF2-40B4-BE49-F238E27FC236}">
                    <a16:creationId xmlns:a16="http://schemas.microsoft.com/office/drawing/2014/main" id="{36CDA856-F4D3-5FBB-0DE2-A906C36FBDBF}"/>
                  </a:ext>
                </a:extLst>
              </p:cNvPr>
              <p:cNvGrpSpPr/>
              <p:nvPr/>
            </p:nvGrpSpPr>
            <p:grpSpPr>
              <a:xfrm>
                <a:off x="3125736" y="4735360"/>
                <a:ext cx="984253" cy="205232"/>
                <a:chOff x="209547" y="1662104"/>
                <a:chExt cx="8724895" cy="1819279"/>
              </a:xfrm>
              <a:solidFill>
                <a:schemeClr val="bg1"/>
              </a:solidFill>
            </p:grpSpPr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7FAACDAC-987A-CA45-E15A-A1CB52A5BB9A}"/>
                    </a:ext>
                  </a:extLst>
                </p:cNvPr>
                <p:cNvSpPr/>
                <p:nvPr/>
              </p:nvSpPr>
              <p:spPr>
                <a:xfrm>
                  <a:off x="209547" y="1662104"/>
                  <a:ext cx="2000081" cy="1819279"/>
                </a:xfrm>
                <a:custGeom>
                  <a:avLst/>
                  <a:gdLst>
                    <a:gd name="connsiteX0" fmla="*/ -36 w 2000081"/>
                    <a:gd name="connsiteY0" fmla="*/ -127 h 1819279"/>
                    <a:gd name="connsiteX1" fmla="*/ 1301225 w 2000081"/>
                    <a:gd name="connsiteY1" fmla="*/ -127 h 1819279"/>
                    <a:gd name="connsiteX2" fmla="*/ 1915712 w 2000081"/>
                    <a:gd name="connsiteY2" fmla="*/ 367217 h 1819279"/>
                    <a:gd name="connsiteX3" fmla="*/ 1923170 w 2000081"/>
                    <a:gd name="connsiteY3" fmla="*/ 382829 h 1819279"/>
                    <a:gd name="connsiteX4" fmla="*/ 1945125 w 2000081"/>
                    <a:gd name="connsiteY4" fmla="*/ 428584 h 1819279"/>
                    <a:gd name="connsiteX5" fmla="*/ 2000046 w 2000081"/>
                    <a:gd name="connsiteY5" fmla="*/ 701816 h 1819279"/>
                    <a:gd name="connsiteX6" fmla="*/ 1945125 w 2000081"/>
                    <a:gd name="connsiteY6" fmla="*/ 975027 h 1819279"/>
                    <a:gd name="connsiteX7" fmla="*/ 1921436 w 2000081"/>
                    <a:gd name="connsiteY7" fmla="*/ 1024466 h 1819279"/>
                    <a:gd name="connsiteX8" fmla="*/ 1915712 w 2000081"/>
                    <a:gd name="connsiteY8" fmla="*/ 1036395 h 1819279"/>
                    <a:gd name="connsiteX9" fmla="*/ 1301225 w 2000081"/>
                    <a:gd name="connsiteY9" fmla="*/ 1403758 h 1819279"/>
                    <a:gd name="connsiteX10" fmla="*/ 854150 w 2000081"/>
                    <a:gd name="connsiteY10" fmla="*/ 1403758 h 1819279"/>
                    <a:gd name="connsiteX11" fmla="*/ 615378 w 2000081"/>
                    <a:gd name="connsiteY11" fmla="*/ 1819153 h 1819279"/>
                    <a:gd name="connsiteX12" fmla="*/ 115317 w 2000081"/>
                    <a:gd name="connsiteY12" fmla="*/ 1819153 h 1819279"/>
                    <a:gd name="connsiteX13" fmla="*/ 692959 w 2000081"/>
                    <a:gd name="connsiteY13" fmla="*/ 814181 h 1819279"/>
                    <a:gd name="connsiteX14" fmla="*/ 753776 w 2000081"/>
                    <a:gd name="connsiteY14" fmla="*/ 814181 h 1819279"/>
                    <a:gd name="connsiteX15" fmla="*/ 753785 w 2000081"/>
                    <a:gd name="connsiteY15" fmla="*/ 814181 h 1819279"/>
                    <a:gd name="connsiteX16" fmla="*/ 1190754 w 2000081"/>
                    <a:gd name="connsiteY16" fmla="*/ 814181 h 1819279"/>
                    <a:gd name="connsiteX17" fmla="*/ 1071292 w 2000081"/>
                    <a:gd name="connsiteY17" fmla="*/ 1022007 h 1819279"/>
                    <a:gd name="connsiteX18" fmla="*/ 1243170 w 2000081"/>
                    <a:gd name="connsiteY18" fmla="*/ 1022007 h 1819279"/>
                    <a:gd name="connsiteX19" fmla="*/ 1561944 w 2000081"/>
                    <a:gd name="connsiteY19" fmla="*/ 701816 h 1819279"/>
                    <a:gd name="connsiteX20" fmla="*/ 1275765 w 2000081"/>
                    <a:gd name="connsiteY20" fmla="*/ 383260 h 1819279"/>
                    <a:gd name="connsiteX21" fmla="*/ 1266983 w 2000081"/>
                    <a:gd name="connsiteY21" fmla="*/ 382829 h 1819279"/>
                    <a:gd name="connsiteX22" fmla="*/ 1243170 w 2000081"/>
                    <a:gd name="connsiteY22" fmla="*/ 381624 h 1819279"/>
                    <a:gd name="connsiteX23" fmla="*/ 219381 w 2000081"/>
                    <a:gd name="connsiteY23" fmla="*/ 381624 h 1819279"/>
                    <a:gd name="connsiteX24" fmla="*/ -36 w 2000081"/>
                    <a:gd name="connsiteY24" fmla="*/ -127 h 18192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000081" h="1819279">
                      <a:moveTo>
                        <a:pt x="-36" y="-127"/>
                      </a:moveTo>
                      <a:lnTo>
                        <a:pt x="1301225" y="-127"/>
                      </a:lnTo>
                      <a:cubicBezTo>
                        <a:pt x="1566563" y="-127"/>
                        <a:pt x="1797363" y="148418"/>
                        <a:pt x="1915712" y="367217"/>
                      </a:cubicBezTo>
                      <a:lnTo>
                        <a:pt x="1923170" y="382829"/>
                      </a:lnTo>
                      <a:lnTo>
                        <a:pt x="1945125" y="428584"/>
                      </a:lnTo>
                      <a:cubicBezTo>
                        <a:pt x="1980491" y="512567"/>
                        <a:pt x="2000046" y="604890"/>
                        <a:pt x="2000046" y="701816"/>
                      </a:cubicBezTo>
                      <a:cubicBezTo>
                        <a:pt x="2000046" y="798722"/>
                        <a:pt x="1980491" y="891064"/>
                        <a:pt x="1945125" y="975027"/>
                      </a:cubicBezTo>
                      <a:lnTo>
                        <a:pt x="1921436" y="1024466"/>
                      </a:lnTo>
                      <a:lnTo>
                        <a:pt x="1915712" y="1036395"/>
                      </a:lnTo>
                      <a:cubicBezTo>
                        <a:pt x="1797363" y="1255223"/>
                        <a:pt x="1566563" y="1403758"/>
                        <a:pt x="1301225" y="1403758"/>
                      </a:cubicBezTo>
                      <a:lnTo>
                        <a:pt x="854150" y="1403758"/>
                      </a:lnTo>
                      <a:lnTo>
                        <a:pt x="615378" y="1819153"/>
                      </a:lnTo>
                      <a:lnTo>
                        <a:pt x="115317" y="1819153"/>
                      </a:lnTo>
                      <a:lnTo>
                        <a:pt x="692959" y="814181"/>
                      </a:lnTo>
                      <a:lnTo>
                        <a:pt x="753776" y="814181"/>
                      </a:lnTo>
                      <a:lnTo>
                        <a:pt x="753785" y="814181"/>
                      </a:lnTo>
                      <a:lnTo>
                        <a:pt x="1190754" y="814181"/>
                      </a:lnTo>
                      <a:lnTo>
                        <a:pt x="1071292" y="1022007"/>
                      </a:lnTo>
                      <a:lnTo>
                        <a:pt x="1243170" y="1022007"/>
                      </a:lnTo>
                      <a:cubicBezTo>
                        <a:pt x="1419221" y="1022007"/>
                        <a:pt x="1561953" y="878667"/>
                        <a:pt x="1561944" y="701816"/>
                      </a:cubicBezTo>
                      <a:cubicBezTo>
                        <a:pt x="1561944" y="536013"/>
                        <a:pt x="1436509" y="399666"/>
                        <a:pt x="1275765" y="383260"/>
                      </a:cubicBezTo>
                      <a:lnTo>
                        <a:pt x="1266983" y="382829"/>
                      </a:lnTo>
                      <a:lnTo>
                        <a:pt x="1243170" y="381624"/>
                      </a:lnTo>
                      <a:lnTo>
                        <a:pt x="219381" y="381624"/>
                      </a:lnTo>
                      <a:lnTo>
                        <a:pt x="-36" y="-127"/>
                      </a:lnTo>
                      <a:close/>
                    </a:path>
                  </a:pathLst>
                </a:custGeom>
                <a:grpFill/>
                <a:ln w="95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4F033051-7451-8A49-0E01-82464588A056}"/>
                    </a:ext>
                  </a:extLst>
                </p:cNvPr>
                <p:cNvSpPr/>
                <p:nvPr/>
              </p:nvSpPr>
              <p:spPr>
                <a:xfrm>
                  <a:off x="5455203" y="1733153"/>
                  <a:ext cx="3479238" cy="1100184"/>
                </a:xfrm>
                <a:custGeom>
                  <a:avLst/>
                  <a:gdLst>
                    <a:gd name="connsiteX0" fmla="*/ 938455 w 3479238"/>
                    <a:gd name="connsiteY0" fmla="*/ 567515 h 1100184"/>
                    <a:gd name="connsiteX1" fmla="*/ 1009245 w 3479238"/>
                    <a:gd name="connsiteY1" fmla="*/ 735709 h 1100184"/>
                    <a:gd name="connsiteX2" fmla="*/ 878266 w 3479238"/>
                    <a:gd name="connsiteY2" fmla="*/ 843463 h 1100184"/>
                    <a:gd name="connsiteX3" fmla="*/ 921805 w 3479238"/>
                    <a:gd name="connsiteY3" fmla="*/ 714883 h 1100184"/>
                    <a:gd name="connsiteX4" fmla="*/ 938455 w 3479238"/>
                    <a:gd name="connsiteY4" fmla="*/ 567515 h 1100184"/>
                    <a:gd name="connsiteX5" fmla="*/ 1014921 w 3479238"/>
                    <a:gd name="connsiteY5" fmla="*/ 492420 h 1100184"/>
                    <a:gd name="connsiteX6" fmla="*/ 1123116 w 3479238"/>
                    <a:gd name="connsiteY6" fmla="*/ 492420 h 1100184"/>
                    <a:gd name="connsiteX7" fmla="*/ 1070252 w 3479238"/>
                    <a:gd name="connsiteY7" fmla="*/ 649153 h 1100184"/>
                    <a:gd name="connsiteX8" fmla="*/ 1014921 w 3479238"/>
                    <a:gd name="connsiteY8" fmla="*/ 492420 h 1100184"/>
                    <a:gd name="connsiteX9" fmla="*/ 1398350 w 3479238"/>
                    <a:gd name="connsiteY9" fmla="*/ 486690 h 1100184"/>
                    <a:gd name="connsiteX10" fmla="*/ 1398350 w 3479238"/>
                    <a:gd name="connsiteY10" fmla="*/ 596108 h 1100184"/>
                    <a:gd name="connsiteX11" fmla="*/ 1516298 w 3479238"/>
                    <a:gd name="connsiteY11" fmla="*/ 596108 h 1100184"/>
                    <a:gd name="connsiteX12" fmla="*/ 1516298 w 3479238"/>
                    <a:gd name="connsiteY12" fmla="*/ 762638 h 1100184"/>
                    <a:gd name="connsiteX13" fmla="*/ 1366623 w 3479238"/>
                    <a:gd name="connsiteY13" fmla="*/ 779799 h 1100184"/>
                    <a:gd name="connsiteX14" fmla="*/ 1380453 w 3479238"/>
                    <a:gd name="connsiteY14" fmla="*/ 893284 h 1100184"/>
                    <a:gd name="connsiteX15" fmla="*/ 1782285 w 3479238"/>
                    <a:gd name="connsiteY15" fmla="*/ 838574 h 1100184"/>
                    <a:gd name="connsiteX16" fmla="*/ 1780656 w 3479238"/>
                    <a:gd name="connsiteY16" fmla="*/ 725913 h 1100184"/>
                    <a:gd name="connsiteX17" fmla="*/ 1632618 w 3479238"/>
                    <a:gd name="connsiteY17" fmla="*/ 747140 h 1100184"/>
                    <a:gd name="connsiteX18" fmla="*/ 1632618 w 3479238"/>
                    <a:gd name="connsiteY18" fmla="*/ 596108 h 1100184"/>
                    <a:gd name="connsiteX19" fmla="*/ 1748928 w 3479238"/>
                    <a:gd name="connsiteY19" fmla="*/ 596108 h 1100184"/>
                    <a:gd name="connsiteX20" fmla="*/ 1748928 w 3479238"/>
                    <a:gd name="connsiteY20" fmla="*/ 486690 h 1100184"/>
                    <a:gd name="connsiteX21" fmla="*/ 2593576 w 3479238"/>
                    <a:gd name="connsiteY21" fmla="*/ 343818 h 1100184"/>
                    <a:gd name="connsiteX22" fmla="*/ 2569183 w 3479238"/>
                    <a:gd name="connsiteY22" fmla="*/ 395256 h 1100184"/>
                    <a:gd name="connsiteX23" fmla="*/ 2447977 w 3479238"/>
                    <a:gd name="connsiteY23" fmla="*/ 395256 h 1100184"/>
                    <a:gd name="connsiteX24" fmla="*/ 2447977 w 3479238"/>
                    <a:gd name="connsiteY24" fmla="*/ 489148 h 1100184"/>
                    <a:gd name="connsiteX25" fmla="*/ 2514661 w 3479238"/>
                    <a:gd name="connsiteY25" fmla="*/ 489148 h 1100184"/>
                    <a:gd name="connsiteX26" fmla="*/ 2456911 w 3479238"/>
                    <a:gd name="connsiteY26" fmla="*/ 574058 h 1100184"/>
                    <a:gd name="connsiteX27" fmla="*/ 2456911 w 3479238"/>
                    <a:gd name="connsiteY27" fmla="*/ 674475 h 1100184"/>
                    <a:gd name="connsiteX28" fmla="*/ 2675739 w 3479238"/>
                    <a:gd name="connsiteY28" fmla="*/ 674475 h 1100184"/>
                    <a:gd name="connsiteX29" fmla="*/ 2675739 w 3479238"/>
                    <a:gd name="connsiteY29" fmla="*/ 723454 h 1100184"/>
                    <a:gd name="connsiteX30" fmla="*/ 2428441 w 3479238"/>
                    <a:gd name="connsiteY30" fmla="*/ 723454 h 1100184"/>
                    <a:gd name="connsiteX31" fmla="*/ 2428441 w 3479238"/>
                    <a:gd name="connsiteY31" fmla="*/ 827965 h 1100184"/>
                    <a:gd name="connsiteX32" fmla="*/ 2675739 w 3479238"/>
                    <a:gd name="connsiteY32" fmla="*/ 827965 h 1100184"/>
                    <a:gd name="connsiteX33" fmla="*/ 2675739 w 3479238"/>
                    <a:gd name="connsiteY33" fmla="*/ 932467 h 1100184"/>
                    <a:gd name="connsiteX34" fmla="*/ 2785543 w 3479238"/>
                    <a:gd name="connsiteY34" fmla="*/ 932467 h 1100184"/>
                    <a:gd name="connsiteX35" fmla="*/ 2785543 w 3479238"/>
                    <a:gd name="connsiteY35" fmla="*/ 827965 h 1100184"/>
                    <a:gd name="connsiteX36" fmla="*/ 3001113 w 3479238"/>
                    <a:gd name="connsiteY36" fmla="*/ 827965 h 1100184"/>
                    <a:gd name="connsiteX37" fmla="*/ 3001113 w 3479238"/>
                    <a:gd name="connsiteY37" fmla="*/ 723454 h 1100184"/>
                    <a:gd name="connsiteX38" fmla="*/ 2785543 w 3479238"/>
                    <a:gd name="connsiteY38" fmla="*/ 723454 h 1100184"/>
                    <a:gd name="connsiteX39" fmla="*/ 2785543 w 3479238"/>
                    <a:gd name="connsiteY39" fmla="*/ 674475 h 1100184"/>
                    <a:gd name="connsiteX40" fmla="*/ 2952307 w 3479238"/>
                    <a:gd name="connsiteY40" fmla="*/ 674475 h 1100184"/>
                    <a:gd name="connsiteX41" fmla="*/ 2952307 w 3479238"/>
                    <a:gd name="connsiteY41" fmla="*/ 577311 h 1100184"/>
                    <a:gd name="connsiteX42" fmla="*/ 2785543 w 3479238"/>
                    <a:gd name="connsiteY42" fmla="*/ 577311 h 1100184"/>
                    <a:gd name="connsiteX43" fmla="*/ 2785543 w 3479238"/>
                    <a:gd name="connsiteY43" fmla="*/ 509553 h 1100184"/>
                    <a:gd name="connsiteX44" fmla="*/ 2675739 w 3479238"/>
                    <a:gd name="connsiteY44" fmla="*/ 509553 h 1100184"/>
                    <a:gd name="connsiteX45" fmla="*/ 2675739 w 3479238"/>
                    <a:gd name="connsiteY45" fmla="*/ 577311 h 1100184"/>
                    <a:gd name="connsiteX46" fmla="*/ 2578937 w 3479238"/>
                    <a:gd name="connsiteY46" fmla="*/ 577311 h 1100184"/>
                    <a:gd name="connsiteX47" fmla="*/ 2635867 w 3479238"/>
                    <a:gd name="connsiteY47" fmla="*/ 489148 h 1100184"/>
                    <a:gd name="connsiteX48" fmla="*/ 2969385 w 3479238"/>
                    <a:gd name="connsiteY48" fmla="*/ 489148 h 1100184"/>
                    <a:gd name="connsiteX49" fmla="*/ 2969385 w 3479238"/>
                    <a:gd name="connsiteY49" fmla="*/ 395256 h 1100184"/>
                    <a:gd name="connsiteX50" fmla="*/ 2686311 w 3479238"/>
                    <a:gd name="connsiteY50" fmla="*/ 395256 h 1100184"/>
                    <a:gd name="connsiteX51" fmla="*/ 2705838 w 3479238"/>
                    <a:gd name="connsiteY51" fmla="*/ 353614 h 1100184"/>
                    <a:gd name="connsiteX52" fmla="*/ 1206917 w 3479238"/>
                    <a:gd name="connsiteY52" fmla="*/ 174821 h 1100184"/>
                    <a:gd name="connsiteX53" fmla="*/ 840043 w 3479238"/>
                    <a:gd name="connsiteY53" fmla="*/ 226258 h 1100184"/>
                    <a:gd name="connsiteX54" fmla="*/ 840043 w 3479238"/>
                    <a:gd name="connsiteY54" fmla="*/ 465462 h 1100184"/>
                    <a:gd name="connsiteX55" fmla="*/ 826622 w 3479238"/>
                    <a:gd name="connsiteY55" fmla="*/ 661819 h 1100184"/>
                    <a:gd name="connsiteX56" fmla="*/ 774139 w 3479238"/>
                    <a:gd name="connsiteY56" fmla="*/ 810823 h 1100184"/>
                    <a:gd name="connsiteX57" fmla="*/ 774139 w 3479238"/>
                    <a:gd name="connsiteY57" fmla="*/ 555261 h 1100184"/>
                    <a:gd name="connsiteX58" fmla="*/ 635874 w 3479238"/>
                    <a:gd name="connsiteY58" fmla="*/ 555261 h 1100184"/>
                    <a:gd name="connsiteX59" fmla="*/ 635874 w 3479238"/>
                    <a:gd name="connsiteY59" fmla="*/ 541399 h 1100184"/>
                    <a:gd name="connsiteX60" fmla="*/ 635874 w 3479238"/>
                    <a:gd name="connsiteY60" fmla="*/ 492420 h 1100184"/>
                    <a:gd name="connsiteX61" fmla="*/ 812391 w 3479238"/>
                    <a:gd name="connsiteY61" fmla="*/ 492420 h 1100184"/>
                    <a:gd name="connsiteX62" fmla="*/ 812391 w 3479238"/>
                    <a:gd name="connsiteY62" fmla="*/ 393620 h 1100184"/>
                    <a:gd name="connsiteX63" fmla="*/ 779845 w 3479238"/>
                    <a:gd name="connsiteY63" fmla="*/ 393620 h 1100184"/>
                    <a:gd name="connsiteX64" fmla="*/ 779845 w 3479238"/>
                    <a:gd name="connsiteY64" fmla="*/ 182167 h 1100184"/>
                    <a:gd name="connsiteX65" fmla="*/ 677355 w 3479238"/>
                    <a:gd name="connsiteY65" fmla="*/ 182167 h 1100184"/>
                    <a:gd name="connsiteX66" fmla="*/ 677355 w 3479238"/>
                    <a:gd name="connsiteY66" fmla="*/ 393620 h 1100184"/>
                    <a:gd name="connsiteX67" fmla="*/ 635874 w 3479238"/>
                    <a:gd name="connsiteY67" fmla="*/ 393620 h 1100184"/>
                    <a:gd name="connsiteX68" fmla="*/ 635874 w 3479238"/>
                    <a:gd name="connsiteY68" fmla="*/ 196048 h 1100184"/>
                    <a:gd name="connsiteX69" fmla="*/ 533366 w 3479238"/>
                    <a:gd name="connsiteY69" fmla="*/ 196048 h 1100184"/>
                    <a:gd name="connsiteX70" fmla="*/ 533366 w 3479238"/>
                    <a:gd name="connsiteY70" fmla="*/ 506281 h 1100184"/>
                    <a:gd name="connsiteX71" fmla="*/ 529718 w 3479238"/>
                    <a:gd name="connsiteY71" fmla="*/ 678952 h 1100184"/>
                    <a:gd name="connsiteX72" fmla="*/ 514669 w 3479238"/>
                    <a:gd name="connsiteY72" fmla="*/ 781435 h 1100184"/>
                    <a:gd name="connsiteX73" fmla="*/ 478055 w 3479238"/>
                    <a:gd name="connsiteY73" fmla="*/ 876944 h 1100184"/>
                    <a:gd name="connsiteX74" fmla="*/ 571609 w 3479238"/>
                    <a:gd name="connsiteY74" fmla="*/ 937355 h 1100184"/>
                    <a:gd name="connsiteX75" fmla="*/ 616748 w 3479238"/>
                    <a:gd name="connsiteY75" fmla="*/ 811645 h 1100184"/>
                    <a:gd name="connsiteX76" fmla="*/ 634245 w 3479238"/>
                    <a:gd name="connsiteY76" fmla="*/ 662221 h 1100184"/>
                    <a:gd name="connsiteX77" fmla="*/ 670022 w 3479238"/>
                    <a:gd name="connsiteY77" fmla="*/ 662221 h 1100184"/>
                    <a:gd name="connsiteX78" fmla="*/ 670022 w 3479238"/>
                    <a:gd name="connsiteY78" fmla="*/ 923484 h 1100184"/>
                    <a:gd name="connsiteX79" fmla="*/ 774139 w 3479238"/>
                    <a:gd name="connsiteY79" fmla="*/ 923484 h 1100184"/>
                    <a:gd name="connsiteX80" fmla="*/ 774139 w 3479238"/>
                    <a:gd name="connsiteY80" fmla="*/ 850006 h 1100184"/>
                    <a:gd name="connsiteX81" fmla="*/ 836785 w 3479238"/>
                    <a:gd name="connsiteY81" fmla="*/ 924307 h 1100184"/>
                    <a:gd name="connsiteX82" fmla="*/ 873399 w 3479238"/>
                    <a:gd name="connsiteY82" fmla="*/ 854081 h 1100184"/>
                    <a:gd name="connsiteX83" fmla="*/ 936855 w 3479238"/>
                    <a:gd name="connsiteY83" fmla="*/ 938991 h 1100184"/>
                    <a:gd name="connsiteX84" fmla="*/ 1072701 w 3479238"/>
                    <a:gd name="connsiteY84" fmla="*/ 823871 h 1100184"/>
                    <a:gd name="connsiteX85" fmla="*/ 1196326 w 3479238"/>
                    <a:gd name="connsiteY85" fmla="*/ 938991 h 1100184"/>
                    <a:gd name="connsiteX86" fmla="*/ 1250837 w 3479238"/>
                    <a:gd name="connsiteY86" fmla="*/ 841846 h 1100184"/>
                    <a:gd name="connsiteX87" fmla="*/ 1134499 w 3479238"/>
                    <a:gd name="connsiteY87" fmla="*/ 743046 h 1100184"/>
                    <a:gd name="connsiteX88" fmla="*/ 1187391 w 3479238"/>
                    <a:gd name="connsiteY88" fmla="*/ 634067 h 1100184"/>
                    <a:gd name="connsiteX89" fmla="*/ 1228053 w 3479238"/>
                    <a:gd name="connsiteY89" fmla="*/ 496486 h 1100184"/>
                    <a:gd name="connsiteX90" fmla="*/ 1228053 w 3479238"/>
                    <a:gd name="connsiteY90" fmla="*/ 387909 h 1100184"/>
                    <a:gd name="connsiteX91" fmla="*/ 940093 w 3479238"/>
                    <a:gd name="connsiteY91" fmla="*/ 387909 h 1100184"/>
                    <a:gd name="connsiteX92" fmla="*/ 940093 w 3479238"/>
                    <a:gd name="connsiteY92" fmla="*/ 334835 h 1100184"/>
                    <a:gd name="connsiteX93" fmla="*/ 1226424 w 3479238"/>
                    <a:gd name="connsiteY93" fmla="*/ 288295 h 1100184"/>
                    <a:gd name="connsiteX94" fmla="*/ 2719668 w 3479238"/>
                    <a:gd name="connsiteY94" fmla="*/ 166651 h 1100184"/>
                    <a:gd name="connsiteX95" fmla="*/ 2587871 w 3479238"/>
                    <a:gd name="connsiteY95" fmla="*/ 183803 h 1100184"/>
                    <a:gd name="connsiteX96" fmla="*/ 2604140 w 3479238"/>
                    <a:gd name="connsiteY96" fmla="*/ 235231 h 1100184"/>
                    <a:gd name="connsiteX97" fmla="*/ 2312941 w 3479238"/>
                    <a:gd name="connsiteY97" fmla="*/ 235231 h 1100184"/>
                    <a:gd name="connsiteX98" fmla="*/ 2312941 w 3479238"/>
                    <a:gd name="connsiteY98" fmla="*/ 516900 h 1100184"/>
                    <a:gd name="connsiteX99" fmla="*/ 2307236 w 3479238"/>
                    <a:gd name="connsiteY99" fmla="*/ 658136 h 1100184"/>
                    <a:gd name="connsiteX100" fmla="*/ 2285261 w 3479238"/>
                    <a:gd name="connsiteY100" fmla="*/ 762226 h 1100184"/>
                    <a:gd name="connsiteX101" fmla="*/ 2234846 w 3479238"/>
                    <a:gd name="connsiteY101" fmla="*/ 875309 h 1100184"/>
                    <a:gd name="connsiteX102" fmla="*/ 2338963 w 3479238"/>
                    <a:gd name="connsiteY102" fmla="*/ 934926 h 1100184"/>
                    <a:gd name="connsiteX103" fmla="*/ 2391827 w 3479238"/>
                    <a:gd name="connsiteY103" fmla="*/ 813664 h 1100184"/>
                    <a:gd name="connsiteX104" fmla="*/ 2417469 w 3479238"/>
                    <a:gd name="connsiteY104" fmla="*/ 687954 h 1100184"/>
                    <a:gd name="connsiteX105" fmla="*/ 2425184 w 3479238"/>
                    <a:gd name="connsiteY105" fmla="*/ 507104 h 1100184"/>
                    <a:gd name="connsiteX106" fmla="*/ 2425184 w 3479238"/>
                    <a:gd name="connsiteY106" fmla="*/ 333199 h 1100184"/>
                    <a:gd name="connsiteX107" fmla="*/ 2991359 w 3479238"/>
                    <a:gd name="connsiteY107" fmla="*/ 333199 h 1100184"/>
                    <a:gd name="connsiteX108" fmla="*/ 2991359 w 3479238"/>
                    <a:gd name="connsiteY108" fmla="*/ 235231 h 1100184"/>
                    <a:gd name="connsiteX109" fmla="*/ 2744062 w 3479238"/>
                    <a:gd name="connsiteY109" fmla="*/ 235231 h 1100184"/>
                    <a:gd name="connsiteX110" fmla="*/ 2719668 w 3479238"/>
                    <a:gd name="connsiteY110" fmla="*/ 166651 h 1100184"/>
                    <a:gd name="connsiteX111" fmla="*/ 1973442 w 3479238"/>
                    <a:gd name="connsiteY111" fmla="*/ 160940 h 1100184"/>
                    <a:gd name="connsiteX112" fmla="*/ 1905119 w 3479238"/>
                    <a:gd name="connsiteY112" fmla="*/ 234418 h 1100184"/>
                    <a:gd name="connsiteX113" fmla="*/ 1984843 w 3479238"/>
                    <a:gd name="connsiteY113" fmla="*/ 306270 h 1100184"/>
                    <a:gd name="connsiteX114" fmla="*/ 1879096 w 3479238"/>
                    <a:gd name="connsiteY114" fmla="*/ 306270 h 1100184"/>
                    <a:gd name="connsiteX115" fmla="*/ 1876658 w 3479238"/>
                    <a:gd name="connsiteY115" fmla="*/ 173998 h 1100184"/>
                    <a:gd name="connsiteX116" fmla="*/ 1760339 w 3479238"/>
                    <a:gd name="connsiteY116" fmla="*/ 173998 h 1100184"/>
                    <a:gd name="connsiteX117" fmla="*/ 1765206 w 3479238"/>
                    <a:gd name="connsiteY117" fmla="*/ 306270 h 1100184"/>
                    <a:gd name="connsiteX118" fmla="*/ 1386130 w 3479238"/>
                    <a:gd name="connsiteY118" fmla="*/ 306270 h 1100184"/>
                    <a:gd name="connsiteX119" fmla="*/ 1386130 w 3479238"/>
                    <a:gd name="connsiteY119" fmla="*/ 417296 h 1100184"/>
                    <a:gd name="connsiteX120" fmla="*/ 1770092 w 3479238"/>
                    <a:gd name="connsiteY120" fmla="*/ 417296 h 1100184"/>
                    <a:gd name="connsiteX121" fmla="*/ 1802630 w 3479238"/>
                    <a:gd name="connsiteY121" fmla="*/ 663455 h 1100184"/>
                    <a:gd name="connsiteX122" fmla="*/ 1855493 w 3479238"/>
                    <a:gd name="connsiteY122" fmla="*/ 826320 h 1100184"/>
                    <a:gd name="connsiteX123" fmla="*/ 1920578 w 3479238"/>
                    <a:gd name="connsiteY123" fmla="*/ 912875 h 1100184"/>
                    <a:gd name="connsiteX124" fmla="*/ 1991339 w 3479238"/>
                    <a:gd name="connsiteY124" fmla="*/ 937355 h 1100184"/>
                    <a:gd name="connsiteX125" fmla="*/ 2056833 w 3479238"/>
                    <a:gd name="connsiteY125" fmla="*/ 912875 h 1100184"/>
                    <a:gd name="connsiteX126" fmla="*/ 2098724 w 3479238"/>
                    <a:gd name="connsiteY126" fmla="*/ 823048 h 1100184"/>
                    <a:gd name="connsiteX127" fmla="*/ 2110516 w 3479238"/>
                    <a:gd name="connsiteY127" fmla="*/ 766320 h 1100184"/>
                    <a:gd name="connsiteX128" fmla="*/ 2119879 w 3479238"/>
                    <a:gd name="connsiteY128" fmla="*/ 704685 h 1100184"/>
                    <a:gd name="connsiteX129" fmla="*/ 2026324 w 3479238"/>
                    <a:gd name="connsiteY129" fmla="*/ 672839 h 1100184"/>
                    <a:gd name="connsiteX130" fmla="*/ 2011685 w 3479238"/>
                    <a:gd name="connsiteY130" fmla="*/ 760208 h 1100184"/>
                    <a:gd name="connsiteX131" fmla="*/ 2001521 w 3479238"/>
                    <a:gd name="connsiteY131" fmla="*/ 794895 h 1100184"/>
                    <a:gd name="connsiteX132" fmla="*/ 1989710 w 3479238"/>
                    <a:gd name="connsiteY132" fmla="*/ 803457 h 1100184"/>
                    <a:gd name="connsiteX133" fmla="*/ 1971022 w 3479238"/>
                    <a:gd name="connsiteY133" fmla="*/ 790408 h 1100184"/>
                    <a:gd name="connsiteX134" fmla="*/ 1917320 w 3479238"/>
                    <a:gd name="connsiteY134" fmla="*/ 651612 h 1100184"/>
                    <a:gd name="connsiteX135" fmla="*/ 1885592 w 3479238"/>
                    <a:gd name="connsiteY135" fmla="*/ 417296 h 1100184"/>
                    <a:gd name="connsiteX136" fmla="*/ 2101162 w 3479238"/>
                    <a:gd name="connsiteY136" fmla="*/ 417296 h 1100184"/>
                    <a:gd name="connsiteX137" fmla="*/ 2101162 w 3479238"/>
                    <a:gd name="connsiteY137" fmla="*/ 306270 h 1100184"/>
                    <a:gd name="connsiteX138" fmla="*/ 2035269 w 3479238"/>
                    <a:gd name="connsiteY138" fmla="*/ 306270 h 1100184"/>
                    <a:gd name="connsiteX139" fmla="*/ 2080817 w 3479238"/>
                    <a:gd name="connsiteY139" fmla="*/ 253197 h 1100184"/>
                    <a:gd name="connsiteX140" fmla="*/ 2027143 w 3479238"/>
                    <a:gd name="connsiteY140" fmla="*/ 204619 h 1100184"/>
                    <a:gd name="connsiteX141" fmla="*/ 1973442 w 3479238"/>
                    <a:gd name="connsiteY141" fmla="*/ 160940 h 1100184"/>
                    <a:gd name="connsiteX142" fmla="*/ 274896 w 3479238"/>
                    <a:gd name="connsiteY142" fmla="*/ -127 h 1100184"/>
                    <a:gd name="connsiteX143" fmla="*/ 3364711 w 3479238"/>
                    <a:gd name="connsiteY143" fmla="*/ -127 h 1100184"/>
                    <a:gd name="connsiteX144" fmla="*/ 3477315 w 3479238"/>
                    <a:gd name="connsiteY144" fmla="*/ 133571 h 1100184"/>
                    <a:gd name="connsiteX145" fmla="*/ 3316886 w 3479238"/>
                    <a:gd name="connsiteY145" fmla="*/ 1006959 h 1100184"/>
                    <a:gd name="connsiteX146" fmla="*/ 3204272 w 3479238"/>
                    <a:gd name="connsiteY146" fmla="*/ 1100058 h 1100184"/>
                    <a:gd name="connsiteX147" fmla="*/ 114457 w 3479238"/>
                    <a:gd name="connsiteY147" fmla="*/ 1100058 h 1100184"/>
                    <a:gd name="connsiteX148" fmla="*/ 1852 w 3479238"/>
                    <a:gd name="connsiteY148" fmla="*/ 966351 h 1100184"/>
                    <a:gd name="connsiteX149" fmla="*/ 162282 w 3479238"/>
                    <a:gd name="connsiteY149" fmla="*/ 92962 h 1100184"/>
                    <a:gd name="connsiteX150" fmla="*/ 274896 w 3479238"/>
                    <a:gd name="connsiteY150" fmla="*/ -127 h 1100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</a:cxnLst>
                  <a:rect l="l" t="t" r="r" b="b"/>
                  <a:pathLst>
                    <a:path w="3479238" h="1100184">
                      <a:moveTo>
                        <a:pt x="938455" y="567515"/>
                      </a:moveTo>
                      <a:cubicBezTo>
                        <a:pt x="956362" y="631197"/>
                        <a:pt x="979965" y="687265"/>
                        <a:pt x="1009245" y="735709"/>
                      </a:cubicBezTo>
                      <a:cubicBezTo>
                        <a:pt x="978870" y="769439"/>
                        <a:pt x="935226" y="805380"/>
                        <a:pt x="878266" y="843463"/>
                      </a:cubicBezTo>
                      <a:cubicBezTo>
                        <a:pt x="898326" y="799391"/>
                        <a:pt x="912842" y="756525"/>
                        <a:pt x="921805" y="714883"/>
                      </a:cubicBezTo>
                      <a:cubicBezTo>
                        <a:pt x="930740" y="673250"/>
                        <a:pt x="936293" y="624118"/>
                        <a:pt x="938455" y="567515"/>
                      </a:cubicBezTo>
                      <a:close/>
                      <a:moveTo>
                        <a:pt x="1014921" y="492420"/>
                      </a:moveTo>
                      <a:lnTo>
                        <a:pt x="1123116" y="492420"/>
                      </a:lnTo>
                      <a:cubicBezTo>
                        <a:pt x="1110638" y="554466"/>
                        <a:pt x="1093017" y="606698"/>
                        <a:pt x="1070252" y="649153"/>
                      </a:cubicBezTo>
                      <a:cubicBezTo>
                        <a:pt x="1048021" y="606162"/>
                        <a:pt x="1029571" y="553902"/>
                        <a:pt x="1014921" y="492420"/>
                      </a:cubicBezTo>
                      <a:close/>
                      <a:moveTo>
                        <a:pt x="1398350" y="486690"/>
                      </a:moveTo>
                      <a:lnTo>
                        <a:pt x="1398350" y="596108"/>
                      </a:lnTo>
                      <a:lnTo>
                        <a:pt x="1516298" y="596108"/>
                      </a:lnTo>
                      <a:lnTo>
                        <a:pt x="1516298" y="762638"/>
                      </a:lnTo>
                      <a:lnTo>
                        <a:pt x="1366623" y="779799"/>
                      </a:lnTo>
                      <a:lnTo>
                        <a:pt x="1380453" y="893284"/>
                      </a:lnTo>
                      <a:cubicBezTo>
                        <a:pt x="1500306" y="880216"/>
                        <a:pt x="1634247" y="861983"/>
                        <a:pt x="1782285" y="838574"/>
                      </a:cubicBezTo>
                      <a:lnTo>
                        <a:pt x="1780656" y="725913"/>
                      </a:lnTo>
                      <a:cubicBezTo>
                        <a:pt x="1714504" y="735709"/>
                        <a:pt x="1665155" y="742788"/>
                        <a:pt x="1632618" y="747140"/>
                      </a:cubicBezTo>
                      <a:lnTo>
                        <a:pt x="1632618" y="596108"/>
                      </a:lnTo>
                      <a:lnTo>
                        <a:pt x="1748928" y="596108"/>
                      </a:lnTo>
                      <a:lnTo>
                        <a:pt x="1748928" y="486690"/>
                      </a:lnTo>
                      <a:close/>
                      <a:moveTo>
                        <a:pt x="2593576" y="343818"/>
                      </a:moveTo>
                      <a:cubicBezTo>
                        <a:pt x="2587061" y="359057"/>
                        <a:pt x="2578937" y="376200"/>
                        <a:pt x="2569183" y="395256"/>
                      </a:cubicBezTo>
                      <a:lnTo>
                        <a:pt x="2447977" y="395256"/>
                      </a:lnTo>
                      <a:lnTo>
                        <a:pt x="2447977" y="489148"/>
                      </a:lnTo>
                      <a:lnTo>
                        <a:pt x="2514661" y="489148"/>
                      </a:lnTo>
                      <a:cubicBezTo>
                        <a:pt x="2496764" y="518536"/>
                        <a:pt x="2477514" y="546842"/>
                        <a:pt x="2456911" y="574058"/>
                      </a:cubicBezTo>
                      <a:lnTo>
                        <a:pt x="2456911" y="674475"/>
                      </a:lnTo>
                      <a:lnTo>
                        <a:pt x="2675739" y="674475"/>
                      </a:lnTo>
                      <a:lnTo>
                        <a:pt x="2675739" y="723454"/>
                      </a:lnTo>
                      <a:lnTo>
                        <a:pt x="2428441" y="723454"/>
                      </a:lnTo>
                      <a:lnTo>
                        <a:pt x="2428441" y="827965"/>
                      </a:lnTo>
                      <a:lnTo>
                        <a:pt x="2675739" y="827965"/>
                      </a:lnTo>
                      <a:lnTo>
                        <a:pt x="2675739" y="932467"/>
                      </a:lnTo>
                      <a:lnTo>
                        <a:pt x="2785543" y="932467"/>
                      </a:lnTo>
                      <a:lnTo>
                        <a:pt x="2785543" y="827965"/>
                      </a:lnTo>
                      <a:lnTo>
                        <a:pt x="3001113" y="827965"/>
                      </a:lnTo>
                      <a:lnTo>
                        <a:pt x="3001113" y="723454"/>
                      </a:lnTo>
                      <a:lnTo>
                        <a:pt x="2785543" y="723454"/>
                      </a:lnTo>
                      <a:lnTo>
                        <a:pt x="2785543" y="674475"/>
                      </a:lnTo>
                      <a:lnTo>
                        <a:pt x="2952307" y="674475"/>
                      </a:lnTo>
                      <a:lnTo>
                        <a:pt x="2952307" y="577311"/>
                      </a:lnTo>
                      <a:lnTo>
                        <a:pt x="2785543" y="577311"/>
                      </a:lnTo>
                      <a:lnTo>
                        <a:pt x="2785543" y="509553"/>
                      </a:lnTo>
                      <a:lnTo>
                        <a:pt x="2675739" y="509553"/>
                      </a:lnTo>
                      <a:lnTo>
                        <a:pt x="2675739" y="577311"/>
                      </a:lnTo>
                      <a:lnTo>
                        <a:pt x="2578937" y="577311"/>
                      </a:lnTo>
                      <a:cubicBezTo>
                        <a:pt x="2597367" y="552266"/>
                        <a:pt x="2616360" y="522879"/>
                        <a:pt x="2635867" y="489148"/>
                      </a:cubicBezTo>
                      <a:lnTo>
                        <a:pt x="2969385" y="489148"/>
                      </a:lnTo>
                      <a:lnTo>
                        <a:pt x="2969385" y="395256"/>
                      </a:lnTo>
                      <a:lnTo>
                        <a:pt x="2686311" y="395256"/>
                      </a:lnTo>
                      <a:cubicBezTo>
                        <a:pt x="2693360" y="381643"/>
                        <a:pt x="2699856" y="367762"/>
                        <a:pt x="2705838" y="353614"/>
                      </a:cubicBezTo>
                      <a:close/>
                      <a:moveTo>
                        <a:pt x="1206917" y="174821"/>
                      </a:moveTo>
                      <a:cubicBezTo>
                        <a:pt x="1071329" y="204753"/>
                        <a:pt x="949047" y="221896"/>
                        <a:pt x="840043" y="226258"/>
                      </a:cubicBezTo>
                      <a:lnTo>
                        <a:pt x="840043" y="465462"/>
                      </a:lnTo>
                      <a:cubicBezTo>
                        <a:pt x="840043" y="547665"/>
                        <a:pt x="835566" y="613117"/>
                        <a:pt x="826622" y="661819"/>
                      </a:cubicBezTo>
                      <a:cubicBezTo>
                        <a:pt x="817659" y="710540"/>
                        <a:pt x="800190" y="760208"/>
                        <a:pt x="774139" y="810823"/>
                      </a:cubicBezTo>
                      <a:lnTo>
                        <a:pt x="774139" y="555261"/>
                      </a:lnTo>
                      <a:lnTo>
                        <a:pt x="635874" y="555261"/>
                      </a:lnTo>
                      <a:lnTo>
                        <a:pt x="635874" y="541399"/>
                      </a:lnTo>
                      <a:lnTo>
                        <a:pt x="635874" y="492420"/>
                      </a:lnTo>
                      <a:lnTo>
                        <a:pt x="812391" y="492420"/>
                      </a:lnTo>
                      <a:lnTo>
                        <a:pt x="812391" y="393620"/>
                      </a:lnTo>
                      <a:lnTo>
                        <a:pt x="779845" y="393620"/>
                      </a:lnTo>
                      <a:lnTo>
                        <a:pt x="779845" y="182167"/>
                      </a:lnTo>
                      <a:lnTo>
                        <a:pt x="677355" y="182167"/>
                      </a:lnTo>
                      <a:lnTo>
                        <a:pt x="677355" y="393620"/>
                      </a:lnTo>
                      <a:lnTo>
                        <a:pt x="635874" y="393620"/>
                      </a:lnTo>
                      <a:lnTo>
                        <a:pt x="635874" y="196048"/>
                      </a:lnTo>
                      <a:lnTo>
                        <a:pt x="533366" y="196048"/>
                      </a:lnTo>
                      <a:lnTo>
                        <a:pt x="533366" y="506281"/>
                      </a:lnTo>
                      <a:cubicBezTo>
                        <a:pt x="533366" y="582496"/>
                        <a:pt x="532138" y="640046"/>
                        <a:pt x="529718" y="678952"/>
                      </a:cubicBezTo>
                      <a:cubicBezTo>
                        <a:pt x="527270" y="717877"/>
                        <a:pt x="522260" y="752029"/>
                        <a:pt x="514669" y="781435"/>
                      </a:cubicBezTo>
                      <a:cubicBezTo>
                        <a:pt x="507058" y="810823"/>
                        <a:pt x="494866" y="842669"/>
                        <a:pt x="478055" y="876944"/>
                      </a:cubicBezTo>
                      <a:lnTo>
                        <a:pt x="571609" y="937355"/>
                      </a:lnTo>
                      <a:cubicBezTo>
                        <a:pt x="592745" y="894355"/>
                        <a:pt x="607795" y="852465"/>
                        <a:pt x="616748" y="811645"/>
                      </a:cubicBezTo>
                      <a:cubicBezTo>
                        <a:pt x="625692" y="770817"/>
                        <a:pt x="631522" y="720996"/>
                        <a:pt x="634245" y="662221"/>
                      </a:cubicBezTo>
                      <a:lnTo>
                        <a:pt x="670022" y="662221"/>
                      </a:lnTo>
                      <a:lnTo>
                        <a:pt x="670022" y="923484"/>
                      </a:lnTo>
                      <a:lnTo>
                        <a:pt x="774139" y="923484"/>
                      </a:lnTo>
                      <a:lnTo>
                        <a:pt x="774139" y="850006"/>
                      </a:lnTo>
                      <a:lnTo>
                        <a:pt x="836785" y="924307"/>
                      </a:lnTo>
                      <a:cubicBezTo>
                        <a:pt x="849796" y="901444"/>
                        <a:pt x="862017" y="878035"/>
                        <a:pt x="873399" y="854081"/>
                      </a:cubicBezTo>
                      <a:lnTo>
                        <a:pt x="936855" y="938991"/>
                      </a:lnTo>
                      <a:cubicBezTo>
                        <a:pt x="990528" y="900908"/>
                        <a:pt x="1035800" y="862519"/>
                        <a:pt x="1072701" y="823871"/>
                      </a:cubicBezTo>
                      <a:cubicBezTo>
                        <a:pt x="1105219" y="861438"/>
                        <a:pt x="1146443" y="899808"/>
                        <a:pt x="1196326" y="938991"/>
                      </a:cubicBezTo>
                      <a:lnTo>
                        <a:pt x="1250837" y="841846"/>
                      </a:lnTo>
                      <a:cubicBezTo>
                        <a:pt x="1203659" y="810268"/>
                        <a:pt x="1164874" y="777341"/>
                        <a:pt x="1134499" y="743046"/>
                      </a:cubicBezTo>
                      <a:cubicBezTo>
                        <a:pt x="1155120" y="709851"/>
                        <a:pt x="1172742" y="673528"/>
                        <a:pt x="1187391" y="634067"/>
                      </a:cubicBezTo>
                      <a:cubicBezTo>
                        <a:pt x="1202031" y="594597"/>
                        <a:pt x="1215576" y="548736"/>
                        <a:pt x="1228053" y="496486"/>
                      </a:cubicBezTo>
                      <a:lnTo>
                        <a:pt x="1228053" y="387909"/>
                      </a:lnTo>
                      <a:lnTo>
                        <a:pt x="940093" y="387909"/>
                      </a:lnTo>
                      <a:lnTo>
                        <a:pt x="940093" y="334835"/>
                      </a:lnTo>
                      <a:cubicBezTo>
                        <a:pt x="1057241" y="320696"/>
                        <a:pt x="1152682" y="305170"/>
                        <a:pt x="1226424" y="288295"/>
                      </a:cubicBezTo>
                      <a:close/>
                      <a:moveTo>
                        <a:pt x="2719668" y="166651"/>
                      </a:moveTo>
                      <a:lnTo>
                        <a:pt x="2587871" y="183803"/>
                      </a:lnTo>
                      <a:lnTo>
                        <a:pt x="2604140" y="235231"/>
                      </a:lnTo>
                      <a:lnTo>
                        <a:pt x="2312941" y="235231"/>
                      </a:lnTo>
                      <a:lnTo>
                        <a:pt x="2312941" y="516900"/>
                      </a:lnTo>
                      <a:cubicBezTo>
                        <a:pt x="2312941" y="575139"/>
                        <a:pt x="2311036" y="622224"/>
                        <a:pt x="2307236" y="658136"/>
                      </a:cubicBezTo>
                      <a:cubicBezTo>
                        <a:pt x="2303445" y="694067"/>
                        <a:pt x="2296110" y="728773"/>
                        <a:pt x="2285261" y="762226"/>
                      </a:cubicBezTo>
                      <a:cubicBezTo>
                        <a:pt x="2274441" y="795708"/>
                        <a:pt x="2257610" y="833409"/>
                        <a:pt x="2234846" y="875309"/>
                      </a:cubicBezTo>
                      <a:lnTo>
                        <a:pt x="2338963" y="934926"/>
                      </a:lnTo>
                      <a:cubicBezTo>
                        <a:pt x="2362290" y="890825"/>
                        <a:pt x="2379912" y="850417"/>
                        <a:pt x="2391827" y="813664"/>
                      </a:cubicBezTo>
                      <a:cubicBezTo>
                        <a:pt x="2403772" y="776939"/>
                        <a:pt x="2412306" y="735020"/>
                        <a:pt x="2417469" y="687954"/>
                      </a:cubicBezTo>
                      <a:cubicBezTo>
                        <a:pt x="2422612" y="640869"/>
                        <a:pt x="2425184" y="580582"/>
                        <a:pt x="2425184" y="507104"/>
                      </a:cubicBezTo>
                      <a:lnTo>
                        <a:pt x="2425184" y="333199"/>
                      </a:lnTo>
                      <a:lnTo>
                        <a:pt x="2991359" y="333199"/>
                      </a:lnTo>
                      <a:lnTo>
                        <a:pt x="2991359" y="235231"/>
                      </a:lnTo>
                      <a:lnTo>
                        <a:pt x="2744062" y="235231"/>
                      </a:lnTo>
                      <a:cubicBezTo>
                        <a:pt x="2735937" y="210197"/>
                        <a:pt x="2727793" y="187333"/>
                        <a:pt x="2719668" y="166651"/>
                      </a:cubicBezTo>
                      <a:close/>
                      <a:moveTo>
                        <a:pt x="1973442" y="160940"/>
                      </a:moveTo>
                      <a:lnTo>
                        <a:pt x="1905119" y="234418"/>
                      </a:lnTo>
                      <a:cubicBezTo>
                        <a:pt x="1921930" y="248031"/>
                        <a:pt x="1948515" y="271975"/>
                        <a:pt x="1984843" y="306270"/>
                      </a:cubicBezTo>
                      <a:lnTo>
                        <a:pt x="1879096" y="306270"/>
                      </a:lnTo>
                      <a:cubicBezTo>
                        <a:pt x="1877468" y="248031"/>
                        <a:pt x="1876658" y="203940"/>
                        <a:pt x="1876658" y="173998"/>
                      </a:cubicBezTo>
                      <a:lnTo>
                        <a:pt x="1760339" y="173998"/>
                      </a:lnTo>
                      <a:cubicBezTo>
                        <a:pt x="1762501" y="191963"/>
                        <a:pt x="1764130" y="236054"/>
                        <a:pt x="1765206" y="306270"/>
                      </a:cubicBezTo>
                      <a:lnTo>
                        <a:pt x="1386130" y="306270"/>
                      </a:lnTo>
                      <a:lnTo>
                        <a:pt x="1386130" y="417296"/>
                      </a:lnTo>
                      <a:lnTo>
                        <a:pt x="1770092" y="417296"/>
                      </a:lnTo>
                      <a:cubicBezTo>
                        <a:pt x="1776608" y="512011"/>
                        <a:pt x="1787428" y="594061"/>
                        <a:pt x="1802630" y="663455"/>
                      </a:cubicBezTo>
                      <a:cubicBezTo>
                        <a:pt x="1817813" y="732839"/>
                        <a:pt x="1835434" y="787137"/>
                        <a:pt x="1855493" y="826320"/>
                      </a:cubicBezTo>
                      <a:cubicBezTo>
                        <a:pt x="1877725" y="867684"/>
                        <a:pt x="1899423" y="896536"/>
                        <a:pt x="1920578" y="912875"/>
                      </a:cubicBezTo>
                      <a:cubicBezTo>
                        <a:pt x="1941733" y="929195"/>
                        <a:pt x="1965316" y="937355"/>
                        <a:pt x="1991339" y="937355"/>
                      </a:cubicBezTo>
                      <a:cubicBezTo>
                        <a:pt x="2017923" y="937355"/>
                        <a:pt x="2039745" y="929195"/>
                        <a:pt x="2056833" y="912875"/>
                      </a:cubicBezTo>
                      <a:cubicBezTo>
                        <a:pt x="2073921" y="896536"/>
                        <a:pt x="2087875" y="866603"/>
                        <a:pt x="2098724" y="823048"/>
                      </a:cubicBezTo>
                      <a:cubicBezTo>
                        <a:pt x="2102515" y="808909"/>
                        <a:pt x="2106458" y="790007"/>
                        <a:pt x="2110516" y="766320"/>
                      </a:cubicBezTo>
                      <a:cubicBezTo>
                        <a:pt x="2114583" y="742635"/>
                        <a:pt x="2117716" y="722096"/>
                        <a:pt x="2119879" y="704685"/>
                      </a:cubicBezTo>
                      <a:lnTo>
                        <a:pt x="2026324" y="672839"/>
                      </a:lnTo>
                      <a:cubicBezTo>
                        <a:pt x="2022000" y="702227"/>
                        <a:pt x="2017114" y="731356"/>
                        <a:pt x="2011685" y="760208"/>
                      </a:cubicBezTo>
                      <a:cubicBezTo>
                        <a:pt x="2007893" y="777628"/>
                        <a:pt x="2004502" y="789184"/>
                        <a:pt x="2001521" y="794895"/>
                      </a:cubicBezTo>
                      <a:cubicBezTo>
                        <a:pt x="1998521" y="800616"/>
                        <a:pt x="1994597" y="803457"/>
                        <a:pt x="1989710" y="803457"/>
                      </a:cubicBezTo>
                      <a:cubicBezTo>
                        <a:pt x="1984290" y="803457"/>
                        <a:pt x="1978071" y="799114"/>
                        <a:pt x="1971022" y="790408"/>
                      </a:cubicBezTo>
                      <a:cubicBezTo>
                        <a:pt x="1948771" y="757749"/>
                        <a:pt x="1930894" y="711487"/>
                        <a:pt x="1917320" y="651612"/>
                      </a:cubicBezTo>
                      <a:cubicBezTo>
                        <a:pt x="1903775" y="591737"/>
                        <a:pt x="1893184" y="513647"/>
                        <a:pt x="1885592" y="417296"/>
                      </a:cubicBezTo>
                      <a:lnTo>
                        <a:pt x="2101162" y="417296"/>
                      </a:lnTo>
                      <a:lnTo>
                        <a:pt x="2101162" y="306270"/>
                      </a:lnTo>
                      <a:lnTo>
                        <a:pt x="2035269" y="306270"/>
                      </a:lnTo>
                      <a:lnTo>
                        <a:pt x="2080817" y="253197"/>
                      </a:lnTo>
                      <a:cubicBezTo>
                        <a:pt x="2068368" y="240675"/>
                        <a:pt x="2050470" y="224488"/>
                        <a:pt x="2027143" y="204619"/>
                      </a:cubicBezTo>
                      <a:cubicBezTo>
                        <a:pt x="2003817" y="184750"/>
                        <a:pt x="1985919" y="170190"/>
                        <a:pt x="1973442" y="160940"/>
                      </a:cubicBezTo>
                      <a:close/>
                      <a:moveTo>
                        <a:pt x="274896" y="-127"/>
                      </a:moveTo>
                      <a:lnTo>
                        <a:pt x="3364711" y="-127"/>
                      </a:lnTo>
                      <a:cubicBezTo>
                        <a:pt x="3436177" y="-127"/>
                        <a:pt x="3490117" y="63919"/>
                        <a:pt x="3477315" y="133571"/>
                      </a:cubicBezTo>
                      <a:lnTo>
                        <a:pt x="3316886" y="1006959"/>
                      </a:lnTo>
                      <a:cubicBezTo>
                        <a:pt x="3306980" y="1060875"/>
                        <a:pt x="3259583" y="1100058"/>
                        <a:pt x="3204272" y="1100058"/>
                      </a:cubicBezTo>
                      <a:lnTo>
                        <a:pt x="114457" y="1100058"/>
                      </a:lnTo>
                      <a:cubicBezTo>
                        <a:pt x="42991" y="1100058"/>
                        <a:pt x="-10950" y="1036003"/>
                        <a:pt x="1852" y="966351"/>
                      </a:cubicBezTo>
                      <a:lnTo>
                        <a:pt x="162282" y="92962"/>
                      </a:lnTo>
                      <a:cubicBezTo>
                        <a:pt x="172188" y="39066"/>
                        <a:pt x="219612" y="-127"/>
                        <a:pt x="274896" y="-127"/>
                      </a:cubicBezTo>
                      <a:close/>
                    </a:path>
                  </a:pathLst>
                </a:custGeom>
                <a:grpFill/>
                <a:ln w="95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96C38ECE-05A1-9B66-8E7F-716EE938949B}"/>
                    </a:ext>
                  </a:extLst>
                </p:cNvPr>
                <p:cNvSpPr/>
                <p:nvPr/>
              </p:nvSpPr>
              <p:spPr>
                <a:xfrm>
                  <a:off x="2567625" y="1765448"/>
                  <a:ext cx="2688212" cy="1065736"/>
                </a:xfrm>
                <a:custGeom>
                  <a:avLst/>
                  <a:gdLst>
                    <a:gd name="connsiteX0" fmla="*/ 1196971 w 2688212"/>
                    <a:gd name="connsiteY0" fmla="*/ 209527 h 1065736"/>
                    <a:gd name="connsiteX1" fmla="*/ 1196971 w 2688212"/>
                    <a:gd name="connsiteY1" fmla="*/ 512356 h 1065736"/>
                    <a:gd name="connsiteX2" fmla="*/ 1305680 w 2688212"/>
                    <a:gd name="connsiteY2" fmla="*/ 512356 h 1065736"/>
                    <a:gd name="connsiteX3" fmla="*/ 1452032 w 2688212"/>
                    <a:gd name="connsiteY3" fmla="*/ 477410 h 1065736"/>
                    <a:gd name="connsiteX4" fmla="*/ 1508563 w 2688212"/>
                    <a:gd name="connsiteY4" fmla="*/ 360932 h 1065736"/>
                    <a:gd name="connsiteX5" fmla="*/ 1451317 w 2688212"/>
                    <a:gd name="connsiteY5" fmla="*/ 245190 h 1065736"/>
                    <a:gd name="connsiteX6" fmla="*/ 1305680 w 2688212"/>
                    <a:gd name="connsiteY6" fmla="*/ 209527 h 1065736"/>
                    <a:gd name="connsiteX7" fmla="*/ 247776 w 2688212"/>
                    <a:gd name="connsiteY7" fmla="*/ 209527 h 1065736"/>
                    <a:gd name="connsiteX8" fmla="*/ 247776 w 2688212"/>
                    <a:gd name="connsiteY8" fmla="*/ 512356 h 1065736"/>
                    <a:gd name="connsiteX9" fmla="*/ 356466 w 2688212"/>
                    <a:gd name="connsiteY9" fmla="*/ 512356 h 1065736"/>
                    <a:gd name="connsiteX10" fmla="*/ 502837 w 2688212"/>
                    <a:gd name="connsiteY10" fmla="*/ 477410 h 1065736"/>
                    <a:gd name="connsiteX11" fmla="*/ 559368 w 2688212"/>
                    <a:gd name="connsiteY11" fmla="*/ 360932 h 1065736"/>
                    <a:gd name="connsiteX12" fmla="*/ 502132 w 2688212"/>
                    <a:gd name="connsiteY12" fmla="*/ 245190 h 1065736"/>
                    <a:gd name="connsiteX13" fmla="*/ 356466 w 2688212"/>
                    <a:gd name="connsiteY13" fmla="*/ 209527 h 1065736"/>
                    <a:gd name="connsiteX14" fmla="*/ 1804152 w 2688212"/>
                    <a:gd name="connsiteY14" fmla="*/ -127 h 1065736"/>
                    <a:gd name="connsiteX15" fmla="*/ 2688177 w 2688212"/>
                    <a:gd name="connsiteY15" fmla="*/ -127 h 1065736"/>
                    <a:gd name="connsiteX16" fmla="*/ 2688177 w 2688212"/>
                    <a:gd name="connsiteY16" fmla="*/ 219715 h 1065736"/>
                    <a:gd name="connsiteX17" fmla="*/ 2369346 w 2688212"/>
                    <a:gd name="connsiteY17" fmla="*/ 219715 h 1065736"/>
                    <a:gd name="connsiteX18" fmla="*/ 2369346 w 2688212"/>
                    <a:gd name="connsiteY18" fmla="*/ 1065610 h 1065736"/>
                    <a:gd name="connsiteX19" fmla="*/ 2122992 w 2688212"/>
                    <a:gd name="connsiteY19" fmla="*/ 1065610 h 1065736"/>
                    <a:gd name="connsiteX20" fmla="*/ 2122992 w 2688212"/>
                    <a:gd name="connsiteY20" fmla="*/ 219715 h 1065736"/>
                    <a:gd name="connsiteX21" fmla="*/ 1804152 w 2688212"/>
                    <a:gd name="connsiteY21" fmla="*/ 219715 h 1065736"/>
                    <a:gd name="connsiteX22" fmla="*/ 949159 w 2688212"/>
                    <a:gd name="connsiteY22" fmla="*/ -127 h 1065736"/>
                    <a:gd name="connsiteX23" fmla="*/ 1333207 w 2688212"/>
                    <a:gd name="connsiteY23" fmla="*/ -127 h 1065736"/>
                    <a:gd name="connsiteX24" fmla="*/ 1565065 w 2688212"/>
                    <a:gd name="connsiteY24" fmla="*/ 44280 h 1065736"/>
                    <a:gd name="connsiteX25" fmla="*/ 1716522 w 2688212"/>
                    <a:gd name="connsiteY25" fmla="*/ 170219 h 1065736"/>
                    <a:gd name="connsiteX26" fmla="*/ 1769424 w 2688212"/>
                    <a:gd name="connsiteY26" fmla="*/ 360932 h 1065736"/>
                    <a:gd name="connsiteX27" fmla="*/ 1716522 w 2688212"/>
                    <a:gd name="connsiteY27" fmla="*/ 551664 h 1065736"/>
                    <a:gd name="connsiteX28" fmla="*/ 1565065 w 2688212"/>
                    <a:gd name="connsiteY28" fmla="*/ 677613 h 1065736"/>
                    <a:gd name="connsiteX29" fmla="*/ 1333207 w 2688212"/>
                    <a:gd name="connsiteY29" fmla="*/ 722010 h 1065736"/>
                    <a:gd name="connsiteX30" fmla="*/ 1196971 w 2688212"/>
                    <a:gd name="connsiteY30" fmla="*/ 722010 h 1065736"/>
                    <a:gd name="connsiteX31" fmla="*/ 1196971 w 2688212"/>
                    <a:gd name="connsiteY31" fmla="*/ 1065610 h 1065736"/>
                    <a:gd name="connsiteX32" fmla="*/ 949159 w 2688212"/>
                    <a:gd name="connsiteY32" fmla="*/ 1065610 h 1065736"/>
                    <a:gd name="connsiteX33" fmla="*/ -36 w 2688212"/>
                    <a:gd name="connsiteY33" fmla="*/ -127 h 1065736"/>
                    <a:gd name="connsiteX34" fmla="*/ 384012 w 2688212"/>
                    <a:gd name="connsiteY34" fmla="*/ -127 h 1065736"/>
                    <a:gd name="connsiteX35" fmla="*/ 615879 w 2688212"/>
                    <a:gd name="connsiteY35" fmla="*/ 44280 h 1065736"/>
                    <a:gd name="connsiteX36" fmla="*/ 767327 w 2688212"/>
                    <a:gd name="connsiteY36" fmla="*/ 170219 h 1065736"/>
                    <a:gd name="connsiteX37" fmla="*/ 820210 w 2688212"/>
                    <a:gd name="connsiteY37" fmla="*/ 360932 h 1065736"/>
                    <a:gd name="connsiteX38" fmla="*/ 767327 w 2688212"/>
                    <a:gd name="connsiteY38" fmla="*/ 551664 h 1065736"/>
                    <a:gd name="connsiteX39" fmla="*/ 615879 w 2688212"/>
                    <a:gd name="connsiteY39" fmla="*/ 677613 h 1065736"/>
                    <a:gd name="connsiteX40" fmla="*/ 384012 w 2688212"/>
                    <a:gd name="connsiteY40" fmla="*/ 722010 h 1065736"/>
                    <a:gd name="connsiteX41" fmla="*/ 247776 w 2688212"/>
                    <a:gd name="connsiteY41" fmla="*/ 722010 h 1065736"/>
                    <a:gd name="connsiteX42" fmla="*/ 247776 w 2688212"/>
                    <a:gd name="connsiteY42" fmla="*/ 1065610 h 1065736"/>
                    <a:gd name="connsiteX43" fmla="*/ -36 w 2688212"/>
                    <a:gd name="connsiteY43" fmla="*/ 1065610 h 1065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2688212" h="1065736">
                      <a:moveTo>
                        <a:pt x="1196971" y="209527"/>
                      </a:moveTo>
                      <a:lnTo>
                        <a:pt x="1196971" y="512356"/>
                      </a:lnTo>
                      <a:lnTo>
                        <a:pt x="1305680" y="512356"/>
                      </a:lnTo>
                      <a:cubicBezTo>
                        <a:pt x="1365573" y="512356"/>
                        <a:pt x="1414360" y="500704"/>
                        <a:pt x="1452032" y="477410"/>
                      </a:cubicBezTo>
                      <a:cubicBezTo>
                        <a:pt x="1489713" y="454117"/>
                        <a:pt x="1508563" y="415297"/>
                        <a:pt x="1508563" y="360932"/>
                      </a:cubicBezTo>
                      <a:cubicBezTo>
                        <a:pt x="1508563" y="307562"/>
                        <a:pt x="1489484" y="268981"/>
                        <a:pt x="1451317" y="245190"/>
                      </a:cubicBezTo>
                      <a:cubicBezTo>
                        <a:pt x="1413141" y="221418"/>
                        <a:pt x="1364611" y="209527"/>
                        <a:pt x="1305680" y="209527"/>
                      </a:cubicBezTo>
                      <a:close/>
                      <a:moveTo>
                        <a:pt x="247776" y="209527"/>
                      </a:moveTo>
                      <a:lnTo>
                        <a:pt x="247776" y="512356"/>
                      </a:lnTo>
                      <a:lnTo>
                        <a:pt x="356466" y="512356"/>
                      </a:lnTo>
                      <a:cubicBezTo>
                        <a:pt x="416378" y="512356"/>
                        <a:pt x="465175" y="500704"/>
                        <a:pt x="502837" y="477410"/>
                      </a:cubicBezTo>
                      <a:cubicBezTo>
                        <a:pt x="540527" y="454117"/>
                        <a:pt x="559368" y="415297"/>
                        <a:pt x="559368" y="360932"/>
                      </a:cubicBezTo>
                      <a:cubicBezTo>
                        <a:pt x="559368" y="307562"/>
                        <a:pt x="540289" y="268981"/>
                        <a:pt x="502132" y="245190"/>
                      </a:cubicBezTo>
                      <a:cubicBezTo>
                        <a:pt x="463946" y="221418"/>
                        <a:pt x="415416" y="209527"/>
                        <a:pt x="356466" y="209527"/>
                      </a:cubicBezTo>
                      <a:close/>
                      <a:moveTo>
                        <a:pt x="1804152" y="-127"/>
                      </a:moveTo>
                      <a:lnTo>
                        <a:pt x="2688177" y="-127"/>
                      </a:lnTo>
                      <a:lnTo>
                        <a:pt x="2688177" y="219715"/>
                      </a:lnTo>
                      <a:lnTo>
                        <a:pt x="2369346" y="219715"/>
                      </a:lnTo>
                      <a:lnTo>
                        <a:pt x="2369346" y="1065610"/>
                      </a:lnTo>
                      <a:lnTo>
                        <a:pt x="2122992" y="1065610"/>
                      </a:lnTo>
                      <a:lnTo>
                        <a:pt x="2122992" y="219715"/>
                      </a:lnTo>
                      <a:lnTo>
                        <a:pt x="1804152" y="219715"/>
                      </a:lnTo>
                      <a:close/>
                      <a:moveTo>
                        <a:pt x="949159" y="-127"/>
                      </a:moveTo>
                      <a:lnTo>
                        <a:pt x="1333207" y="-127"/>
                      </a:lnTo>
                      <a:cubicBezTo>
                        <a:pt x="1422085" y="-127"/>
                        <a:pt x="1499380" y="14682"/>
                        <a:pt x="1565065" y="44280"/>
                      </a:cubicBezTo>
                      <a:cubicBezTo>
                        <a:pt x="1630768" y="73887"/>
                        <a:pt x="1681260" y="115864"/>
                        <a:pt x="1716522" y="170219"/>
                      </a:cubicBezTo>
                      <a:cubicBezTo>
                        <a:pt x="1751783" y="224565"/>
                        <a:pt x="1769424" y="288142"/>
                        <a:pt x="1769424" y="360932"/>
                      </a:cubicBezTo>
                      <a:cubicBezTo>
                        <a:pt x="1769424" y="433750"/>
                        <a:pt x="1751783" y="497327"/>
                        <a:pt x="1716522" y="551664"/>
                      </a:cubicBezTo>
                      <a:cubicBezTo>
                        <a:pt x="1681260" y="606028"/>
                        <a:pt x="1630768" y="647996"/>
                        <a:pt x="1565065" y="677613"/>
                      </a:cubicBezTo>
                      <a:cubicBezTo>
                        <a:pt x="1499380" y="707201"/>
                        <a:pt x="1422085" y="722010"/>
                        <a:pt x="1333207" y="722010"/>
                      </a:cubicBezTo>
                      <a:lnTo>
                        <a:pt x="1196971" y="722010"/>
                      </a:lnTo>
                      <a:lnTo>
                        <a:pt x="1196971" y="1065610"/>
                      </a:lnTo>
                      <a:lnTo>
                        <a:pt x="949159" y="1065610"/>
                      </a:lnTo>
                      <a:close/>
                      <a:moveTo>
                        <a:pt x="-36" y="-127"/>
                      </a:moveTo>
                      <a:lnTo>
                        <a:pt x="384012" y="-127"/>
                      </a:lnTo>
                      <a:cubicBezTo>
                        <a:pt x="472890" y="-127"/>
                        <a:pt x="550195" y="14682"/>
                        <a:pt x="615879" y="44280"/>
                      </a:cubicBezTo>
                      <a:cubicBezTo>
                        <a:pt x="681583" y="73887"/>
                        <a:pt x="732065" y="115864"/>
                        <a:pt x="767327" y="170219"/>
                      </a:cubicBezTo>
                      <a:cubicBezTo>
                        <a:pt x="802588" y="224565"/>
                        <a:pt x="820210" y="288142"/>
                        <a:pt x="820210" y="360932"/>
                      </a:cubicBezTo>
                      <a:cubicBezTo>
                        <a:pt x="820210" y="433750"/>
                        <a:pt x="802588" y="497327"/>
                        <a:pt x="767327" y="551664"/>
                      </a:cubicBezTo>
                      <a:cubicBezTo>
                        <a:pt x="732065" y="606028"/>
                        <a:pt x="681583" y="647996"/>
                        <a:pt x="615879" y="677613"/>
                      </a:cubicBezTo>
                      <a:cubicBezTo>
                        <a:pt x="550195" y="707201"/>
                        <a:pt x="472890" y="722010"/>
                        <a:pt x="384012" y="722010"/>
                      </a:cubicBezTo>
                      <a:lnTo>
                        <a:pt x="247776" y="722010"/>
                      </a:lnTo>
                      <a:lnTo>
                        <a:pt x="247776" y="1065610"/>
                      </a:lnTo>
                      <a:lnTo>
                        <a:pt x="-36" y="1065610"/>
                      </a:lnTo>
                      <a:close/>
                    </a:path>
                  </a:pathLst>
                </a:custGeom>
                <a:grpFill/>
                <a:ln w="95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D2A00084-8FE6-DF55-2E4F-731DC5F45E15}"/>
                    </a:ext>
                  </a:extLst>
                </p:cNvPr>
                <p:cNvSpPr/>
                <p:nvPr/>
              </p:nvSpPr>
              <p:spPr>
                <a:xfrm>
                  <a:off x="2567625" y="1765448"/>
                  <a:ext cx="2688212" cy="1065736"/>
                </a:xfrm>
                <a:custGeom>
                  <a:avLst/>
                  <a:gdLst>
                    <a:gd name="connsiteX0" fmla="*/ 1196971 w 2688212"/>
                    <a:gd name="connsiteY0" fmla="*/ 209527 h 1065736"/>
                    <a:gd name="connsiteX1" fmla="*/ 1196971 w 2688212"/>
                    <a:gd name="connsiteY1" fmla="*/ 512356 h 1065736"/>
                    <a:gd name="connsiteX2" fmla="*/ 1305680 w 2688212"/>
                    <a:gd name="connsiteY2" fmla="*/ 512356 h 1065736"/>
                    <a:gd name="connsiteX3" fmla="*/ 1452032 w 2688212"/>
                    <a:gd name="connsiteY3" fmla="*/ 477410 h 1065736"/>
                    <a:gd name="connsiteX4" fmla="*/ 1508563 w 2688212"/>
                    <a:gd name="connsiteY4" fmla="*/ 360932 h 1065736"/>
                    <a:gd name="connsiteX5" fmla="*/ 1451317 w 2688212"/>
                    <a:gd name="connsiteY5" fmla="*/ 245190 h 1065736"/>
                    <a:gd name="connsiteX6" fmla="*/ 1305680 w 2688212"/>
                    <a:gd name="connsiteY6" fmla="*/ 209527 h 1065736"/>
                    <a:gd name="connsiteX7" fmla="*/ 247776 w 2688212"/>
                    <a:gd name="connsiteY7" fmla="*/ 209527 h 1065736"/>
                    <a:gd name="connsiteX8" fmla="*/ 247776 w 2688212"/>
                    <a:gd name="connsiteY8" fmla="*/ 512356 h 1065736"/>
                    <a:gd name="connsiteX9" fmla="*/ 356466 w 2688212"/>
                    <a:gd name="connsiteY9" fmla="*/ 512356 h 1065736"/>
                    <a:gd name="connsiteX10" fmla="*/ 502837 w 2688212"/>
                    <a:gd name="connsiteY10" fmla="*/ 477410 h 1065736"/>
                    <a:gd name="connsiteX11" fmla="*/ 559368 w 2688212"/>
                    <a:gd name="connsiteY11" fmla="*/ 360932 h 1065736"/>
                    <a:gd name="connsiteX12" fmla="*/ 502132 w 2688212"/>
                    <a:gd name="connsiteY12" fmla="*/ 245190 h 1065736"/>
                    <a:gd name="connsiteX13" fmla="*/ 356466 w 2688212"/>
                    <a:gd name="connsiteY13" fmla="*/ 209527 h 1065736"/>
                    <a:gd name="connsiteX14" fmla="*/ 1804152 w 2688212"/>
                    <a:gd name="connsiteY14" fmla="*/ -127 h 1065736"/>
                    <a:gd name="connsiteX15" fmla="*/ 2688177 w 2688212"/>
                    <a:gd name="connsiteY15" fmla="*/ -127 h 1065736"/>
                    <a:gd name="connsiteX16" fmla="*/ 2688177 w 2688212"/>
                    <a:gd name="connsiteY16" fmla="*/ 219715 h 1065736"/>
                    <a:gd name="connsiteX17" fmla="*/ 2369346 w 2688212"/>
                    <a:gd name="connsiteY17" fmla="*/ 219715 h 1065736"/>
                    <a:gd name="connsiteX18" fmla="*/ 2369346 w 2688212"/>
                    <a:gd name="connsiteY18" fmla="*/ 1065610 h 1065736"/>
                    <a:gd name="connsiteX19" fmla="*/ 2122992 w 2688212"/>
                    <a:gd name="connsiteY19" fmla="*/ 1065610 h 1065736"/>
                    <a:gd name="connsiteX20" fmla="*/ 2122992 w 2688212"/>
                    <a:gd name="connsiteY20" fmla="*/ 219715 h 1065736"/>
                    <a:gd name="connsiteX21" fmla="*/ 1804152 w 2688212"/>
                    <a:gd name="connsiteY21" fmla="*/ 219715 h 1065736"/>
                    <a:gd name="connsiteX22" fmla="*/ 949159 w 2688212"/>
                    <a:gd name="connsiteY22" fmla="*/ -127 h 1065736"/>
                    <a:gd name="connsiteX23" fmla="*/ 1333207 w 2688212"/>
                    <a:gd name="connsiteY23" fmla="*/ -127 h 1065736"/>
                    <a:gd name="connsiteX24" fmla="*/ 1565065 w 2688212"/>
                    <a:gd name="connsiteY24" fmla="*/ 44280 h 1065736"/>
                    <a:gd name="connsiteX25" fmla="*/ 1716522 w 2688212"/>
                    <a:gd name="connsiteY25" fmla="*/ 170219 h 1065736"/>
                    <a:gd name="connsiteX26" fmla="*/ 1769424 w 2688212"/>
                    <a:gd name="connsiteY26" fmla="*/ 360932 h 1065736"/>
                    <a:gd name="connsiteX27" fmla="*/ 1716522 w 2688212"/>
                    <a:gd name="connsiteY27" fmla="*/ 551664 h 1065736"/>
                    <a:gd name="connsiteX28" fmla="*/ 1565065 w 2688212"/>
                    <a:gd name="connsiteY28" fmla="*/ 677613 h 1065736"/>
                    <a:gd name="connsiteX29" fmla="*/ 1333207 w 2688212"/>
                    <a:gd name="connsiteY29" fmla="*/ 722010 h 1065736"/>
                    <a:gd name="connsiteX30" fmla="*/ 1196971 w 2688212"/>
                    <a:gd name="connsiteY30" fmla="*/ 722010 h 1065736"/>
                    <a:gd name="connsiteX31" fmla="*/ 1196971 w 2688212"/>
                    <a:gd name="connsiteY31" fmla="*/ 1065610 h 1065736"/>
                    <a:gd name="connsiteX32" fmla="*/ 949159 w 2688212"/>
                    <a:gd name="connsiteY32" fmla="*/ 1065610 h 1065736"/>
                    <a:gd name="connsiteX33" fmla="*/ -36 w 2688212"/>
                    <a:gd name="connsiteY33" fmla="*/ -127 h 1065736"/>
                    <a:gd name="connsiteX34" fmla="*/ 384012 w 2688212"/>
                    <a:gd name="connsiteY34" fmla="*/ -127 h 1065736"/>
                    <a:gd name="connsiteX35" fmla="*/ 615879 w 2688212"/>
                    <a:gd name="connsiteY35" fmla="*/ 44280 h 1065736"/>
                    <a:gd name="connsiteX36" fmla="*/ 767327 w 2688212"/>
                    <a:gd name="connsiteY36" fmla="*/ 170219 h 1065736"/>
                    <a:gd name="connsiteX37" fmla="*/ 820210 w 2688212"/>
                    <a:gd name="connsiteY37" fmla="*/ 360932 h 1065736"/>
                    <a:gd name="connsiteX38" fmla="*/ 767327 w 2688212"/>
                    <a:gd name="connsiteY38" fmla="*/ 551664 h 1065736"/>
                    <a:gd name="connsiteX39" fmla="*/ 615879 w 2688212"/>
                    <a:gd name="connsiteY39" fmla="*/ 677613 h 1065736"/>
                    <a:gd name="connsiteX40" fmla="*/ 384012 w 2688212"/>
                    <a:gd name="connsiteY40" fmla="*/ 722010 h 1065736"/>
                    <a:gd name="connsiteX41" fmla="*/ 247776 w 2688212"/>
                    <a:gd name="connsiteY41" fmla="*/ 722010 h 1065736"/>
                    <a:gd name="connsiteX42" fmla="*/ 247776 w 2688212"/>
                    <a:gd name="connsiteY42" fmla="*/ 1065610 h 1065736"/>
                    <a:gd name="connsiteX43" fmla="*/ -36 w 2688212"/>
                    <a:gd name="connsiteY43" fmla="*/ 1065610 h 1065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2688212" h="1065736">
                      <a:moveTo>
                        <a:pt x="1196971" y="209527"/>
                      </a:moveTo>
                      <a:lnTo>
                        <a:pt x="1196971" y="512356"/>
                      </a:lnTo>
                      <a:lnTo>
                        <a:pt x="1305680" y="512356"/>
                      </a:lnTo>
                      <a:cubicBezTo>
                        <a:pt x="1365573" y="512356"/>
                        <a:pt x="1414360" y="500704"/>
                        <a:pt x="1452032" y="477410"/>
                      </a:cubicBezTo>
                      <a:cubicBezTo>
                        <a:pt x="1489713" y="454117"/>
                        <a:pt x="1508563" y="415297"/>
                        <a:pt x="1508563" y="360932"/>
                      </a:cubicBezTo>
                      <a:cubicBezTo>
                        <a:pt x="1508563" y="307562"/>
                        <a:pt x="1489484" y="268981"/>
                        <a:pt x="1451317" y="245190"/>
                      </a:cubicBezTo>
                      <a:cubicBezTo>
                        <a:pt x="1413141" y="221418"/>
                        <a:pt x="1364611" y="209527"/>
                        <a:pt x="1305680" y="209527"/>
                      </a:cubicBezTo>
                      <a:close/>
                      <a:moveTo>
                        <a:pt x="247776" y="209527"/>
                      </a:moveTo>
                      <a:lnTo>
                        <a:pt x="247776" y="512356"/>
                      </a:lnTo>
                      <a:lnTo>
                        <a:pt x="356466" y="512356"/>
                      </a:lnTo>
                      <a:cubicBezTo>
                        <a:pt x="416378" y="512356"/>
                        <a:pt x="465175" y="500704"/>
                        <a:pt x="502837" y="477410"/>
                      </a:cubicBezTo>
                      <a:cubicBezTo>
                        <a:pt x="540527" y="454117"/>
                        <a:pt x="559368" y="415297"/>
                        <a:pt x="559368" y="360932"/>
                      </a:cubicBezTo>
                      <a:cubicBezTo>
                        <a:pt x="559368" y="307562"/>
                        <a:pt x="540289" y="268981"/>
                        <a:pt x="502132" y="245190"/>
                      </a:cubicBezTo>
                      <a:cubicBezTo>
                        <a:pt x="463946" y="221418"/>
                        <a:pt x="415416" y="209527"/>
                        <a:pt x="356466" y="209527"/>
                      </a:cubicBezTo>
                      <a:close/>
                      <a:moveTo>
                        <a:pt x="1804152" y="-127"/>
                      </a:moveTo>
                      <a:lnTo>
                        <a:pt x="2688177" y="-127"/>
                      </a:lnTo>
                      <a:lnTo>
                        <a:pt x="2688177" y="219715"/>
                      </a:lnTo>
                      <a:lnTo>
                        <a:pt x="2369346" y="219715"/>
                      </a:lnTo>
                      <a:lnTo>
                        <a:pt x="2369346" y="1065610"/>
                      </a:lnTo>
                      <a:lnTo>
                        <a:pt x="2122992" y="1065610"/>
                      </a:lnTo>
                      <a:lnTo>
                        <a:pt x="2122992" y="219715"/>
                      </a:lnTo>
                      <a:lnTo>
                        <a:pt x="1804152" y="219715"/>
                      </a:lnTo>
                      <a:close/>
                      <a:moveTo>
                        <a:pt x="949159" y="-127"/>
                      </a:moveTo>
                      <a:lnTo>
                        <a:pt x="1333207" y="-127"/>
                      </a:lnTo>
                      <a:cubicBezTo>
                        <a:pt x="1422085" y="-127"/>
                        <a:pt x="1499380" y="14682"/>
                        <a:pt x="1565065" y="44280"/>
                      </a:cubicBezTo>
                      <a:cubicBezTo>
                        <a:pt x="1630768" y="73887"/>
                        <a:pt x="1681260" y="115864"/>
                        <a:pt x="1716522" y="170219"/>
                      </a:cubicBezTo>
                      <a:cubicBezTo>
                        <a:pt x="1751783" y="224565"/>
                        <a:pt x="1769424" y="288142"/>
                        <a:pt x="1769424" y="360932"/>
                      </a:cubicBezTo>
                      <a:cubicBezTo>
                        <a:pt x="1769424" y="433750"/>
                        <a:pt x="1751783" y="497327"/>
                        <a:pt x="1716522" y="551664"/>
                      </a:cubicBezTo>
                      <a:cubicBezTo>
                        <a:pt x="1681260" y="606028"/>
                        <a:pt x="1630768" y="647996"/>
                        <a:pt x="1565065" y="677613"/>
                      </a:cubicBezTo>
                      <a:cubicBezTo>
                        <a:pt x="1499380" y="707201"/>
                        <a:pt x="1422085" y="722010"/>
                        <a:pt x="1333207" y="722010"/>
                      </a:cubicBezTo>
                      <a:lnTo>
                        <a:pt x="1196971" y="722010"/>
                      </a:lnTo>
                      <a:lnTo>
                        <a:pt x="1196971" y="1065610"/>
                      </a:lnTo>
                      <a:lnTo>
                        <a:pt x="949159" y="1065610"/>
                      </a:lnTo>
                      <a:close/>
                      <a:moveTo>
                        <a:pt x="-36" y="-127"/>
                      </a:moveTo>
                      <a:lnTo>
                        <a:pt x="384012" y="-127"/>
                      </a:lnTo>
                      <a:cubicBezTo>
                        <a:pt x="472890" y="-127"/>
                        <a:pt x="550195" y="14682"/>
                        <a:pt x="615879" y="44280"/>
                      </a:cubicBezTo>
                      <a:cubicBezTo>
                        <a:pt x="681583" y="73887"/>
                        <a:pt x="732065" y="115864"/>
                        <a:pt x="767327" y="170219"/>
                      </a:cubicBezTo>
                      <a:cubicBezTo>
                        <a:pt x="802588" y="224565"/>
                        <a:pt x="820210" y="288142"/>
                        <a:pt x="820210" y="360932"/>
                      </a:cubicBezTo>
                      <a:cubicBezTo>
                        <a:pt x="820210" y="433750"/>
                        <a:pt x="802588" y="497327"/>
                        <a:pt x="767327" y="551664"/>
                      </a:cubicBezTo>
                      <a:cubicBezTo>
                        <a:pt x="732065" y="606028"/>
                        <a:pt x="681583" y="647996"/>
                        <a:pt x="615879" y="677613"/>
                      </a:cubicBezTo>
                      <a:cubicBezTo>
                        <a:pt x="550195" y="707201"/>
                        <a:pt x="472890" y="722010"/>
                        <a:pt x="384012" y="722010"/>
                      </a:cubicBezTo>
                      <a:lnTo>
                        <a:pt x="247776" y="722010"/>
                      </a:lnTo>
                      <a:lnTo>
                        <a:pt x="247776" y="1065610"/>
                      </a:lnTo>
                      <a:lnTo>
                        <a:pt x="-36" y="1065610"/>
                      </a:lnTo>
                      <a:close/>
                    </a:path>
                  </a:pathLst>
                </a:custGeom>
                <a:grpFill/>
                <a:ln w="95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1BBA4129-07E5-D828-1D69-066E4751A903}"/>
                    </a:ext>
                  </a:extLst>
                </p:cNvPr>
                <p:cNvSpPr/>
                <p:nvPr/>
              </p:nvSpPr>
              <p:spPr>
                <a:xfrm>
                  <a:off x="2584780" y="3035721"/>
                  <a:ext cx="6330372" cy="411214"/>
                </a:xfrm>
                <a:custGeom>
                  <a:avLst/>
                  <a:gdLst>
                    <a:gd name="connsiteX0" fmla="*/ 236051 w 6330372"/>
                    <a:gd name="connsiteY0" fmla="*/ 263376 h 411214"/>
                    <a:gd name="connsiteX1" fmla="*/ 265178 w 6330372"/>
                    <a:gd name="connsiteY1" fmla="*/ 279992 h 411214"/>
                    <a:gd name="connsiteX2" fmla="*/ 230393 w 6330372"/>
                    <a:gd name="connsiteY2" fmla="*/ 347941 h 411214"/>
                    <a:gd name="connsiteX3" fmla="*/ 188655 w 6330372"/>
                    <a:gd name="connsiteY3" fmla="*/ 411088 h 411214"/>
                    <a:gd name="connsiteX4" fmla="*/ 160823 w 6330372"/>
                    <a:gd name="connsiteY4" fmla="*/ 387498 h 411214"/>
                    <a:gd name="connsiteX5" fmla="*/ 202561 w 6330372"/>
                    <a:gd name="connsiteY5" fmla="*/ 327623 h 411214"/>
                    <a:gd name="connsiteX6" fmla="*/ 236051 w 6330372"/>
                    <a:gd name="connsiteY6" fmla="*/ 263376 h 411214"/>
                    <a:gd name="connsiteX7" fmla="*/ 329510 w 6330372"/>
                    <a:gd name="connsiteY7" fmla="*/ 262945 h 411214"/>
                    <a:gd name="connsiteX8" fmla="*/ 366467 w 6330372"/>
                    <a:gd name="connsiteY8" fmla="*/ 327833 h 411214"/>
                    <a:gd name="connsiteX9" fmla="*/ 393871 w 6330372"/>
                    <a:gd name="connsiteY9" fmla="*/ 378754 h 411214"/>
                    <a:gd name="connsiteX10" fmla="*/ 400834 w 6330372"/>
                    <a:gd name="connsiteY10" fmla="*/ 391860 h 411214"/>
                    <a:gd name="connsiteX11" fmla="*/ 370820 w 6330372"/>
                    <a:gd name="connsiteY11" fmla="*/ 410208 h 411214"/>
                    <a:gd name="connsiteX12" fmla="*/ 337578 w 6330372"/>
                    <a:gd name="connsiteY12" fmla="*/ 346841 h 411214"/>
                    <a:gd name="connsiteX13" fmla="*/ 300402 w 6330372"/>
                    <a:gd name="connsiteY13" fmla="*/ 281743 h 411214"/>
                    <a:gd name="connsiteX14" fmla="*/ 6029032 w 6330372"/>
                    <a:gd name="connsiteY14" fmla="*/ 257713 h 411214"/>
                    <a:gd name="connsiteX15" fmla="*/ 6029032 w 6330372"/>
                    <a:gd name="connsiteY15" fmla="*/ 349041 h 411214"/>
                    <a:gd name="connsiteX16" fmla="*/ 6248593 w 6330372"/>
                    <a:gd name="connsiteY16" fmla="*/ 349041 h 411214"/>
                    <a:gd name="connsiteX17" fmla="*/ 6248593 w 6330372"/>
                    <a:gd name="connsiteY17" fmla="*/ 257713 h 411214"/>
                    <a:gd name="connsiteX18" fmla="*/ 57781 w 6330372"/>
                    <a:gd name="connsiteY18" fmla="*/ 245028 h 411214"/>
                    <a:gd name="connsiteX19" fmla="*/ 57781 w 6330372"/>
                    <a:gd name="connsiteY19" fmla="*/ 313197 h 411214"/>
                    <a:gd name="connsiteX20" fmla="*/ 118227 w 6330372"/>
                    <a:gd name="connsiteY20" fmla="*/ 302282 h 411214"/>
                    <a:gd name="connsiteX21" fmla="*/ 118227 w 6330372"/>
                    <a:gd name="connsiteY21" fmla="*/ 245028 h 411214"/>
                    <a:gd name="connsiteX22" fmla="*/ 3218310 w 6330372"/>
                    <a:gd name="connsiteY22" fmla="*/ 232802 h 411214"/>
                    <a:gd name="connsiteX23" fmla="*/ 3218310 w 6330372"/>
                    <a:gd name="connsiteY23" fmla="*/ 345531 h 411214"/>
                    <a:gd name="connsiteX24" fmla="*/ 3334419 w 6330372"/>
                    <a:gd name="connsiteY24" fmla="*/ 345531 h 411214"/>
                    <a:gd name="connsiteX25" fmla="*/ 3334419 w 6330372"/>
                    <a:gd name="connsiteY25" fmla="*/ 232802 h 411214"/>
                    <a:gd name="connsiteX26" fmla="*/ 5993818 w 6330372"/>
                    <a:gd name="connsiteY26" fmla="*/ 223179 h 411214"/>
                    <a:gd name="connsiteX27" fmla="*/ 6283817 w 6330372"/>
                    <a:gd name="connsiteY27" fmla="*/ 223179 h 411214"/>
                    <a:gd name="connsiteX28" fmla="*/ 6283817 w 6330372"/>
                    <a:gd name="connsiteY28" fmla="*/ 405836 h 411214"/>
                    <a:gd name="connsiteX29" fmla="*/ 6248593 w 6330372"/>
                    <a:gd name="connsiteY29" fmla="*/ 405836 h 411214"/>
                    <a:gd name="connsiteX30" fmla="*/ 6248593 w 6330372"/>
                    <a:gd name="connsiteY30" fmla="*/ 382236 h 411214"/>
                    <a:gd name="connsiteX31" fmla="*/ 6029032 w 6330372"/>
                    <a:gd name="connsiteY31" fmla="*/ 382236 h 411214"/>
                    <a:gd name="connsiteX32" fmla="*/ 6029032 w 6330372"/>
                    <a:gd name="connsiteY32" fmla="*/ 405836 h 411214"/>
                    <a:gd name="connsiteX33" fmla="*/ 5993818 w 6330372"/>
                    <a:gd name="connsiteY33" fmla="*/ 405836 h 411214"/>
                    <a:gd name="connsiteX34" fmla="*/ 4449121 w 6330372"/>
                    <a:gd name="connsiteY34" fmla="*/ 203950 h 411214"/>
                    <a:gd name="connsiteX35" fmla="*/ 4489126 w 6330372"/>
                    <a:gd name="connsiteY35" fmla="*/ 294849 h 411214"/>
                    <a:gd name="connsiteX36" fmla="*/ 4526511 w 6330372"/>
                    <a:gd name="connsiteY36" fmla="*/ 203950 h 411214"/>
                    <a:gd name="connsiteX37" fmla="*/ 4913026 w 6330372"/>
                    <a:gd name="connsiteY37" fmla="*/ 203070 h 411214"/>
                    <a:gd name="connsiteX38" fmla="*/ 4949526 w 6330372"/>
                    <a:gd name="connsiteY38" fmla="*/ 203520 h 411214"/>
                    <a:gd name="connsiteX39" fmla="*/ 4947583 w 6330372"/>
                    <a:gd name="connsiteY39" fmla="*/ 219476 h 411214"/>
                    <a:gd name="connsiteX40" fmla="*/ 4943887 w 6330372"/>
                    <a:gd name="connsiteY40" fmla="*/ 247209 h 411214"/>
                    <a:gd name="connsiteX41" fmla="*/ 5109537 w 6330372"/>
                    <a:gd name="connsiteY41" fmla="*/ 247209 h 411214"/>
                    <a:gd name="connsiteX42" fmla="*/ 5096506 w 6330372"/>
                    <a:gd name="connsiteY42" fmla="*/ 347300 h 411214"/>
                    <a:gd name="connsiteX43" fmla="*/ 5078457 w 6330372"/>
                    <a:gd name="connsiteY43" fmla="*/ 389019 h 411214"/>
                    <a:gd name="connsiteX44" fmla="*/ 5039975 w 6330372"/>
                    <a:gd name="connsiteY44" fmla="*/ 402785 h 411214"/>
                    <a:gd name="connsiteX45" fmla="*/ 4963013 w 6330372"/>
                    <a:gd name="connsiteY45" fmla="*/ 398862 h 411214"/>
                    <a:gd name="connsiteX46" fmla="*/ 4956927 w 6330372"/>
                    <a:gd name="connsiteY46" fmla="*/ 366959 h 411214"/>
                    <a:gd name="connsiteX47" fmla="*/ 5025631 w 6330372"/>
                    <a:gd name="connsiteY47" fmla="*/ 372641 h 411214"/>
                    <a:gd name="connsiteX48" fmla="*/ 5048891 w 6330372"/>
                    <a:gd name="connsiteY48" fmla="*/ 366069 h 411214"/>
                    <a:gd name="connsiteX49" fmla="*/ 5060854 w 6330372"/>
                    <a:gd name="connsiteY49" fmla="*/ 339848 h 411214"/>
                    <a:gd name="connsiteX50" fmla="*/ 5070417 w 6330372"/>
                    <a:gd name="connsiteY50" fmla="*/ 278251 h 411214"/>
                    <a:gd name="connsiteX51" fmla="*/ 4937801 w 6330372"/>
                    <a:gd name="connsiteY51" fmla="*/ 278251 h 411214"/>
                    <a:gd name="connsiteX52" fmla="*/ 4912807 w 6330372"/>
                    <a:gd name="connsiteY52" fmla="*/ 330244 h 411214"/>
                    <a:gd name="connsiteX53" fmla="*/ 4867363 w 6330372"/>
                    <a:gd name="connsiteY53" fmla="*/ 370011 h 411214"/>
                    <a:gd name="connsiteX54" fmla="*/ 4791706 w 6330372"/>
                    <a:gd name="connsiteY54" fmla="*/ 406716 h 411214"/>
                    <a:gd name="connsiteX55" fmla="*/ 4771704 w 6330372"/>
                    <a:gd name="connsiteY55" fmla="*/ 377874 h 411214"/>
                    <a:gd name="connsiteX56" fmla="*/ 4838017 w 6330372"/>
                    <a:gd name="connsiteY56" fmla="*/ 348822 h 411214"/>
                    <a:gd name="connsiteX57" fmla="*/ 4878441 w 6330372"/>
                    <a:gd name="connsiteY57" fmla="*/ 317779 h 411214"/>
                    <a:gd name="connsiteX58" fmla="*/ 4900844 w 6330372"/>
                    <a:gd name="connsiteY58" fmla="*/ 278251 h 411214"/>
                    <a:gd name="connsiteX59" fmla="*/ 4786068 w 6330372"/>
                    <a:gd name="connsiteY59" fmla="*/ 278251 h 411214"/>
                    <a:gd name="connsiteX60" fmla="*/ 4786068 w 6330372"/>
                    <a:gd name="connsiteY60" fmla="*/ 247209 h 411214"/>
                    <a:gd name="connsiteX61" fmla="*/ 4907788 w 6330372"/>
                    <a:gd name="connsiteY61" fmla="*/ 247209 h 411214"/>
                    <a:gd name="connsiteX62" fmla="*/ 4913026 w 6330372"/>
                    <a:gd name="connsiteY62" fmla="*/ 203070 h 411214"/>
                    <a:gd name="connsiteX63" fmla="*/ 3607416 w 6330372"/>
                    <a:gd name="connsiteY63" fmla="*/ 182101 h 411214"/>
                    <a:gd name="connsiteX64" fmla="*/ 3796534 w 6330372"/>
                    <a:gd name="connsiteY64" fmla="*/ 182101 h 411214"/>
                    <a:gd name="connsiteX65" fmla="*/ 3796534 w 6330372"/>
                    <a:gd name="connsiteY65" fmla="*/ 216635 h 411214"/>
                    <a:gd name="connsiteX66" fmla="*/ 3720458 w 6330372"/>
                    <a:gd name="connsiteY66" fmla="*/ 216635 h 411214"/>
                    <a:gd name="connsiteX67" fmla="*/ 3720458 w 6330372"/>
                    <a:gd name="connsiteY67" fmla="*/ 323251 h 411214"/>
                    <a:gd name="connsiteX68" fmla="*/ 3811326 w 6330372"/>
                    <a:gd name="connsiteY68" fmla="*/ 308825 h 411214"/>
                    <a:gd name="connsiteX69" fmla="*/ 3812203 w 6330372"/>
                    <a:gd name="connsiteY69" fmla="*/ 343790 h 411214"/>
                    <a:gd name="connsiteX70" fmla="*/ 3599595 w 6330372"/>
                    <a:gd name="connsiteY70" fmla="*/ 375693 h 411214"/>
                    <a:gd name="connsiteX71" fmla="*/ 3594814 w 6330372"/>
                    <a:gd name="connsiteY71" fmla="*/ 341159 h 411214"/>
                    <a:gd name="connsiteX72" fmla="*/ 3645249 w 6330372"/>
                    <a:gd name="connsiteY72" fmla="*/ 334185 h 411214"/>
                    <a:gd name="connsiteX73" fmla="*/ 3684377 w 6330372"/>
                    <a:gd name="connsiteY73" fmla="*/ 328933 h 411214"/>
                    <a:gd name="connsiteX74" fmla="*/ 3684377 w 6330372"/>
                    <a:gd name="connsiteY74" fmla="*/ 216635 h 411214"/>
                    <a:gd name="connsiteX75" fmla="*/ 3607416 w 6330372"/>
                    <a:gd name="connsiteY75" fmla="*/ 216635 h 411214"/>
                    <a:gd name="connsiteX76" fmla="*/ 2414447 w 6330372"/>
                    <a:gd name="connsiteY76" fmla="*/ 175099 h 411214"/>
                    <a:gd name="connsiteX77" fmla="*/ 2804877 w 6330372"/>
                    <a:gd name="connsiteY77" fmla="*/ 175099 h 411214"/>
                    <a:gd name="connsiteX78" fmla="*/ 2804877 w 6330372"/>
                    <a:gd name="connsiteY78" fmla="*/ 212694 h 411214"/>
                    <a:gd name="connsiteX79" fmla="*/ 2414447 w 6330372"/>
                    <a:gd name="connsiteY79" fmla="*/ 212694 h 411214"/>
                    <a:gd name="connsiteX80" fmla="*/ 4242171 w 6330372"/>
                    <a:gd name="connsiteY80" fmla="*/ 163303 h 411214"/>
                    <a:gd name="connsiteX81" fmla="*/ 4242171 w 6330372"/>
                    <a:gd name="connsiteY81" fmla="*/ 209202 h 411214"/>
                    <a:gd name="connsiteX82" fmla="*/ 4241724 w 6330372"/>
                    <a:gd name="connsiteY82" fmla="*/ 234974 h 411214"/>
                    <a:gd name="connsiteX83" fmla="*/ 4306074 w 6330372"/>
                    <a:gd name="connsiteY83" fmla="*/ 234974 h 411214"/>
                    <a:gd name="connsiteX84" fmla="*/ 4306074 w 6330372"/>
                    <a:gd name="connsiteY84" fmla="*/ 163303 h 411214"/>
                    <a:gd name="connsiteX85" fmla="*/ 57781 w 6330372"/>
                    <a:gd name="connsiteY85" fmla="*/ 155440 h 411214"/>
                    <a:gd name="connsiteX86" fmla="*/ 57781 w 6330372"/>
                    <a:gd name="connsiteY86" fmla="*/ 213555 h 411214"/>
                    <a:gd name="connsiteX87" fmla="*/ 118227 w 6330372"/>
                    <a:gd name="connsiteY87" fmla="*/ 213555 h 411214"/>
                    <a:gd name="connsiteX88" fmla="*/ 118227 w 6330372"/>
                    <a:gd name="connsiteY88" fmla="*/ 155440 h 411214"/>
                    <a:gd name="connsiteX89" fmla="*/ 3049193 w 6330372"/>
                    <a:gd name="connsiteY89" fmla="*/ 131850 h 411214"/>
                    <a:gd name="connsiteX90" fmla="*/ 3068319 w 6330372"/>
                    <a:gd name="connsiteY90" fmla="*/ 208972 h 411214"/>
                    <a:gd name="connsiteX91" fmla="*/ 3083541 w 6330372"/>
                    <a:gd name="connsiteY91" fmla="*/ 286536 h 411214"/>
                    <a:gd name="connsiteX92" fmla="*/ 3051355 w 6330372"/>
                    <a:gd name="connsiteY92" fmla="*/ 293108 h 411214"/>
                    <a:gd name="connsiteX93" fmla="*/ 3037020 w 6330372"/>
                    <a:gd name="connsiteY93" fmla="*/ 216396 h 411214"/>
                    <a:gd name="connsiteX94" fmla="*/ 3018322 w 6330372"/>
                    <a:gd name="connsiteY94" fmla="*/ 140163 h 411214"/>
                    <a:gd name="connsiteX95" fmla="*/ 3130060 w 6330372"/>
                    <a:gd name="connsiteY95" fmla="*/ 130539 h 411214"/>
                    <a:gd name="connsiteX96" fmla="*/ 3161807 w 6330372"/>
                    <a:gd name="connsiteY96" fmla="*/ 137962 h 411214"/>
                    <a:gd name="connsiteX97" fmla="*/ 3143538 w 6330372"/>
                    <a:gd name="connsiteY97" fmla="*/ 221868 h 411214"/>
                    <a:gd name="connsiteX98" fmla="*/ 3120069 w 6330372"/>
                    <a:gd name="connsiteY98" fmla="*/ 318449 h 411214"/>
                    <a:gd name="connsiteX99" fmla="*/ 3137880 w 6330372"/>
                    <a:gd name="connsiteY99" fmla="*/ 313197 h 411214"/>
                    <a:gd name="connsiteX100" fmla="*/ 3165275 w 6330372"/>
                    <a:gd name="connsiteY100" fmla="*/ 305333 h 411214"/>
                    <a:gd name="connsiteX101" fmla="*/ 3170932 w 6330372"/>
                    <a:gd name="connsiteY101" fmla="*/ 337677 h 411214"/>
                    <a:gd name="connsiteX102" fmla="*/ 3005721 w 6330372"/>
                    <a:gd name="connsiteY102" fmla="*/ 385747 h 411214"/>
                    <a:gd name="connsiteX103" fmla="*/ 2998320 w 6330372"/>
                    <a:gd name="connsiteY103" fmla="*/ 353413 h 411214"/>
                    <a:gd name="connsiteX104" fmla="*/ 3085703 w 6330372"/>
                    <a:gd name="connsiteY104" fmla="*/ 328503 h 411214"/>
                    <a:gd name="connsiteX105" fmla="*/ 3110267 w 6330372"/>
                    <a:gd name="connsiteY105" fmla="*/ 227550 h 411214"/>
                    <a:gd name="connsiteX106" fmla="*/ 3130060 w 6330372"/>
                    <a:gd name="connsiteY106" fmla="*/ 130539 h 411214"/>
                    <a:gd name="connsiteX107" fmla="*/ 1650809 w 6330372"/>
                    <a:gd name="connsiteY107" fmla="*/ 87711 h 411214"/>
                    <a:gd name="connsiteX108" fmla="*/ 1650809 w 6330372"/>
                    <a:gd name="connsiteY108" fmla="*/ 217496 h 411214"/>
                    <a:gd name="connsiteX109" fmla="*/ 1705178 w 6330372"/>
                    <a:gd name="connsiteY109" fmla="*/ 217496 h 411214"/>
                    <a:gd name="connsiteX110" fmla="*/ 1761251 w 6330372"/>
                    <a:gd name="connsiteY110" fmla="*/ 199368 h 411214"/>
                    <a:gd name="connsiteX111" fmla="*/ 1780825 w 6330372"/>
                    <a:gd name="connsiteY111" fmla="*/ 152819 h 411214"/>
                    <a:gd name="connsiteX112" fmla="*/ 1761251 w 6330372"/>
                    <a:gd name="connsiteY112" fmla="*/ 106059 h 411214"/>
                    <a:gd name="connsiteX113" fmla="*/ 1705178 w 6330372"/>
                    <a:gd name="connsiteY113" fmla="*/ 87711 h 411214"/>
                    <a:gd name="connsiteX114" fmla="*/ 1238148 w 6330372"/>
                    <a:gd name="connsiteY114" fmla="*/ 87711 h 411214"/>
                    <a:gd name="connsiteX115" fmla="*/ 1238148 w 6330372"/>
                    <a:gd name="connsiteY115" fmla="*/ 217496 h 411214"/>
                    <a:gd name="connsiteX116" fmla="*/ 1292488 w 6330372"/>
                    <a:gd name="connsiteY116" fmla="*/ 217496 h 411214"/>
                    <a:gd name="connsiteX117" fmla="*/ 1348590 w 6330372"/>
                    <a:gd name="connsiteY117" fmla="*/ 199368 h 411214"/>
                    <a:gd name="connsiteX118" fmla="*/ 1368145 w 6330372"/>
                    <a:gd name="connsiteY118" fmla="*/ 152819 h 411214"/>
                    <a:gd name="connsiteX119" fmla="*/ 1348590 w 6330372"/>
                    <a:gd name="connsiteY119" fmla="*/ 106059 h 411214"/>
                    <a:gd name="connsiteX120" fmla="*/ 1292488 w 6330372"/>
                    <a:gd name="connsiteY120" fmla="*/ 87711 h 411214"/>
                    <a:gd name="connsiteX121" fmla="*/ 5417756 w 6330372"/>
                    <a:gd name="connsiteY121" fmla="*/ 86400 h 411214"/>
                    <a:gd name="connsiteX122" fmla="*/ 5455599 w 6330372"/>
                    <a:gd name="connsiteY122" fmla="*/ 136221 h 411214"/>
                    <a:gd name="connsiteX123" fmla="*/ 5492556 w 6330372"/>
                    <a:gd name="connsiteY123" fmla="*/ 188663 h 411214"/>
                    <a:gd name="connsiteX124" fmla="*/ 5463848 w 6330372"/>
                    <a:gd name="connsiteY124" fmla="*/ 208322 h 411214"/>
                    <a:gd name="connsiteX125" fmla="*/ 5427338 w 6330372"/>
                    <a:gd name="connsiteY125" fmla="*/ 154560 h 411214"/>
                    <a:gd name="connsiteX126" fmla="*/ 5390810 w 6330372"/>
                    <a:gd name="connsiteY126" fmla="*/ 106059 h 411214"/>
                    <a:gd name="connsiteX127" fmla="*/ 5680360 w 6330372"/>
                    <a:gd name="connsiteY127" fmla="*/ 85970 h 411214"/>
                    <a:gd name="connsiteX128" fmla="*/ 5708640 w 6330372"/>
                    <a:gd name="connsiteY128" fmla="*/ 105628 h 411214"/>
                    <a:gd name="connsiteX129" fmla="*/ 5672988 w 6330372"/>
                    <a:gd name="connsiteY129" fmla="*/ 158071 h 411214"/>
                    <a:gd name="connsiteX130" fmla="*/ 5634297 w 6330372"/>
                    <a:gd name="connsiteY130" fmla="*/ 208753 h 411214"/>
                    <a:gd name="connsiteX131" fmla="*/ 5606465 w 6330372"/>
                    <a:gd name="connsiteY131" fmla="*/ 188663 h 411214"/>
                    <a:gd name="connsiteX132" fmla="*/ 5644927 w 6330372"/>
                    <a:gd name="connsiteY132" fmla="*/ 138842 h 411214"/>
                    <a:gd name="connsiteX133" fmla="*/ 5680360 w 6330372"/>
                    <a:gd name="connsiteY133" fmla="*/ 85970 h 411214"/>
                    <a:gd name="connsiteX134" fmla="*/ 4875631 w 6330372"/>
                    <a:gd name="connsiteY134" fmla="*/ 74595 h 411214"/>
                    <a:gd name="connsiteX135" fmla="*/ 4959108 w 6330372"/>
                    <a:gd name="connsiteY135" fmla="*/ 136652 h 411214"/>
                    <a:gd name="connsiteX136" fmla="*/ 5051272 w 6330372"/>
                    <a:gd name="connsiteY136" fmla="*/ 74595 h 411214"/>
                    <a:gd name="connsiteX137" fmla="*/ 232127 w 6330372"/>
                    <a:gd name="connsiteY137" fmla="*/ 70233 h 411214"/>
                    <a:gd name="connsiteX138" fmla="*/ 232127 w 6330372"/>
                    <a:gd name="connsiteY138" fmla="*/ 202209 h 411214"/>
                    <a:gd name="connsiteX139" fmla="*/ 333863 w 6330372"/>
                    <a:gd name="connsiteY139" fmla="*/ 202209 h 411214"/>
                    <a:gd name="connsiteX140" fmla="*/ 333863 w 6330372"/>
                    <a:gd name="connsiteY140" fmla="*/ 70233 h 411214"/>
                    <a:gd name="connsiteX141" fmla="*/ 57781 w 6330372"/>
                    <a:gd name="connsiteY141" fmla="*/ 65862 h 411214"/>
                    <a:gd name="connsiteX142" fmla="*/ 57781 w 6330372"/>
                    <a:gd name="connsiteY142" fmla="*/ 123986 h 411214"/>
                    <a:gd name="connsiteX143" fmla="*/ 118227 w 6330372"/>
                    <a:gd name="connsiteY143" fmla="*/ 123986 h 411214"/>
                    <a:gd name="connsiteX144" fmla="*/ 118227 w 6330372"/>
                    <a:gd name="connsiteY144" fmla="*/ 65862 h 411214"/>
                    <a:gd name="connsiteX145" fmla="*/ 4242171 w 6330372"/>
                    <a:gd name="connsiteY145" fmla="*/ 61490 h 411214"/>
                    <a:gd name="connsiteX146" fmla="*/ 4242171 w 6330372"/>
                    <a:gd name="connsiteY146" fmla="*/ 132280 h 411214"/>
                    <a:gd name="connsiteX147" fmla="*/ 4306074 w 6330372"/>
                    <a:gd name="connsiteY147" fmla="*/ 132280 h 411214"/>
                    <a:gd name="connsiteX148" fmla="*/ 4306074 w 6330372"/>
                    <a:gd name="connsiteY148" fmla="*/ 61490 h 411214"/>
                    <a:gd name="connsiteX149" fmla="*/ 1992194 w 6330372"/>
                    <a:gd name="connsiteY149" fmla="*/ 53626 h 411214"/>
                    <a:gd name="connsiteX150" fmla="*/ 2228710 w 6330372"/>
                    <a:gd name="connsiteY150" fmla="*/ 53626 h 411214"/>
                    <a:gd name="connsiteX151" fmla="*/ 2228710 w 6330372"/>
                    <a:gd name="connsiteY151" fmla="*/ 88141 h 411214"/>
                    <a:gd name="connsiteX152" fmla="*/ 2129583 w 6330372"/>
                    <a:gd name="connsiteY152" fmla="*/ 88141 h 411214"/>
                    <a:gd name="connsiteX153" fmla="*/ 2129583 w 6330372"/>
                    <a:gd name="connsiteY153" fmla="*/ 373502 h 411214"/>
                    <a:gd name="connsiteX154" fmla="*/ 2090892 w 6330372"/>
                    <a:gd name="connsiteY154" fmla="*/ 373502 h 411214"/>
                    <a:gd name="connsiteX155" fmla="*/ 2090892 w 6330372"/>
                    <a:gd name="connsiteY155" fmla="*/ 88141 h 411214"/>
                    <a:gd name="connsiteX156" fmla="*/ 1992194 w 6330372"/>
                    <a:gd name="connsiteY156" fmla="*/ 88141 h 411214"/>
                    <a:gd name="connsiteX157" fmla="*/ 1612118 w 6330372"/>
                    <a:gd name="connsiteY157" fmla="*/ 53626 h 411214"/>
                    <a:gd name="connsiteX158" fmla="*/ 1709959 w 6330372"/>
                    <a:gd name="connsiteY158" fmla="*/ 53626 h 411214"/>
                    <a:gd name="connsiteX159" fmla="*/ 1767557 w 6330372"/>
                    <a:gd name="connsiteY159" fmla="*/ 66292 h 411214"/>
                    <a:gd name="connsiteX160" fmla="*/ 1807343 w 6330372"/>
                    <a:gd name="connsiteY160" fmla="*/ 101467 h 411214"/>
                    <a:gd name="connsiteX161" fmla="*/ 1821687 w 6330372"/>
                    <a:gd name="connsiteY161" fmla="*/ 152819 h 411214"/>
                    <a:gd name="connsiteX162" fmla="*/ 1807562 w 6330372"/>
                    <a:gd name="connsiteY162" fmla="*/ 204170 h 411214"/>
                    <a:gd name="connsiteX163" fmla="*/ 1767985 w 6330372"/>
                    <a:gd name="connsiteY163" fmla="*/ 239135 h 411214"/>
                    <a:gd name="connsiteX164" fmla="*/ 1709959 w 6330372"/>
                    <a:gd name="connsiteY164" fmla="*/ 251571 h 411214"/>
                    <a:gd name="connsiteX165" fmla="*/ 1650809 w 6330372"/>
                    <a:gd name="connsiteY165" fmla="*/ 251571 h 411214"/>
                    <a:gd name="connsiteX166" fmla="*/ 1650809 w 6330372"/>
                    <a:gd name="connsiteY166" fmla="*/ 373502 h 411214"/>
                    <a:gd name="connsiteX167" fmla="*/ 1612118 w 6330372"/>
                    <a:gd name="connsiteY167" fmla="*/ 373502 h 411214"/>
                    <a:gd name="connsiteX168" fmla="*/ 1199457 w 6330372"/>
                    <a:gd name="connsiteY168" fmla="*/ 53626 h 411214"/>
                    <a:gd name="connsiteX169" fmla="*/ 1297269 w 6330372"/>
                    <a:gd name="connsiteY169" fmla="*/ 53626 h 411214"/>
                    <a:gd name="connsiteX170" fmla="*/ 1354896 w 6330372"/>
                    <a:gd name="connsiteY170" fmla="*/ 66292 h 411214"/>
                    <a:gd name="connsiteX171" fmla="*/ 1394682 w 6330372"/>
                    <a:gd name="connsiteY171" fmla="*/ 101467 h 411214"/>
                    <a:gd name="connsiteX172" fmla="*/ 1409026 w 6330372"/>
                    <a:gd name="connsiteY172" fmla="*/ 152819 h 411214"/>
                    <a:gd name="connsiteX173" fmla="*/ 1394891 w 6330372"/>
                    <a:gd name="connsiteY173" fmla="*/ 204170 h 411214"/>
                    <a:gd name="connsiteX174" fmla="*/ 1355324 w 6330372"/>
                    <a:gd name="connsiteY174" fmla="*/ 239135 h 411214"/>
                    <a:gd name="connsiteX175" fmla="*/ 1297269 w 6330372"/>
                    <a:gd name="connsiteY175" fmla="*/ 251571 h 411214"/>
                    <a:gd name="connsiteX176" fmla="*/ 1238148 w 6330372"/>
                    <a:gd name="connsiteY176" fmla="*/ 251571 h 411214"/>
                    <a:gd name="connsiteX177" fmla="*/ 1238148 w 6330372"/>
                    <a:gd name="connsiteY177" fmla="*/ 373502 h 411214"/>
                    <a:gd name="connsiteX178" fmla="*/ 1199457 w 6330372"/>
                    <a:gd name="connsiteY178" fmla="*/ 373502 h 411214"/>
                    <a:gd name="connsiteX179" fmla="*/ 200399 w 6330372"/>
                    <a:gd name="connsiteY179" fmla="*/ 37459 h 411214"/>
                    <a:gd name="connsiteX180" fmla="*/ 365610 w 6330372"/>
                    <a:gd name="connsiteY180" fmla="*/ 37459 h 411214"/>
                    <a:gd name="connsiteX181" fmla="*/ 365610 w 6330372"/>
                    <a:gd name="connsiteY181" fmla="*/ 235863 h 411214"/>
                    <a:gd name="connsiteX182" fmla="*/ 200399 w 6330372"/>
                    <a:gd name="connsiteY182" fmla="*/ 235863 h 411214"/>
                    <a:gd name="connsiteX183" fmla="*/ 4317 w 6330372"/>
                    <a:gd name="connsiteY183" fmla="*/ 33518 h 411214"/>
                    <a:gd name="connsiteX184" fmla="*/ 178215 w 6330372"/>
                    <a:gd name="connsiteY184" fmla="*/ 33518 h 411214"/>
                    <a:gd name="connsiteX185" fmla="*/ 178215 w 6330372"/>
                    <a:gd name="connsiteY185" fmla="*/ 65862 h 411214"/>
                    <a:gd name="connsiteX186" fmla="*/ 149526 w 6330372"/>
                    <a:gd name="connsiteY186" fmla="*/ 65862 h 411214"/>
                    <a:gd name="connsiteX187" fmla="*/ 149526 w 6330372"/>
                    <a:gd name="connsiteY187" fmla="*/ 296590 h 411214"/>
                    <a:gd name="connsiteX188" fmla="*/ 180825 w 6330372"/>
                    <a:gd name="connsiteY188" fmla="*/ 290477 h 411214"/>
                    <a:gd name="connsiteX189" fmla="*/ 182130 w 6330372"/>
                    <a:gd name="connsiteY189" fmla="*/ 323681 h 411214"/>
                    <a:gd name="connsiteX190" fmla="*/ 149526 w 6330372"/>
                    <a:gd name="connsiteY190" fmla="*/ 329813 h 411214"/>
                    <a:gd name="connsiteX191" fmla="*/ 149526 w 6330372"/>
                    <a:gd name="connsiteY191" fmla="*/ 406716 h 411214"/>
                    <a:gd name="connsiteX192" fmla="*/ 118227 w 6330372"/>
                    <a:gd name="connsiteY192" fmla="*/ 406716 h 411214"/>
                    <a:gd name="connsiteX193" fmla="*/ 118227 w 6330372"/>
                    <a:gd name="connsiteY193" fmla="*/ 335496 h 411214"/>
                    <a:gd name="connsiteX194" fmla="*/ 3003 w 6330372"/>
                    <a:gd name="connsiteY194" fmla="*/ 356465 h 411214"/>
                    <a:gd name="connsiteX195" fmla="*/ -36 w 6330372"/>
                    <a:gd name="connsiteY195" fmla="*/ 322390 h 411214"/>
                    <a:gd name="connsiteX196" fmla="*/ 26482 w 6330372"/>
                    <a:gd name="connsiteY196" fmla="*/ 318449 h 411214"/>
                    <a:gd name="connsiteX197" fmla="*/ 26482 w 6330372"/>
                    <a:gd name="connsiteY197" fmla="*/ 65862 h 411214"/>
                    <a:gd name="connsiteX198" fmla="*/ 4317 w 6330372"/>
                    <a:gd name="connsiteY198" fmla="*/ 65862 h 411214"/>
                    <a:gd name="connsiteX199" fmla="*/ 746020 w 6330372"/>
                    <a:gd name="connsiteY199" fmla="*/ 31327 h 411214"/>
                    <a:gd name="connsiteX200" fmla="*/ 929928 w 6330372"/>
                    <a:gd name="connsiteY200" fmla="*/ 31327 h 411214"/>
                    <a:gd name="connsiteX201" fmla="*/ 929928 w 6330372"/>
                    <a:gd name="connsiteY201" fmla="*/ 64541 h 411214"/>
                    <a:gd name="connsiteX202" fmla="*/ 801236 w 6330372"/>
                    <a:gd name="connsiteY202" fmla="*/ 154560 h 411214"/>
                    <a:gd name="connsiteX203" fmla="*/ 971657 w 6330372"/>
                    <a:gd name="connsiteY203" fmla="*/ 154560 h 411214"/>
                    <a:gd name="connsiteX204" fmla="*/ 968190 w 6330372"/>
                    <a:gd name="connsiteY204" fmla="*/ 257713 h 411214"/>
                    <a:gd name="connsiteX205" fmla="*/ 960361 w 6330372"/>
                    <a:gd name="connsiteY205" fmla="*/ 343790 h 411214"/>
                    <a:gd name="connsiteX206" fmla="*/ 951017 w 6330372"/>
                    <a:gd name="connsiteY206" fmla="*/ 378104 h 411214"/>
                    <a:gd name="connsiteX207" fmla="*/ 933395 w 6330372"/>
                    <a:gd name="connsiteY207" fmla="*/ 394491 h 411214"/>
                    <a:gd name="connsiteX208" fmla="*/ 899058 w 6330372"/>
                    <a:gd name="connsiteY208" fmla="*/ 399293 h 411214"/>
                    <a:gd name="connsiteX209" fmla="*/ 859929 w 6330372"/>
                    <a:gd name="connsiteY209" fmla="*/ 397552 h 411214"/>
                    <a:gd name="connsiteX210" fmla="*/ 852538 w 6330372"/>
                    <a:gd name="connsiteY210" fmla="*/ 363018 h 411214"/>
                    <a:gd name="connsiteX211" fmla="*/ 868187 w 6330372"/>
                    <a:gd name="connsiteY211" fmla="*/ 364998 h 411214"/>
                    <a:gd name="connsiteX212" fmla="*/ 892085 w 6330372"/>
                    <a:gd name="connsiteY212" fmla="*/ 366529 h 411214"/>
                    <a:gd name="connsiteX213" fmla="*/ 911878 w 6330372"/>
                    <a:gd name="connsiteY213" fmla="*/ 363467 h 411214"/>
                    <a:gd name="connsiteX214" fmla="*/ 921889 w 6330372"/>
                    <a:gd name="connsiteY214" fmla="*/ 353193 h 411214"/>
                    <a:gd name="connsiteX215" fmla="*/ 927757 w 6330372"/>
                    <a:gd name="connsiteY215" fmla="*/ 331564 h 411214"/>
                    <a:gd name="connsiteX216" fmla="*/ 937748 w 6330372"/>
                    <a:gd name="connsiteY216" fmla="*/ 186903 h 411214"/>
                    <a:gd name="connsiteX217" fmla="*/ 908611 w 6330372"/>
                    <a:gd name="connsiteY217" fmla="*/ 186903 h 411214"/>
                    <a:gd name="connsiteX218" fmla="*/ 880789 w 6330372"/>
                    <a:gd name="connsiteY218" fmla="*/ 274530 h 411214"/>
                    <a:gd name="connsiteX219" fmla="*/ 840355 w 6330372"/>
                    <a:gd name="connsiteY219" fmla="*/ 340518 h 411214"/>
                    <a:gd name="connsiteX220" fmla="*/ 777309 w 6330372"/>
                    <a:gd name="connsiteY220" fmla="*/ 397552 h 411214"/>
                    <a:gd name="connsiteX221" fmla="*/ 754697 w 6330372"/>
                    <a:gd name="connsiteY221" fmla="*/ 371752 h 411214"/>
                    <a:gd name="connsiteX222" fmla="*/ 811866 w 6330372"/>
                    <a:gd name="connsiteY222" fmla="*/ 322601 h 411214"/>
                    <a:gd name="connsiteX223" fmla="*/ 849061 w 6330372"/>
                    <a:gd name="connsiteY223" fmla="*/ 265356 h 411214"/>
                    <a:gd name="connsiteX224" fmla="*/ 876893 w 6330372"/>
                    <a:gd name="connsiteY224" fmla="*/ 186903 h 411214"/>
                    <a:gd name="connsiteX225" fmla="*/ 835583 w 6330372"/>
                    <a:gd name="connsiteY225" fmla="*/ 186903 h 411214"/>
                    <a:gd name="connsiteX226" fmla="*/ 792749 w 6330372"/>
                    <a:gd name="connsiteY226" fmla="*/ 281073 h 411214"/>
                    <a:gd name="connsiteX227" fmla="*/ 711672 w 6330372"/>
                    <a:gd name="connsiteY227" fmla="*/ 366069 h 411214"/>
                    <a:gd name="connsiteX228" fmla="*/ 688174 w 6330372"/>
                    <a:gd name="connsiteY228" fmla="*/ 342049 h 411214"/>
                    <a:gd name="connsiteX229" fmla="*/ 763831 w 6330372"/>
                    <a:gd name="connsiteY229" fmla="*/ 267317 h 411214"/>
                    <a:gd name="connsiteX230" fmla="*/ 803827 w 6330372"/>
                    <a:gd name="connsiteY230" fmla="*/ 186903 h 411214"/>
                    <a:gd name="connsiteX231" fmla="*/ 742543 w 6330372"/>
                    <a:gd name="connsiteY231" fmla="*/ 186903 h 411214"/>
                    <a:gd name="connsiteX232" fmla="*/ 742543 w 6330372"/>
                    <a:gd name="connsiteY232" fmla="*/ 157621 h 411214"/>
                    <a:gd name="connsiteX233" fmla="*/ 879055 w 6330372"/>
                    <a:gd name="connsiteY233" fmla="*/ 63231 h 411214"/>
                    <a:gd name="connsiteX234" fmla="*/ 746020 w 6330372"/>
                    <a:gd name="connsiteY234" fmla="*/ 63231 h 411214"/>
                    <a:gd name="connsiteX235" fmla="*/ 4210853 w 6330372"/>
                    <a:gd name="connsiteY235" fmla="*/ 29146 h 411214"/>
                    <a:gd name="connsiteX236" fmla="*/ 4336945 w 6330372"/>
                    <a:gd name="connsiteY236" fmla="*/ 29146 h 411214"/>
                    <a:gd name="connsiteX237" fmla="*/ 4336945 w 6330372"/>
                    <a:gd name="connsiteY237" fmla="*/ 356035 h 411214"/>
                    <a:gd name="connsiteX238" fmla="*/ 4333687 w 6330372"/>
                    <a:gd name="connsiteY238" fmla="*/ 382236 h 411214"/>
                    <a:gd name="connsiteX239" fmla="*/ 4321724 w 6330372"/>
                    <a:gd name="connsiteY239" fmla="*/ 395572 h 411214"/>
                    <a:gd name="connsiteX240" fmla="*/ 4295635 w 6330372"/>
                    <a:gd name="connsiteY240" fmla="*/ 399723 h 411214"/>
                    <a:gd name="connsiteX241" fmla="*/ 4258249 w 6330372"/>
                    <a:gd name="connsiteY241" fmla="*/ 397093 h 411214"/>
                    <a:gd name="connsiteX242" fmla="*/ 4251305 w 6330372"/>
                    <a:gd name="connsiteY242" fmla="*/ 364759 h 411214"/>
                    <a:gd name="connsiteX243" fmla="*/ 4288263 w 6330372"/>
                    <a:gd name="connsiteY243" fmla="*/ 368270 h 411214"/>
                    <a:gd name="connsiteX244" fmla="*/ 4302598 w 6330372"/>
                    <a:gd name="connsiteY244" fmla="*/ 362587 h 411214"/>
                    <a:gd name="connsiteX245" fmla="*/ 4306074 w 6330372"/>
                    <a:gd name="connsiteY245" fmla="*/ 343359 h 411214"/>
                    <a:gd name="connsiteX246" fmla="*/ 4306074 w 6330372"/>
                    <a:gd name="connsiteY246" fmla="*/ 265567 h 411214"/>
                    <a:gd name="connsiteX247" fmla="*/ 4240866 w 6330372"/>
                    <a:gd name="connsiteY247" fmla="*/ 265567 h 411214"/>
                    <a:gd name="connsiteX248" fmla="*/ 4231084 w 6330372"/>
                    <a:gd name="connsiteY248" fmla="*/ 340087 h 411214"/>
                    <a:gd name="connsiteX249" fmla="*/ 4208681 w 6330372"/>
                    <a:gd name="connsiteY249" fmla="*/ 408467 h 411214"/>
                    <a:gd name="connsiteX250" fmla="*/ 4179125 w 6330372"/>
                    <a:gd name="connsiteY250" fmla="*/ 392721 h 411214"/>
                    <a:gd name="connsiteX251" fmla="*/ 4198699 w 6330372"/>
                    <a:gd name="connsiteY251" fmla="*/ 343790 h 411214"/>
                    <a:gd name="connsiteX252" fmla="*/ 4208043 w 6330372"/>
                    <a:gd name="connsiteY252" fmla="*/ 287856 h 411214"/>
                    <a:gd name="connsiteX253" fmla="*/ 4210853 w 6330372"/>
                    <a:gd name="connsiteY253" fmla="*/ 194776 h 411214"/>
                    <a:gd name="connsiteX254" fmla="*/ 5372550 w 6330372"/>
                    <a:gd name="connsiteY254" fmla="*/ 28266 h 411214"/>
                    <a:gd name="connsiteX255" fmla="*/ 5726900 w 6330372"/>
                    <a:gd name="connsiteY255" fmla="*/ 28266 h 411214"/>
                    <a:gd name="connsiteX256" fmla="*/ 5726900 w 6330372"/>
                    <a:gd name="connsiteY256" fmla="*/ 61490 h 411214"/>
                    <a:gd name="connsiteX257" fmla="*/ 5567756 w 6330372"/>
                    <a:gd name="connsiteY257" fmla="*/ 61490 h 411214"/>
                    <a:gd name="connsiteX258" fmla="*/ 5567756 w 6330372"/>
                    <a:gd name="connsiteY258" fmla="*/ 229291 h 411214"/>
                    <a:gd name="connsiteX259" fmla="*/ 5744292 w 6330372"/>
                    <a:gd name="connsiteY259" fmla="*/ 229291 h 411214"/>
                    <a:gd name="connsiteX260" fmla="*/ 5744292 w 6330372"/>
                    <a:gd name="connsiteY260" fmla="*/ 262515 h 411214"/>
                    <a:gd name="connsiteX261" fmla="*/ 5567756 w 6330372"/>
                    <a:gd name="connsiteY261" fmla="*/ 262515 h 411214"/>
                    <a:gd name="connsiteX262" fmla="*/ 5567756 w 6330372"/>
                    <a:gd name="connsiteY262" fmla="*/ 403234 h 411214"/>
                    <a:gd name="connsiteX263" fmla="*/ 5531675 w 6330372"/>
                    <a:gd name="connsiteY263" fmla="*/ 403234 h 411214"/>
                    <a:gd name="connsiteX264" fmla="*/ 5531675 w 6330372"/>
                    <a:gd name="connsiteY264" fmla="*/ 262515 h 411214"/>
                    <a:gd name="connsiteX265" fmla="*/ 5354729 w 6330372"/>
                    <a:gd name="connsiteY265" fmla="*/ 262515 h 411214"/>
                    <a:gd name="connsiteX266" fmla="*/ 5354729 w 6330372"/>
                    <a:gd name="connsiteY266" fmla="*/ 229291 h 411214"/>
                    <a:gd name="connsiteX267" fmla="*/ 5531675 w 6330372"/>
                    <a:gd name="connsiteY267" fmla="*/ 229291 h 411214"/>
                    <a:gd name="connsiteX268" fmla="*/ 5531675 w 6330372"/>
                    <a:gd name="connsiteY268" fmla="*/ 61490 h 411214"/>
                    <a:gd name="connsiteX269" fmla="*/ 5372550 w 6330372"/>
                    <a:gd name="connsiteY269" fmla="*/ 61490 h 411214"/>
                    <a:gd name="connsiteX270" fmla="*/ 4370854 w 6330372"/>
                    <a:gd name="connsiteY270" fmla="*/ 28266 h 411214"/>
                    <a:gd name="connsiteX271" fmla="*/ 4551724 w 6330372"/>
                    <a:gd name="connsiteY271" fmla="*/ 28266 h 411214"/>
                    <a:gd name="connsiteX272" fmla="*/ 4549552 w 6330372"/>
                    <a:gd name="connsiteY272" fmla="*/ 99937 h 411214"/>
                    <a:gd name="connsiteX273" fmla="*/ 4544114 w 6330372"/>
                    <a:gd name="connsiteY273" fmla="*/ 128578 h 411214"/>
                    <a:gd name="connsiteX274" fmla="*/ 4528245 w 6330372"/>
                    <a:gd name="connsiteY274" fmla="*/ 141684 h 411214"/>
                    <a:gd name="connsiteX275" fmla="*/ 4493450 w 6330372"/>
                    <a:gd name="connsiteY275" fmla="*/ 145386 h 411214"/>
                    <a:gd name="connsiteX276" fmla="*/ 4443463 w 6330372"/>
                    <a:gd name="connsiteY276" fmla="*/ 142765 h 411214"/>
                    <a:gd name="connsiteX277" fmla="*/ 4437805 w 6330372"/>
                    <a:gd name="connsiteY277" fmla="*/ 111311 h 411214"/>
                    <a:gd name="connsiteX278" fmla="*/ 4489554 w 6330372"/>
                    <a:gd name="connsiteY278" fmla="*/ 115252 h 411214"/>
                    <a:gd name="connsiteX279" fmla="*/ 4506509 w 6330372"/>
                    <a:gd name="connsiteY279" fmla="*/ 112832 h 411214"/>
                    <a:gd name="connsiteX280" fmla="*/ 4514119 w 6330372"/>
                    <a:gd name="connsiteY280" fmla="*/ 105408 h 411214"/>
                    <a:gd name="connsiteX281" fmla="*/ 4516500 w 6330372"/>
                    <a:gd name="connsiteY281" fmla="*/ 90772 h 411214"/>
                    <a:gd name="connsiteX282" fmla="*/ 4517805 w 6330372"/>
                    <a:gd name="connsiteY282" fmla="*/ 76557 h 411214"/>
                    <a:gd name="connsiteX283" fmla="*/ 4518234 w 6330372"/>
                    <a:gd name="connsiteY283" fmla="*/ 61490 h 411214"/>
                    <a:gd name="connsiteX284" fmla="*/ 4402153 w 6330372"/>
                    <a:gd name="connsiteY284" fmla="*/ 61490 h 411214"/>
                    <a:gd name="connsiteX285" fmla="*/ 4402153 w 6330372"/>
                    <a:gd name="connsiteY285" fmla="*/ 172497 h 411214"/>
                    <a:gd name="connsiteX286" fmla="*/ 4557382 w 6330372"/>
                    <a:gd name="connsiteY286" fmla="*/ 172497 h 411214"/>
                    <a:gd name="connsiteX287" fmla="*/ 4557382 w 6330372"/>
                    <a:gd name="connsiteY287" fmla="*/ 204381 h 411214"/>
                    <a:gd name="connsiteX288" fmla="*/ 4537379 w 6330372"/>
                    <a:gd name="connsiteY288" fmla="*/ 266667 h 411214"/>
                    <a:gd name="connsiteX289" fmla="*/ 4508671 w 6330372"/>
                    <a:gd name="connsiteY289" fmla="*/ 319329 h 411214"/>
                    <a:gd name="connsiteX290" fmla="*/ 4579546 w 6330372"/>
                    <a:gd name="connsiteY290" fmla="*/ 374383 h 411214"/>
                    <a:gd name="connsiteX291" fmla="*/ 4559115 w 6330372"/>
                    <a:gd name="connsiteY291" fmla="*/ 403234 h 411214"/>
                    <a:gd name="connsiteX292" fmla="*/ 4489126 w 6330372"/>
                    <a:gd name="connsiteY292" fmla="*/ 345100 h 411214"/>
                    <a:gd name="connsiteX293" fmla="*/ 4427385 w 6330372"/>
                    <a:gd name="connsiteY293" fmla="*/ 403234 h 411214"/>
                    <a:gd name="connsiteX294" fmla="*/ 4407810 w 6330372"/>
                    <a:gd name="connsiteY294" fmla="*/ 374383 h 411214"/>
                    <a:gd name="connsiteX295" fmla="*/ 4469552 w 6330372"/>
                    <a:gd name="connsiteY295" fmla="*/ 320620 h 411214"/>
                    <a:gd name="connsiteX296" fmla="*/ 4441082 w 6330372"/>
                    <a:gd name="connsiteY296" fmla="*/ 269508 h 411214"/>
                    <a:gd name="connsiteX297" fmla="*/ 4418250 w 6330372"/>
                    <a:gd name="connsiteY297" fmla="*/ 203950 h 411214"/>
                    <a:gd name="connsiteX298" fmla="*/ 4402153 w 6330372"/>
                    <a:gd name="connsiteY298" fmla="*/ 203950 h 411214"/>
                    <a:gd name="connsiteX299" fmla="*/ 4402153 w 6330372"/>
                    <a:gd name="connsiteY299" fmla="*/ 406716 h 411214"/>
                    <a:gd name="connsiteX300" fmla="*/ 4370854 w 6330372"/>
                    <a:gd name="connsiteY300" fmla="*/ 406716 h 411214"/>
                    <a:gd name="connsiteX301" fmla="*/ 643845 w 6330372"/>
                    <a:gd name="connsiteY301" fmla="*/ 10358 h 411214"/>
                    <a:gd name="connsiteX302" fmla="*/ 678192 w 6330372"/>
                    <a:gd name="connsiteY302" fmla="*/ 10358 h 411214"/>
                    <a:gd name="connsiteX303" fmla="*/ 678192 w 6330372"/>
                    <a:gd name="connsiteY303" fmla="*/ 111311 h 411214"/>
                    <a:gd name="connsiteX304" fmla="*/ 727322 w 6330372"/>
                    <a:gd name="connsiteY304" fmla="*/ 111311 h 411214"/>
                    <a:gd name="connsiteX305" fmla="*/ 727322 w 6330372"/>
                    <a:gd name="connsiteY305" fmla="*/ 144955 h 411214"/>
                    <a:gd name="connsiteX306" fmla="*/ 678192 w 6330372"/>
                    <a:gd name="connsiteY306" fmla="*/ 144955 h 411214"/>
                    <a:gd name="connsiteX307" fmla="*/ 678192 w 6330372"/>
                    <a:gd name="connsiteY307" fmla="*/ 276051 h 411214"/>
                    <a:gd name="connsiteX308" fmla="*/ 725131 w 6330372"/>
                    <a:gd name="connsiteY308" fmla="*/ 258573 h 411214"/>
                    <a:gd name="connsiteX309" fmla="*/ 726874 w 6330372"/>
                    <a:gd name="connsiteY309" fmla="*/ 291797 h 411214"/>
                    <a:gd name="connsiteX310" fmla="*/ 595144 w 6330372"/>
                    <a:gd name="connsiteY310" fmla="*/ 335926 h 411214"/>
                    <a:gd name="connsiteX311" fmla="*/ 586885 w 6330372"/>
                    <a:gd name="connsiteY311" fmla="*/ 301851 h 411214"/>
                    <a:gd name="connsiteX312" fmla="*/ 643845 w 6330372"/>
                    <a:gd name="connsiteY312" fmla="*/ 286966 h 411214"/>
                    <a:gd name="connsiteX313" fmla="*/ 643845 w 6330372"/>
                    <a:gd name="connsiteY313" fmla="*/ 144955 h 411214"/>
                    <a:gd name="connsiteX314" fmla="*/ 594715 w 6330372"/>
                    <a:gd name="connsiteY314" fmla="*/ 144955 h 411214"/>
                    <a:gd name="connsiteX315" fmla="*/ 594715 w 6330372"/>
                    <a:gd name="connsiteY315" fmla="*/ 111311 h 411214"/>
                    <a:gd name="connsiteX316" fmla="*/ 643845 w 6330372"/>
                    <a:gd name="connsiteY316" fmla="*/ 111311 h 411214"/>
                    <a:gd name="connsiteX317" fmla="*/ 3250485 w 6330372"/>
                    <a:gd name="connsiteY317" fmla="*/ 8177 h 411214"/>
                    <a:gd name="connsiteX318" fmla="*/ 3286137 w 6330372"/>
                    <a:gd name="connsiteY318" fmla="*/ 8177 h 411214"/>
                    <a:gd name="connsiteX319" fmla="*/ 3286137 w 6330372"/>
                    <a:gd name="connsiteY319" fmla="*/ 79828 h 411214"/>
                    <a:gd name="connsiteX320" fmla="*/ 3394846 w 6330372"/>
                    <a:gd name="connsiteY320" fmla="*/ 79828 h 411214"/>
                    <a:gd name="connsiteX321" fmla="*/ 3394846 w 6330372"/>
                    <a:gd name="connsiteY321" fmla="*/ 113482 h 411214"/>
                    <a:gd name="connsiteX322" fmla="*/ 3286137 w 6330372"/>
                    <a:gd name="connsiteY322" fmla="*/ 113482 h 411214"/>
                    <a:gd name="connsiteX323" fmla="*/ 3286137 w 6330372"/>
                    <a:gd name="connsiteY323" fmla="*/ 198698 h 411214"/>
                    <a:gd name="connsiteX324" fmla="*/ 3368757 w 6330372"/>
                    <a:gd name="connsiteY324" fmla="*/ 198698 h 411214"/>
                    <a:gd name="connsiteX325" fmla="*/ 3368757 w 6330372"/>
                    <a:gd name="connsiteY325" fmla="*/ 404545 h 411214"/>
                    <a:gd name="connsiteX326" fmla="*/ 3334419 w 6330372"/>
                    <a:gd name="connsiteY326" fmla="*/ 404545 h 411214"/>
                    <a:gd name="connsiteX327" fmla="*/ 3334419 w 6330372"/>
                    <a:gd name="connsiteY327" fmla="*/ 378754 h 411214"/>
                    <a:gd name="connsiteX328" fmla="*/ 3218310 w 6330372"/>
                    <a:gd name="connsiteY328" fmla="*/ 378754 h 411214"/>
                    <a:gd name="connsiteX329" fmla="*/ 3218310 w 6330372"/>
                    <a:gd name="connsiteY329" fmla="*/ 404095 h 411214"/>
                    <a:gd name="connsiteX330" fmla="*/ 3183543 w 6330372"/>
                    <a:gd name="connsiteY330" fmla="*/ 404095 h 411214"/>
                    <a:gd name="connsiteX331" fmla="*/ 3183543 w 6330372"/>
                    <a:gd name="connsiteY331" fmla="*/ 198698 h 411214"/>
                    <a:gd name="connsiteX332" fmla="*/ 3250485 w 6330372"/>
                    <a:gd name="connsiteY332" fmla="*/ 198698 h 411214"/>
                    <a:gd name="connsiteX333" fmla="*/ 3895232 w 6330372"/>
                    <a:gd name="connsiteY333" fmla="*/ 6867 h 411214"/>
                    <a:gd name="connsiteX334" fmla="*/ 3922626 w 6330372"/>
                    <a:gd name="connsiteY334" fmla="*/ 29797 h 411214"/>
                    <a:gd name="connsiteX335" fmla="*/ 3947410 w 6330372"/>
                    <a:gd name="connsiteY335" fmla="*/ 52746 h 411214"/>
                    <a:gd name="connsiteX336" fmla="*/ 3926103 w 6330372"/>
                    <a:gd name="connsiteY336" fmla="*/ 78087 h 411214"/>
                    <a:gd name="connsiteX337" fmla="*/ 3873944 w 6330372"/>
                    <a:gd name="connsiteY337" fmla="*/ 30036 h 411214"/>
                    <a:gd name="connsiteX338" fmla="*/ 3808278 w 6330372"/>
                    <a:gd name="connsiteY338" fmla="*/ 4666 h 411214"/>
                    <a:gd name="connsiteX339" fmla="*/ 3844807 w 6330372"/>
                    <a:gd name="connsiteY339" fmla="*/ 4666 h 411214"/>
                    <a:gd name="connsiteX340" fmla="*/ 3846550 w 6330372"/>
                    <a:gd name="connsiteY340" fmla="*/ 81148 h 411214"/>
                    <a:gd name="connsiteX341" fmla="*/ 3979157 w 6330372"/>
                    <a:gd name="connsiteY341" fmla="*/ 81148 h 411214"/>
                    <a:gd name="connsiteX342" fmla="*/ 3979157 w 6330372"/>
                    <a:gd name="connsiteY342" fmla="*/ 115252 h 411214"/>
                    <a:gd name="connsiteX343" fmla="*/ 3848283 w 6330372"/>
                    <a:gd name="connsiteY343" fmla="*/ 115252 h 411214"/>
                    <a:gd name="connsiteX344" fmla="*/ 3865028 w 6330372"/>
                    <a:gd name="connsiteY344" fmla="*/ 255302 h 411214"/>
                    <a:gd name="connsiteX345" fmla="*/ 3894804 w 6330372"/>
                    <a:gd name="connsiteY345" fmla="*/ 341159 h 411214"/>
                    <a:gd name="connsiteX346" fmla="*/ 3906976 w 6330372"/>
                    <a:gd name="connsiteY346" fmla="*/ 356035 h 411214"/>
                    <a:gd name="connsiteX347" fmla="*/ 3919588 w 6330372"/>
                    <a:gd name="connsiteY347" fmla="*/ 359957 h 411214"/>
                    <a:gd name="connsiteX348" fmla="*/ 3930456 w 6330372"/>
                    <a:gd name="connsiteY348" fmla="*/ 354054 h 411214"/>
                    <a:gd name="connsiteX349" fmla="*/ 3938723 w 6330372"/>
                    <a:gd name="connsiteY349" fmla="*/ 328053 h 411214"/>
                    <a:gd name="connsiteX350" fmla="*/ 3947839 w 6330372"/>
                    <a:gd name="connsiteY350" fmla="*/ 276482 h 411214"/>
                    <a:gd name="connsiteX351" fmla="*/ 3978281 w 6330372"/>
                    <a:gd name="connsiteY351" fmla="*/ 287425 h 411214"/>
                    <a:gd name="connsiteX352" fmla="*/ 3967413 w 6330372"/>
                    <a:gd name="connsiteY352" fmla="*/ 347300 h 411214"/>
                    <a:gd name="connsiteX353" fmla="*/ 3948077 w 6330372"/>
                    <a:gd name="connsiteY353" fmla="*/ 389239 h 411214"/>
                    <a:gd name="connsiteX354" fmla="*/ 3920016 w 6330372"/>
                    <a:gd name="connsiteY354" fmla="*/ 401034 h 411214"/>
                    <a:gd name="connsiteX355" fmla="*/ 3889146 w 6330372"/>
                    <a:gd name="connsiteY355" fmla="*/ 390119 h 411214"/>
                    <a:gd name="connsiteX356" fmla="*/ 3860028 w 6330372"/>
                    <a:gd name="connsiteY356" fmla="*/ 352533 h 411214"/>
                    <a:gd name="connsiteX357" fmla="*/ 3829596 w 6330372"/>
                    <a:gd name="connsiteY357" fmla="*/ 259674 h 411214"/>
                    <a:gd name="connsiteX358" fmla="*/ 3812203 w 6330372"/>
                    <a:gd name="connsiteY358" fmla="*/ 115252 h 411214"/>
                    <a:gd name="connsiteX359" fmla="*/ 3596976 w 6330372"/>
                    <a:gd name="connsiteY359" fmla="*/ 115252 h 411214"/>
                    <a:gd name="connsiteX360" fmla="*/ 3596976 w 6330372"/>
                    <a:gd name="connsiteY360" fmla="*/ 81148 h 411214"/>
                    <a:gd name="connsiteX361" fmla="*/ 3810898 w 6330372"/>
                    <a:gd name="connsiteY361" fmla="*/ 81148 h 411214"/>
                    <a:gd name="connsiteX362" fmla="*/ 3808278 w 6330372"/>
                    <a:gd name="connsiteY362" fmla="*/ 4666 h 411214"/>
                    <a:gd name="connsiteX363" fmla="*/ 3090932 w 6330372"/>
                    <a:gd name="connsiteY363" fmla="*/ 3356 h 411214"/>
                    <a:gd name="connsiteX364" fmla="*/ 3117450 w 6330372"/>
                    <a:gd name="connsiteY364" fmla="*/ 78537 h 411214"/>
                    <a:gd name="connsiteX365" fmla="*/ 3180067 w 6330372"/>
                    <a:gd name="connsiteY365" fmla="*/ 78537 h 411214"/>
                    <a:gd name="connsiteX366" fmla="*/ 3180067 w 6330372"/>
                    <a:gd name="connsiteY366" fmla="*/ 112172 h 411214"/>
                    <a:gd name="connsiteX367" fmla="*/ 3005273 w 6330372"/>
                    <a:gd name="connsiteY367" fmla="*/ 112172 h 411214"/>
                    <a:gd name="connsiteX368" fmla="*/ 3005273 w 6330372"/>
                    <a:gd name="connsiteY368" fmla="*/ 78537 h 411214"/>
                    <a:gd name="connsiteX369" fmla="*/ 3083112 w 6330372"/>
                    <a:gd name="connsiteY369" fmla="*/ 78537 h 411214"/>
                    <a:gd name="connsiteX370" fmla="*/ 3057023 w 6330372"/>
                    <a:gd name="connsiteY370" fmla="*/ 12099 h 411214"/>
                    <a:gd name="connsiteX371" fmla="*/ 4892138 w 6330372"/>
                    <a:gd name="connsiteY371" fmla="*/ 754 h 411214"/>
                    <a:gd name="connsiteX372" fmla="*/ 4923894 w 6330372"/>
                    <a:gd name="connsiteY372" fmla="*/ 13840 h 411214"/>
                    <a:gd name="connsiteX373" fmla="*/ 4900844 w 6330372"/>
                    <a:gd name="connsiteY373" fmla="*/ 45323 h 411214"/>
                    <a:gd name="connsiteX374" fmla="*/ 5102593 w 6330372"/>
                    <a:gd name="connsiteY374" fmla="*/ 45323 h 411214"/>
                    <a:gd name="connsiteX375" fmla="*/ 5102593 w 6330372"/>
                    <a:gd name="connsiteY375" fmla="*/ 74165 h 411214"/>
                    <a:gd name="connsiteX376" fmla="*/ 4996494 w 6330372"/>
                    <a:gd name="connsiteY376" fmla="*/ 153249 h 411214"/>
                    <a:gd name="connsiteX377" fmla="*/ 5157790 w 6330372"/>
                    <a:gd name="connsiteY377" fmla="*/ 193466 h 411214"/>
                    <a:gd name="connsiteX378" fmla="*/ 5149113 w 6330372"/>
                    <a:gd name="connsiteY378" fmla="*/ 227550 h 411214"/>
                    <a:gd name="connsiteX379" fmla="*/ 5042376 w 6330372"/>
                    <a:gd name="connsiteY379" fmla="*/ 202420 h 411214"/>
                    <a:gd name="connsiteX380" fmla="*/ 4959966 w 6330372"/>
                    <a:gd name="connsiteY380" fmla="*/ 171616 h 411214"/>
                    <a:gd name="connsiteX381" fmla="*/ 4773895 w 6330372"/>
                    <a:gd name="connsiteY381" fmla="*/ 233233 h 411214"/>
                    <a:gd name="connsiteX382" fmla="*/ 4762150 w 6330372"/>
                    <a:gd name="connsiteY382" fmla="*/ 199578 h 411214"/>
                    <a:gd name="connsiteX383" fmla="*/ 4924323 w 6330372"/>
                    <a:gd name="connsiteY383" fmla="*/ 152388 h 411214"/>
                    <a:gd name="connsiteX384" fmla="*/ 4852590 w 6330372"/>
                    <a:gd name="connsiteY384" fmla="*/ 96885 h 411214"/>
                    <a:gd name="connsiteX385" fmla="*/ 4793021 w 6330372"/>
                    <a:gd name="connsiteY385" fmla="*/ 143214 h 411214"/>
                    <a:gd name="connsiteX386" fmla="*/ 4773895 w 6330372"/>
                    <a:gd name="connsiteY386" fmla="*/ 118734 h 411214"/>
                    <a:gd name="connsiteX387" fmla="*/ 4838893 w 6330372"/>
                    <a:gd name="connsiteY387" fmla="*/ 64541 h 411214"/>
                    <a:gd name="connsiteX388" fmla="*/ 4892138 w 6330372"/>
                    <a:gd name="connsiteY388" fmla="*/ 754 h 411214"/>
                    <a:gd name="connsiteX389" fmla="*/ 6109900 w 6330372"/>
                    <a:gd name="connsiteY389" fmla="*/ -126 h 411214"/>
                    <a:gd name="connsiteX390" fmla="*/ 6141646 w 6330372"/>
                    <a:gd name="connsiteY390" fmla="*/ 18212 h 411214"/>
                    <a:gd name="connsiteX391" fmla="*/ 6086421 w 6330372"/>
                    <a:gd name="connsiteY391" fmla="*/ 90552 h 411214"/>
                    <a:gd name="connsiteX392" fmla="*/ 6032509 w 6330372"/>
                    <a:gd name="connsiteY392" fmla="*/ 148878 h 411214"/>
                    <a:gd name="connsiteX393" fmla="*/ 6139027 w 6330372"/>
                    <a:gd name="connsiteY393" fmla="*/ 140593 h 411214"/>
                    <a:gd name="connsiteX394" fmla="*/ 6245126 w 6330372"/>
                    <a:gd name="connsiteY394" fmla="*/ 132711 h 411214"/>
                    <a:gd name="connsiteX395" fmla="*/ 6189471 w 6330372"/>
                    <a:gd name="connsiteY395" fmla="*/ 71544 h 411214"/>
                    <a:gd name="connsiteX396" fmla="*/ 6215113 w 6330372"/>
                    <a:gd name="connsiteY396" fmla="*/ 48805 h 411214"/>
                    <a:gd name="connsiteX397" fmla="*/ 6272948 w 6330372"/>
                    <a:gd name="connsiteY397" fmla="*/ 111521 h 411214"/>
                    <a:gd name="connsiteX398" fmla="*/ 6330337 w 6330372"/>
                    <a:gd name="connsiteY398" fmla="*/ 179470 h 411214"/>
                    <a:gd name="connsiteX399" fmla="*/ 6303391 w 6330372"/>
                    <a:gd name="connsiteY399" fmla="*/ 203070 h 411214"/>
                    <a:gd name="connsiteX400" fmla="*/ 6278607 w 6330372"/>
                    <a:gd name="connsiteY400" fmla="*/ 172047 h 411214"/>
                    <a:gd name="connsiteX401" fmla="*/ 6271644 w 6330372"/>
                    <a:gd name="connsiteY401" fmla="*/ 163753 h 411214"/>
                    <a:gd name="connsiteX402" fmla="*/ 6132302 w 6330372"/>
                    <a:gd name="connsiteY402" fmla="*/ 174238 h 411214"/>
                    <a:gd name="connsiteX403" fmla="*/ 5992942 w 6330372"/>
                    <a:gd name="connsiteY403" fmla="*/ 185153 h 411214"/>
                    <a:gd name="connsiteX404" fmla="*/ 5962948 w 6330372"/>
                    <a:gd name="connsiteY404" fmla="*/ 187353 h 411214"/>
                    <a:gd name="connsiteX405" fmla="*/ 5953385 w 6330372"/>
                    <a:gd name="connsiteY405" fmla="*/ 151078 h 411214"/>
                    <a:gd name="connsiteX406" fmla="*/ 5976864 w 6330372"/>
                    <a:gd name="connsiteY406" fmla="*/ 146055 h 411214"/>
                    <a:gd name="connsiteX407" fmla="*/ 5989913 w 6330372"/>
                    <a:gd name="connsiteY407" fmla="*/ 139273 h 411214"/>
                    <a:gd name="connsiteX408" fmla="*/ 6051207 w 6330372"/>
                    <a:gd name="connsiteY408" fmla="*/ 76777 h 411214"/>
                    <a:gd name="connsiteX409" fmla="*/ 6109900 w 6330372"/>
                    <a:gd name="connsiteY409" fmla="*/ -126 h 411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</a:cxnLst>
                  <a:rect l="l" t="t" r="r" b="b"/>
                  <a:pathLst>
                    <a:path w="6330372" h="411214">
                      <a:moveTo>
                        <a:pt x="236051" y="263376"/>
                      </a:moveTo>
                      <a:lnTo>
                        <a:pt x="265178" y="279992"/>
                      </a:lnTo>
                      <a:cubicBezTo>
                        <a:pt x="256482" y="300665"/>
                        <a:pt x="244881" y="323337"/>
                        <a:pt x="230393" y="347941"/>
                      </a:cubicBezTo>
                      <a:cubicBezTo>
                        <a:pt x="215896" y="372555"/>
                        <a:pt x="201980" y="393611"/>
                        <a:pt x="188655" y="411088"/>
                      </a:cubicBezTo>
                      <a:lnTo>
                        <a:pt x="160823" y="387498"/>
                      </a:lnTo>
                      <a:cubicBezTo>
                        <a:pt x="175034" y="370011"/>
                        <a:pt x="188950" y="350056"/>
                        <a:pt x="202561" y="327623"/>
                      </a:cubicBezTo>
                      <a:cubicBezTo>
                        <a:pt x="216201" y="305190"/>
                        <a:pt x="227345" y="283781"/>
                        <a:pt x="236051" y="263376"/>
                      </a:cubicBezTo>
                      <a:close/>
                      <a:moveTo>
                        <a:pt x="329510" y="262945"/>
                      </a:moveTo>
                      <a:cubicBezTo>
                        <a:pt x="339093" y="278376"/>
                        <a:pt x="351399" y="300014"/>
                        <a:pt x="366467" y="327833"/>
                      </a:cubicBezTo>
                      <a:cubicBezTo>
                        <a:pt x="381546" y="355671"/>
                        <a:pt x="390670" y="372641"/>
                        <a:pt x="393871" y="378754"/>
                      </a:cubicBezTo>
                      <a:lnTo>
                        <a:pt x="400834" y="391860"/>
                      </a:lnTo>
                      <a:lnTo>
                        <a:pt x="370820" y="410208"/>
                      </a:lnTo>
                      <a:cubicBezTo>
                        <a:pt x="362724" y="393333"/>
                        <a:pt x="351618" y="372211"/>
                        <a:pt x="337578" y="346841"/>
                      </a:cubicBezTo>
                      <a:cubicBezTo>
                        <a:pt x="323510" y="321500"/>
                        <a:pt x="311118" y="299804"/>
                        <a:pt x="300402" y="281743"/>
                      </a:cubicBezTo>
                      <a:close/>
                      <a:moveTo>
                        <a:pt x="6029032" y="257713"/>
                      </a:moveTo>
                      <a:lnTo>
                        <a:pt x="6029032" y="349041"/>
                      </a:lnTo>
                      <a:lnTo>
                        <a:pt x="6248593" y="349041"/>
                      </a:lnTo>
                      <a:lnTo>
                        <a:pt x="6248593" y="257713"/>
                      </a:lnTo>
                      <a:close/>
                      <a:moveTo>
                        <a:pt x="57781" y="245028"/>
                      </a:moveTo>
                      <a:lnTo>
                        <a:pt x="57781" y="313197"/>
                      </a:lnTo>
                      <a:lnTo>
                        <a:pt x="118227" y="302282"/>
                      </a:lnTo>
                      <a:lnTo>
                        <a:pt x="118227" y="245028"/>
                      </a:lnTo>
                      <a:close/>
                      <a:moveTo>
                        <a:pt x="3218310" y="232802"/>
                      </a:moveTo>
                      <a:lnTo>
                        <a:pt x="3218310" y="345531"/>
                      </a:lnTo>
                      <a:lnTo>
                        <a:pt x="3334419" y="345531"/>
                      </a:lnTo>
                      <a:lnTo>
                        <a:pt x="3334419" y="232802"/>
                      </a:lnTo>
                      <a:close/>
                      <a:moveTo>
                        <a:pt x="5993818" y="223179"/>
                      </a:moveTo>
                      <a:lnTo>
                        <a:pt x="6283817" y="223179"/>
                      </a:lnTo>
                      <a:lnTo>
                        <a:pt x="6283817" y="405836"/>
                      </a:lnTo>
                      <a:lnTo>
                        <a:pt x="6248593" y="405836"/>
                      </a:lnTo>
                      <a:lnTo>
                        <a:pt x="6248593" y="382236"/>
                      </a:lnTo>
                      <a:lnTo>
                        <a:pt x="6029032" y="382236"/>
                      </a:lnTo>
                      <a:lnTo>
                        <a:pt x="6029032" y="405836"/>
                      </a:lnTo>
                      <a:lnTo>
                        <a:pt x="5993818" y="405836"/>
                      </a:lnTo>
                      <a:close/>
                      <a:moveTo>
                        <a:pt x="4449121" y="203950"/>
                      </a:moveTo>
                      <a:cubicBezTo>
                        <a:pt x="4459265" y="240943"/>
                        <a:pt x="4472600" y="271258"/>
                        <a:pt x="4489126" y="294849"/>
                      </a:cubicBezTo>
                      <a:cubicBezTo>
                        <a:pt x="4505928" y="269508"/>
                        <a:pt x="4518386" y="239192"/>
                        <a:pt x="4526511" y="203950"/>
                      </a:cubicBezTo>
                      <a:close/>
                      <a:moveTo>
                        <a:pt x="4913026" y="203070"/>
                      </a:moveTo>
                      <a:lnTo>
                        <a:pt x="4949526" y="203520"/>
                      </a:lnTo>
                      <a:cubicBezTo>
                        <a:pt x="4949250" y="205261"/>
                        <a:pt x="4948612" y="210580"/>
                        <a:pt x="4947583" y="219476"/>
                      </a:cubicBezTo>
                      <a:cubicBezTo>
                        <a:pt x="4946574" y="228344"/>
                        <a:pt x="4945325" y="237604"/>
                        <a:pt x="4943887" y="247209"/>
                      </a:cubicBezTo>
                      <a:lnTo>
                        <a:pt x="5109537" y="247209"/>
                      </a:lnTo>
                      <a:cubicBezTo>
                        <a:pt x="5106917" y="281006"/>
                        <a:pt x="5102593" y="314354"/>
                        <a:pt x="5096506" y="347300"/>
                      </a:cubicBezTo>
                      <a:cubicBezTo>
                        <a:pt x="5093011" y="366223"/>
                        <a:pt x="5087010" y="380132"/>
                        <a:pt x="5078457" y="389019"/>
                      </a:cubicBezTo>
                      <a:cubicBezTo>
                        <a:pt x="5069903" y="397915"/>
                        <a:pt x="5057082" y="402498"/>
                        <a:pt x="5039975" y="402785"/>
                      </a:cubicBezTo>
                      <a:cubicBezTo>
                        <a:pt x="5014458" y="403359"/>
                        <a:pt x="4988826" y="402067"/>
                        <a:pt x="4963013" y="398862"/>
                      </a:cubicBezTo>
                      <a:lnTo>
                        <a:pt x="4956927" y="366959"/>
                      </a:lnTo>
                      <a:cubicBezTo>
                        <a:pt x="4979540" y="370747"/>
                        <a:pt x="5002438" y="372641"/>
                        <a:pt x="5025631" y="372641"/>
                      </a:cubicBezTo>
                      <a:cubicBezTo>
                        <a:pt x="5036347" y="372641"/>
                        <a:pt x="5044109" y="370441"/>
                        <a:pt x="5048891" y="366069"/>
                      </a:cubicBezTo>
                      <a:cubicBezTo>
                        <a:pt x="5053672" y="361698"/>
                        <a:pt x="5057654" y="352964"/>
                        <a:pt x="5060854" y="339848"/>
                      </a:cubicBezTo>
                      <a:cubicBezTo>
                        <a:pt x="5065760" y="319759"/>
                        <a:pt x="5068960" y="299221"/>
                        <a:pt x="5070417" y="278251"/>
                      </a:cubicBezTo>
                      <a:lnTo>
                        <a:pt x="4937801" y="278251"/>
                      </a:lnTo>
                      <a:cubicBezTo>
                        <a:pt x="4932295" y="298340"/>
                        <a:pt x="4923952" y="315674"/>
                        <a:pt x="4912807" y="330244"/>
                      </a:cubicBezTo>
                      <a:cubicBezTo>
                        <a:pt x="4901634" y="344823"/>
                        <a:pt x="4886509" y="358062"/>
                        <a:pt x="4867363" y="370011"/>
                      </a:cubicBezTo>
                      <a:cubicBezTo>
                        <a:pt x="4848237" y="381959"/>
                        <a:pt x="4823025" y="394194"/>
                        <a:pt x="4791706" y="406716"/>
                      </a:cubicBezTo>
                      <a:lnTo>
                        <a:pt x="4771704" y="377874"/>
                      </a:lnTo>
                      <a:cubicBezTo>
                        <a:pt x="4798955" y="367963"/>
                        <a:pt x="4821053" y="358282"/>
                        <a:pt x="4838017" y="348822"/>
                      </a:cubicBezTo>
                      <a:cubicBezTo>
                        <a:pt x="4854972" y="339351"/>
                        <a:pt x="4868459" y="329000"/>
                        <a:pt x="4878441" y="317779"/>
                      </a:cubicBezTo>
                      <a:cubicBezTo>
                        <a:pt x="4888452" y="306567"/>
                        <a:pt x="4895920" y="293385"/>
                        <a:pt x="4900844" y="278251"/>
                      </a:cubicBezTo>
                      <a:lnTo>
                        <a:pt x="4786068" y="278251"/>
                      </a:lnTo>
                      <a:lnTo>
                        <a:pt x="4786068" y="247209"/>
                      </a:lnTo>
                      <a:lnTo>
                        <a:pt x="4907788" y="247209"/>
                      </a:lnTo>
                      <a:cubicBezTo>
                        <a:pt x="4910712" y="227981"/>
                        <a:pt x="4912445" y="213277"/>
                        <a:pt x="4913026" y="203070"/>
                      </a:cubicBezTo>
                      <a:close/>
                      <a:moveTo>
                        <a:pt x="3607416" y="182101"/>
                      </a:moveTo>
                      <a:lnTo>
                        <a:pt x="3796534" y="182101"/>
                      </a:lnTo>
                      <a:lnTo>
                        <a:pt x="3796534" y="216635"/>
                      </a:lnTo>
                      <a:lnTo>
                        <a:pt x="3720458" y="216635"/>
                      </a:lnTo>
                      <a:lnTo>
                        <a:pt x="3720458" y="323251"/>
                      </a:lnTo>
                      <a:cubicBezTo>
                        <a:pt x="3748281" y="319176"/>
                        <a:pt x="3778570" y="314354"/>
                        <a:pt x="3811326" y="308825"/>
                      </a:cubicBezTo>
                      <a:lnTo>
                        <a:pt x="3812203" y="343790"/>
                      </a:lnTo>
                      <a:cubicBezTo>
                        <a:pt x="3722916" y="358369"/>
                        <a:pt x="3652049" y="368997"/>
                        <a:pt x="3599595" y="375693"/>
                      </a:cubicBezTo>
                      <a:lnTo>
                        <a:pt x="3594814" y="341159"/>
                      </a:lnTo>
                      <a:cubicBezTo>
                        <a:pt x="3617407" y="338251"/>
                        <a:pt x="3634238" y="335926"/>
                        <a:pt x="3645249" y="334185"/>
                      </a:cubicBezTo>
                      <a:lnTo>
                        <a:pt x="3684377" y="328933"/>
                      </a:lnTo>
                      <a:lnTo>
                        <a:pt x="3684377" y="216635"/>
                      </a:lnTo>
                      <a:lnTo>
                        <a:pt x="3607416" y="216635"/>
                      </a:lnTo>
                      <a:close/>
                      <a:moveTo>
                        <a:pt x="2414447" y="175099"/>
                      </a:moveTo>
                      <a:lnTo>
                        <a:pt x="2804877" y="175099"/>
                      </a:lnTo>
                      <a:lnTo>
                        <a:pt x="2804877" y="212694"/>
                      </a:lnTo>
                      <a:lnTo>
                        <a:pt x="2414447" y="212694"/>
                      </a:lnTo>
                      <a:close/>
                      <a:moveTo>
                        <a:pt x="4242171" y="163303"/>
                      </a:moveTo>
                      <a:lnTo>
                        <a:pt x="4242171" y="209202"/>
                      </a:lnTo>
                      <a:cubicBezTo>
                        <a:pt x="4242171" y="220854"/>
                        <a:pt x="4242019" y="229444"/>
                        <a:pt x="4241724" y="234974"/>
                      </a:cubicBezTo>
                      <a:lnTo>
                        <a:pt x="4306074" y="234974"/>
                      </a:lnTo>
                      <a:lnTo>
                        <a:pt x="4306074" y="163303"/>
                      </a:lnTo>
                      <a:close/>
                      <a:moveTo>
                        <a:pt x="57781" y="155440"/>
                      </a:moveTo>
                      <a:lnTo>
                        <a:pt x="57781" y="213555"/>
                      </a:lnTo>
                      <a:lnTo>
                        <a:pt x="118227" y="213555"/>
                      </a:lnTo>
                      <a:lnTo>
                        <a:pt x="118227" y="155440"/>
                      </a:lnTo>
                      <a:close/>
                      <a:moveTo>
                        <a:pt x="3049193" y="131850"/>
                      </a:moveTo>
                      <a:cubicBezTo>
                        <a:pt x="3054984" y="151958"/>
                        <a:pt x="3061376" y="177662"/>
                        <a:pt x="3068319" y="208972"/>
                      </a:cubicBezTo>
                      <a:cubicBezTo>
                        <a:pt x="3075282" y="240293"/>
                        <a:pt x="3080340" y="266150"/>
                        <a:pt x="3083541" y="286536"/>
                      </a:cubicBezTo>
                      <a:lnTo>
                        <a:pt x="3051355" y="293108"/>
                      </a:lnTo>
                      <a:cubicBezTo>
                        <a:pt x="3048765" y="273879"/>
                        <a:pt x="3043964" y="248299"/>
                        <a:pt x="3037020" y="216396"/>
                      </a:cubicBezTo>
                      <a:cubicBezTo>
                        <a:pt x="3030048" y="184512"/>
                        <a:pt x="3023838" y="159085"/>
                        <a:pt x="3018322" y="140163"/>
                      </a:cubicBezTo>
                      <a:close/>
                      <a:moveTo>
                        <a:pt x="3130060" y="130539"/>
                      </a:moveTo>
                      <a:lnTo>
                        <a:pt x="3161807" y="137962"/>
                      </a:lnTo>
                      <a:cubicBezTo>
                        <a:pt x="3158035" y="158071"/>
                        <a:pt x="3151939" y="186042"/>
                        <a:pt x="3143538" y="221868"/>
                      </a:cubicBezTo>
                      <a:cubicBezTo>
                        <a:pt x="3135137" y="257713"/>
                        <a:pt x="3127308" y="289903"/>
                        <a:pt x="3120069" y="318449"/>
                      </a:cubicBezTo>
                      <a:lnTo>
                        <a:pt x="3137880" y="313197"/>
                      </a:lnTo>
                      <a:cubicBezTo>
                        <a:pt x="3152673" y="309121"/>
                        <a:pt x="3161807" y="306500"/>
                        <a:pt x="3165275" y="305333"/>
                      </a:cubicBezTo>
                      <a:lnTo>
                        <a:pt x="3170932" y="337677"/>
                      </a:lnTo>
                      <a:lnTo>
                        <a:pt x="3005721" y="385747"/>
                      </a:lnTo>
                      <a:lnTo>
                        <a:pt x="2998320" y="353413"/>
                      </a:lnTo>
                      <a:lnTo>
                        <a:pt x="3085703" y="328503"/>
                      </a:lnTo>
                      <a:cubicBezTo>
                        <a:pt x="3092970" y="301976"/>
                        <a:pt x="3101133" y="268322"/>
                        <a:pt x="3110267" y="227550"/>
                      </a:cubicBezTo>
                      <a:cubicBezTo>
                        <a:pt x="3119402" y="186769"/>
                        <a:pt x="3126003" y="154435"/>
                        <a:pt x="3130060" y="130539"/>
                      </a:cubicBezTo>
                      <a:close/>
                      <a:moveTo>
                        <a:pt x="1650809" y="87711"/>
                      </a:moveTo>
                      <a:lnTo>
                        <a:pt x="1650809" y="217496"/>
                      </a:lnTo>
                      <a:lnTo>
                        <a:pt x="1705178" y="217496"/>
                      </a:lnTo>
                      <a:cubicBezTo>
                        <a:pt x="1729504" y="217496"/>
                        <a:pt x="1748221" y="211441"/>
                        <a:pt x="1761251" y="199368"/>
                      </a:cubicBezTo>
                      <a:cubicBezTo>
                        <a:pt x="1774291" y="187267"/>
                        <a:pt x="1780825" y="171760"/>
                        <a:pt x="1780825" y="152819"/>
                      </a:cubicBezTo>
                      <a:cubicBezTo>
                        <a:pt x="1780825" y="133897"/>
                        <a:pt x="1774291" y="118304"/>
                        <a:pt x="1761251" y="106059"/>
                      </a:cubicBezTo>
                      <a:cubicBezTo>
                        <a:pt x="1748221" y="93824"/>
                        <a:pt x="1729504" y="87711"/>
                        <a:pt x="1705178" y="87711"/>
                      </a:cubicBezTo>
                      <a:close/>
                      <a:moveTo>
                        <a:pt x="1238148" y="87711"/>
                      </a:moveTo>
                      <a:lnTo>
                        <a:pt x="1238148" y="217496"/>
                      </a:lnTo>
                      <a:lnTo>
                        <a:pt x="1292488" y="217496"/>
                      </a:lnTo>
                      <a:cubicBezTo>
                        <a:pt x="1316843" y="217496"/>
                        <a:pt x="1335531" y="211441"/>
                        <a:pt x="1348590" y="199368"/>
                      </a:cubicBezTo>
                      <a:cubicBezTo>
                        <a:pt x="1361620" y="187267"/>
                        <a:pt x="1368145" y="171760"/>
                        <a:pt x="1368145" y="152819"/>
                      </a:cubicBezTo>
                      <a:cubicBezTo>
                        <a:pt x="1368145" y="133897"/>
                        <a:pt x="1361620" y="118304"/>
                        <a:pt x="1348590" y="106059"/>
                      </a:cubicBezTo>
                      <a:cubicBezTo>
                        <a:pt x="1335531" y="93824"/>
                        <a:pt x="1316843" y="87711"/>
                        <a:pt x="1292488" y="87711"/>
                      </a:cubicBezTo>
                      <a:close/>
                      <a:moveTo>
                        <a:pt x="5417756" y="86400"/>
                      </a:moveTo>
                      <a:cubicBezTo>
                        <a:pt x="5427614" y="98626"/>
                        <a:pt x="5440225" y="115252"/>
                        <a:pt x="5455599" y="136221"/>
                      </a:cubicBezTo>
                      <a:cubicBezTo>
                        <a:pt x="5470944" y="157190"/>
                        <a:pt x="5483269" y="174668"/>
                        <a:pt x="5492556" y="188663"/>
                      </a:cubicBezTo>
                      <a:lnTo>
                        <a:pt x="5463848" y="208322"/>
                      </a:lnTo>
                      <a:cubicBezTo>
                        <a:pt x="5454589" y="193466"/>
                        <a:pt x="5442407" y="175558"/>
                        <a:pt x="5427338" y="154560"/>
                      </a:cubicBezTo>
                      <a:cubicBezTo>
                        <a:pt x="5412250" y="133590"/>
                        <a:pt x="5400096" y="117423"/>
                        <a:pt x="5390810" y="106059"/>
                      </a:cubicBezTo>
                      <a:close/>
                      <a:moveTo>
                        <a:pt x="5680360" y="85970"/>
                      </a:moveTo>
                      <a:lnTo>
                        <a:pt x="5708640" y="105628"/>
                      </a:lnTo>
                      <a:cubicBezTo>
                        <a:pt x="5700515" y="118734"/>
                        <a:pt x="5688638" y="136221"/>
                        <a:pt x="5672988" y="158071"/>
                      </a:cubicBezTo>
                      <a:cubicBezTo>
                        <a:pt x="5657338" y="179920"/>
                        <a:pt x="5644432" y="196804"/>
                        <a:pt x="5634297" y="208753"/>
                      </a:cubicBezTo>
                      <a:lnTo>
                        <a:pt x="5606465" y="188663"/>
                      </a:lnTo>
                      <a:cubicBezTo>
                        <a:pt x="5616886" y="176993"/>
                        <a:pt x="5629725" y="160395"/>
                        <a:pt x="5644927" y="138842"/>
                      </a:cubicBezTo>
                      <a:cubicBezTo>
                        <a:pt x="5660148" y="117270"/>
                        <a:pt x="5671959" y="99659"/>
                        <a:pt x="5680360" y="85970"/>
                      </a:cubicBezTo>
                      <a:close/>
                      <a:moveTo>
                        <a:pt x="4875631" y="74595"/>
                      </a:moveTo>
                      <a:cubicBezTo>
                        <a:pt x="4898805" y="99659"/>
                        <a:pt x="4926638" y="120332"/>
                        <a:pt x="4959108" y="136652"/>
                      </a:cubicBezTo>
                      <a:cubicBezTo>
                        <a:pt x="4996198" y="118304"/>
                        <a:pt x="5026935" y="97612"/>
                        <a:pt x="5051272" y="74595"/>
                      </a:cubicBezTo>
                      <a:close/>
                      <a:moveTo>
                        <a:pt x="232127" y="70233"/>
                      </a:moveTo>
                      <a:lnTo>
                        <a:pt x="232127" y="202209"/>
                      </a:lnTo>
                      <a:lnTo>
                        <a:pt x="333863" y="202209"/>
                      </a:lnTo>
                      <a:lnTo>
                        <a:pt x="333863" y="70233"/>
                      </a:lnTo>
                      <a:close/>
                      <a:moveTo>
                        <a:pt x="57781" y="65862"/>
                      </a:moveTo>
                      <a:lnTo>
                        <a:pt x="57781" y="123986"/>
                      </a:lnTo>
                      <a:lnTo>
                        <a:pt x="118227" y="123986"/>
                      </a:lnTo>
                      <a:lnTo>
                        <a:pt x="118227" y="65862"/>
                      </a:lnTo>
                      <a:close/>
                      <a:moveTo>
                        <a:pt x="4242171" y="61490"/>
                      </a:moveTo>
                      <a:lnTo>
                        <a:pt x="4242171" y="132280"/>
                      </a:lnTo>
                      <a:lnTo>
                        <a:pt x="4306074" y="132280"/>
                      </a:lnTo>
                      <a:lnTo>
                        <a:pt x="4306074" y="61490"/>
                      </a:lnTo>
                      <a:close/>
                      <a:moveTo>
                        <a:pt x="1992194" y="53626"/>
                      </a:moveTo>
                      <a:lnTo>
                        <a:pt x="2228710" y="53626"/>
                      </a:lnTo>
                      <a:lnTo>
                        <a:pt x="2228710" y="88141"/>
                      </a:lnTo>
                      <a:lnTo>
                        <a:pt x="2129583" y="88141"/>
                      </a:lnTo>
                      <a:lnTo>
                        <a:pt x="2129583" y="373502"/>
                      </a:lnTo>
                      <a:lnTo>
                        <a:pt x="2090892" y="373502"/>
                      </a:lnTo>
                      <a:lnTo>
                        <a:pt x="2090892" y="88141"/>
                      </a:lnTo>
                      <a:lnTo>
                        <a:pt x="1992194" y="88141"/>
                      </a:lnTo>
                      <a:close/>
                      <a:moveTo>
                        <a:pt x="1612118" y="53626"/>
                      </a:moveTo>
                      <a:lnTo>
                        <a:pt x="1709959" y="53626"/>
                      </a:lnTo>
                      <a:cubicBezTo>
                        <a:pt x="1731390" y="53626"/>
                        <a:pt x="1750602" y="57845"/>
                        <a:pt x="1767557" y="66292"/>
                      </a:cubicBezTo>
                      <a:cubicBezTo>
                        <a:pt x="1784511" y="74748"/>
                        <a:pt x="1797779" y="86467"/>
                        <a:pt x="1807343" y="101467"/>
                      </a:cubicBezTo>
                      <a:cubicBezTo>
                        <a:pt x="1816906" y="116476"/>
                        <a:pt x="1821687" y="133590"/>
                        <a:pt x="1821687" y="152819"/>
                      </a:cubicBezTo>
                      <a:cubicBezTo>
                        <a:pt x="1821687" y="172047"/>
                        <a:pt x="1816972" y="189161"/>
                        <a:pt x="1807562" y="204170"/>
                      </a:cubicBezTo>
                      <a:cubicBezTo>
                        <a:pt x="1798151" y="219170"/>
                        <a:pt x="1784940" y="230822"/>
                        <a:pt x="1767985" y="239135"/>
                      </a:cubicBezTo>
                      <a:cubicBezTo>
                        <a:pt x="1751031" y="247438"/>
                        <a:pt x="1731695" y="251571"/>
                        <a:pt x="1709959" y="251571"/>
                      </a:cubicBezTo>
                      <a:lnTo>
                        <a:pt x="1650809" y="251571"/>
                      </a:lnTo>
                      <a:lnTo>
                        <a:pt x="1650809" y="373502"/>
                      </a:lnTo>
                      <a:lnTo>
                        <a:pt x="1612118" y="373502"/>
                      </a:lnTo>
                      <a:close/>
                      <a:moveTo>
                        <a:pt x="1199457" y="53626"/>
                      </a:moveTo>
                      <a:lnTo>
                        <a:pt x="1297269" y="53626"/>
                      </a:lnTo>
                      <a:cubicBezTo>
                        <a:pt x="1318729" y="53626"/>
                        <a:pt x="1337932" y="57845"/>
                        <a:pt x="1354896" y="66292"/>
                      </a:cubicBezTo>
                      <a:cubicBezTo>
                        <a:pt x="1371850" y="74748"/>
                        <a:pt x="1385099" y="86467"/>
                        <a:pt x="1394682" y="101467"/>
                      </a:cubicBezTo>
                      <a:cubicBezTo>
                        <a:pt x="1404245" y="116476"/>
                        <a:pt x="1409026" y="133590"/>
                        <a:pt x="1409026" y="152819"/>
                      </a:cubicBezTo>
                      <a:cubicBezTo>
                        <a:pt x="1409026" y="172047"/>
                        <a:pt x="1404302" y="189161"/>
                        <a:pt x="1394891" y="204170"/>
                      </a:cubicBezTo>
                      <a:cubicBezTo>
                        <a:pt x="1385461" y="219170"/>
                        <a:pt x="1372279" y="230822"/>
                        <a:pt x="1355324" y="239135"/>
                      </a:cubicBezTo>
                      <a:cubicBezTo>
                        <a:pt x="1338360" y="247438"/>
                        <a:pt x="1319024" y="251571"/>
                        <a:pt x="1297269" y="251571"/>
                      </a:cubicBezTo>
                      <a:lnTo>
                        <a:pt x="1238148" y="251571"/>
                      </a:lnTo>
                      <a:lnTo>
                        <a:pt x="1238148" y="373502"/>
                      </a:lnTo>
                      <a:lnTo>
                        <a:pt x="1199457" y="373502"/>
                      </a:lnTo>
                      <a:close/>
                      <a:moveTo>
                        <a:pt x="200399" y="37459"/>
                      </a:moveTo>
                      <a:lnTo>
                        <a:pt x="365610" y="37459"/>
                      </a:lnTo>
                      <a:lnTo>
                        <a:pt x="365610" y="235863"/>
                      </a:lnTo>
                      <a:lnTo>
                        <a:pt x="200399" y="235863"/>
                      </a:lnTo>
                      <a:close/>
                      <a:moveTo>
                        <a:pt x="4317" y="33518"/>
                      </a:moveTo>
                      <a:lnTo>
                        <a:pt x="178215" y="33518"/>
                      </a:lnTo>
                      <a:lnTo>
                        <a:pt x="178215" y="65862"/>
                      </a:lnTo>
                      <a:lnTo>
                        <a:pt x="149526" y="65862"/>
                      </a:lnTo>
                      <a:lnTo>
                        <a:pt x="149526" y="296590"/>
                      </a:lnTo>
                      <a:lnTo>
                        <a:pt x="180825" y="290477"/>
                      </a:lnTo>
                      <a:lnTo>
                        <a:pt x="182130" y="323681"/>
                      </a:lnTo>
                      <a:lnTo>
                        <a:pt x="149526" y="329813"/>
                      </a:lnTo>
                      <a:lnTo>
                        <a:pt x="149526" y="406716"/>
                      </a:lnTo>
                      <a:lnTo>
                        <a:pt x="118227" y="406716"/>
                      </a:lnTo>
                      <a:lnTo>
                        <a:pt x="118227" y="335496"/>
                      </a:lnTo>
                      <a:cubicBezTo>
                        <a:pt x="51837" y="348008"/>
                        <a:pt x="13442" y="355001"/>
                        <a:pt x="3003" y="356465"/>
                      </a:cubicBezTo>
                      <a:lnTo>
                        <a:pt x="-36" y="322390"/>
                      </a:lnTo>
                      <a:cubicBezTo>
                        <a:pt x="6051" y="321806"/>
                        <a:pt x="14880" y="320496"/>
                        <a:pt x="26482" y="318449"/>
                      </a:cubicBezTo>
                      <a:lnTo>
                        <a:pt x="26482" y="65862"/>
                      </a:lnTo>
                      <a:lnTo>
                        <a:pt x="4317" y="65862"/>
                      </a:lnTo>
                      <a:close/>
                      <a:moveTo>
                        <a:pt x="746020" y="31327"/>
                      </a:moveTo>
                      <a:lnTo>
                        <a:pt x="929928" y="31327"/>
                      </a:lnTo>
                      <a:lnTo>
                        <a:pt x="929928" y="64541"/>
                      </a:lnTo>
                      <a:lnTo>
                        <a:pt x="801236" y="154560"/>
                      </a:lnTo>
                      <a:lnTo>
                        <a:pt x="971657" y="154560"/>
                      </a:lnTo>
                      <a:cubicBezTo>
                        <a:pt x="971362" y="187200"/>
                        <a:pt x="970200" y="221581"/>
                        <a:pt x="968190" y="257713"/>
                      </a:cubicBezTo>
                      <a:cubicBezTo>
                        <a:pt x="966152" y="293816"/>
                        <a:pt x="963542" y="322514"/>
                        <a:pt x="960361" y="343790"/>
                      </a:cubicBezTo>
                      <a:cubicBezTo>
                        <a:pt x="958027" y="358943"/>
                        <a:pt x="954922" y="370374"/>
                        <a:pt x="951017" y="378104"/>
                      </a:cubicBezTo>
                      <a:cubicBezTo>
                        <a:pt x="947092" y="385814"/>
                        <a:pt x="941225" y="391286"/>
                        <a:pt x="933395" y="394491"/>
                      </a:cubicBezTo>
                      <a:cubicBezTo>
                        <a:pt x="925575" y="397695"/>
                        <a:pt x="914126" y="399293"/>
                        <a:pt x="899058" y="399293"/>
                      </a:cubicBezTo>
                      <a:cubicBezTo>
                        <a:pt x="884847" y="399293"/>
                        <a:pt x="871807" y="398710"/>
                        <a:pt x="859929" y="397552"/>
                      </a:cubicBezTo>
                      <a:lnTo>
                        <a:pt x="852538" y="363018"/>
                      </a:lnTo>
                      <a:cubicBezTo>
                        <a:pt x="855147" y="363314"/>
                        <a:pt x="860358" y="363965"/>
                        <a:pt x="868187" y="364998"/>
                      </a:cubicBezTo>
                      <a:cubicBezTo>
                        <a:pt x="876007" y="366002"/>
                        <a:pt x="883980" y="366529"/>
                        <a:pt x="892085" y="366529"/>
                      </a:cubicBezTo>
                      <a:cubicBezTo>
                        <a:pt x="900791" y="366529"/>
                        <a:pt x="907392" y="365486"/>
                        <a:pt x="911878" y="363467"/>
                      </a:cubicBezTo>
                      <a:cubicBezTo>
                        <a:pt x="916374" y="361420"/>
                        <a:pt x="919698" y="357995"/>
                        <a:pt x="921889" y="353193"/>
                      </a:cubicBezTo>
                      <a:cubicBezTo>
                        <a:pt x="924051" y="348372"/>
                        <a:pt x="926004" y="341159"/>
                        <a:pt x="927757" y="331564"/>
                      </a:cubicBezTo>
                      <a:cubicBezTo>
                        <a:pt x="932090" y="304750"/>
                        <a:pt x="935434" y="256526"/>
                        <a:pt x="937748" y="186903"/>
                      </a:cubicBezTo>
                      <a:lnTo>
                        <a:pt x="908611" y="186903"/>
                      </a:lnTo>
                      <a:cubicBezTo>
                        <a:pt x="900515" y="221007"/>
                        <a:pt x="891228" y="250194"/>
                        <a:pt x="880789" y="274530"/>
                      </a:cubicBezTo>
                      <a:cubicBezTo>
                        <a:pt x="870349" y="298857"/>
                        <a:pt x="856891" y="320859"/>
                        <a:pt x="840355" y="340518"/>
                      </a:cubicBezTo>
                      <a:cubicBezTo>
                        <a:pt x="823829" y="360177"/>
                        <a:pt x="802827" y="379185"/>
                        <a:pt x="777309" y="397552"/>
                      </a:cubicBezTo>
                      <a:lnTo>
                        <a:pt x="754697" y="371752"/>
                      </a:lnTo>
                      <a:cubicBezTo>
                        <a:pt x="777890" y="356035"/>
                        <a:pt x="796950" y="339638"/>
                        <a:pt x="811866" y="322601"/>
                      </a:cubicBezTo>
                      <a:cubicBezTo>
                        <a:pt x="826811" y="305553"/>
                        <a:pt x="839202" y="286478"/>
                        <a:pt x="849061" y="265356"/>
                      </a:cubicBezTo>
                      <a:cubicBezTo>
                        <a:pt x="858900" y="244234"/>
                        <a:pt x="868187" y="218080"/>
                        <a:pt x="876893" y="186903"/>
                      </a:cubicBezTo>
                      <a:lnTo>
                        <a:pt x="835583" y="186903"/>
                      </a:lnTo>
                      <a:cubicBezTo>
                        <a:pt x="827172" y="220701"/>
                        <a:pt x="812895" y="252097"/>
                        <a:pt x="792749" y="281073"/>
                      </a:cubicBezTo>
                      <a:cubicBezTo>
                        <a:pt x="772594" y="310068"/>
                        <a:pt x="745581" y="338404"/>
                        <a:pt x="711672" y="366069"/>
                      </a:cubicBezTo>
                      <a:lnTo>
                        <a:pt x="688174" y="342049"/>
                      </a:lnTo>
                      <a:cubicBezTo>
                        <a:pt x="720654" y="316707"/>
                        <a:pt x="745867" y="291797"/>
                        <a:pt x="763831" y="267317"/>
                      </a:cubicBezTo>
                      <a:cubicBezTo>
                        <a:pt x="781814" y="242837"/>
                        <a:pt x="795149" y="216052"/>
                        <a:pt x="803827" y="186903"/>
                      </a:cubicBezTo>
                      <a:lnTo>
                        <a:pt x="742543" y="186903"/>
                      </a:lnTo>
                      <a:lnTo>
                        <a:pt x="742543" y="157621"/>
                      </a:lnTo>
                      <a:lnTo>
                        <a:pt x="879055" y="63231"/>
                      </a:lnTo>
                      <a:lnTo>
                        <a:pt x="746020" y="63231"/>
                      </a:lnTo>
                      <a:close/>
                      <a:moveTo>
                        <a:pt x="4210853" y="29146"/>
                      </a:moveTo>
                      <a:lnTo>
                        <a:pt x="4336945" y="29146"/>
                      </a:lnTo>
                      <a:lnTo>
                        <a:pt x="4336945" y="356035"/>
                      </a:lnTo>
                      <a:cubicBezTo>
                        <a:pt x="4336945" y="367389"/>
                        <a:pt x="4335849" y="376123"/>
                        <a:pt x="4333687" y="382236"/>
                      </a:cubicBezTo>
                      <a:cubicBezTo>
                        <a:pt x="4331516" y="388378"/>
                        <a:pt x="4327534" y="392807"/>
                        <a:pt x="4321724" y="395572"/>
                      </a:cubicBezTo>
                      <a:cubicBezTo>
                        <a:pt x="4315932" y="398346"/>
                        <a:pt x="4307226" y="399723"/>
                        <a:pt x="4295635" y="399723"/>
                      </a:cubicBezTo>
                      <a:cubicBezTo>
                        <a:pt x="4283452" y="399723"/>
                        <a:pt x="4271003" y="398862"/>
                        <a:pt x="4258249" y="397093"/>
                      </a:cubicBezTo>
                      <a:lnTo>
                        <a:pt x="4251305" y="364759"/>
                      </a:lnTo>
                      <a:cubicBezTo>
                        <a:pt x="4267527" y="367102"/>
                        <a:pt x="4279833" y="368270"/>
                        <a:pt x="4288263" y="368270"/>
                      </a:cubicBezTo>
                      <a:cubicBezTo>
                        <a:pt x="4295502" y="368270"/>
                        <a:pt x="4300283" y="366376"/>
                        <a:pt x="4302598" y="362587"/>
                      </a:cubicBezTo>
                      <a:cubicBezTo>
                        <a:pt x="4304912" y="358799"/>
                        <a:pt x="4306074" y="352380"/>
                        <a:pt x="4306074" y="343359"/>
                      </a:cubicBezTo>
                      <a:lnTo>
                        <a:pt x="4306074" y="265567"/>
                      </a:lnTo>
                      <a:lnTo>
                        <a:pt x="4240866" y="265567"/>
                      </a:lnTo>
                      <a:cubicBezTo>
                        <a:pt x="4239409" y="292371"/>
                        <a:pt x="4236142" y="317196"/>
                        <a:pt x="4231084" y="340087"/>
                      </a:cubicBezTo>
                      <a:cubicBezTo>
                        <a:pt x="4226007" y="362951"/>
                        <a:pt x="4218549" y="385747"/>
                        <a:pt x="4208681" y="408467"/>
                      </a:cubicBezTo>
                      <a:lnTo>
                        <a:pt x="4179125" y="392721"/>
                      </a:lnTo>
                      <a:cubicBezTo>
                        <a:pt x="4187831" y="374966"/>
                        <a:pt x="4194346" y="358646"/>
                        <a:pt x="4198699" y="343790"/>
                      </a:cubicBezTo>
                      <a:cubicBezTo>
                        <a:pt x="4203023" y="328933"/>
                        <a:pt x="4206157" y="310289"/>
                        <a:pt x="4208043" y="287856"/>
                      </a:cubicBezTo>
                      <a:cubicBezTo>
                        <a:pt x="4209910" y="265423"/>
                        <a:pt x="4210853" y="234390"/>
                        <a:pt x="4210853" y="194776"/>
                      </a:cubicBezTo>
                      <a:close/>
                      <a:moveTo>
                        <a:pt x="5372550" y="28266"/>
                      </a:moveTo>
                      <a:lnTo>
                        <a:pt x="5726900" y="28266"/>
                      </a:lnTo>
                      <a:lnTo>
                        <a:pt x="5726900" y="61490"/>
                      </a:lnTo>
                      <a:lnTo>
                        <a:pt x="5567756" y="61490"/>
                      </a:lnTo>
                      <a:lnTo>
                        <a:pt x="5567756" y="229291"/>
                      </a:lnTo>
                      <a:lnTo>
                        <a:pt x="5744292" y="229291"/>
                      </a:lnTo>
                      <a:lnTo>
                        <a:pt x="5744292" y="262515"/>
                      </a:lnTo>
                      <a:lnTo>
                        <a:pt x="5567756" y="262515"/>
                      </a:lnTo>
                      <a:lnTo>
                        <a:pt x="5567756" y="403234"/>
                      </a:lnTo>
                      <a:lnTo>
                        <a:pt x="5531675" y="403234"/>
                      </a:lnTo>
                      <a:lnTo>
                        <a:pt x="5531675" y="262515"/>
                      </a:lnTo>
                      <a:lnTo>
                        <a:pt x="5354729" y="262515"/>
                      </a:lnTo>
                      <a:lnTo>
                        <a:pt x="5354729" y="229291"/>
                      </a:lnTo>
                      <a:lnTo>
                        <a:pt x="5531675" y="229291"/>
                      </a:lnTo>
                      <a:lnTo>
                        <a:pt x="5531675" y="61490"/>
                      </a:lnTo>
                      <a:lnTo>
                        <a:pt x="5372550" y="61490"/>
                      </a:lnTo>
                      <a:close/>
                      <a:moveTo>
                        <a:pt x="4370854" y="28266"/>
                      </a:moveTo>
                      <a:lnTo>
                        <a:pt x="4551724" y="28266"/>
                      </a:lnTo>
                      <a:lnTo>
                        <a:pt x="4549552" y="99937"/>
                      </a:lnTo>
                      <a:cubicBezTo>
                        <a:pt x="4548981" y="112774"/>
                        <a:pt x="4547152" y="122312"/>
                        <a:pt x="4544114" y="128578"/>
                      </a:cubicBezTo>
                      <a:cubicBezTo>
                        <a:pt x="4541066" y="134844"/>
                        <a:pt x="4535789" y="139216"/>
                        <a:pt x="4528245" y="141684"/>
                      </a:cubicBezTo>
                      <a:cubicBezTo>
                        <a:pt x="4520701" y="144161"/>
                        <a:pt x="4509128" y="145386"/>
                        <a:pt x="4493450" y="145386"/>
                      </a:cubicBezTo>
                      <a:cubicBezTo>
                        <a:pt x="4476648" y="145386"/>
                        <a:pt x="4459989" y="144506"/>
                        <a:pt x="4443463" y="142765"/>
                      </a:cubicBezTo>
                      <a:lnTo>
                        <a:pt x="4437805" y="111311"/>
                      </a:lnTo>
                      <a:cubicBezTo>
                        <a:pt x="4455207" y="113932"/>
                        <a:pt x="4472447" y="115252"/>
                        <a:pt x="4489554" y="115252"/>
                      </a:cubicBezTo>
                      <a:cubicBezTo>
                        <a:pt x="4497079" y="115252"/>
                        <a:pt x="4502737" y="114429"/>
                        <a:pt x="4506509" y="112832"/>
                      </a:cubicBezTo>
                      <a:cubicBezTo>
                        <a:pt x="4510281" y="111225"/>
                        <a:pt x="4512815" y="108747"/>
                        <a:pt x="4514119" y="105408"/>
                      </a:cubicBezTo>
                      <a:cubicBezTo>
                        <a:pt x="4515424" y="102051"/>
                        <a:pt x="4516224" y="97181"/>
                        <a:pt x="4516500" y="90772"/>
                      </a:cubicBezTo>
                      <a:cubicBezTo>
                        <a:pt x="4517082" y="86678"/>
                        <a:pt x="4517529" y="81961"/>
                        <a:pt x="4517805" y="76557"/>
                      </a:cubicBezTo>
                      <a:cubicBezTo>
                        <a:pt x="4518110" y="71180"/>
                        <a:pt x="4518234" y="66139"/>
                        <a:pt x="4518234" y="61490"/>
                      </a:cubicBezTo>
                      <a:lnTo>
                        <a:pt x="4402153" y="61490"/>
                      </a:lnTo>
                      <a:lnTo>
                        <a:pt x="4402153" y="172497"/>
                      </a:lnTo>
                      <a:lnTo>
                        <a:pt x="4557382" y="172497"/>
                      </a:lnTo>
                      <a:lnTo>
                        <a:pt x="4557382" y="204381"/>
                      </a:lnTo>
                      <a:cubicBezTo>
                        <a:pt x="4551867" y="227120"/>
                        <a:pt x="4545209" y="247869"/>
                        <a:pt x="4537379" y="266667"/>
                      </a:cubicBezTo>
                      <a:cubicBezTo>
                        <a:pt x="4529559" y="285445"/>
                        <a:pt x="4519996" y="303009"/>
                        <a:pt x="4508671" y="319329"/>
                      </a:cubicBezTo>
                      <a:cubicBezTo>
                        <a:pt x="4525482" y="336510"/>
                        <a:pt x="4549105" y="354858"/>
                        <a:pt x="4579546" y="374383"/>
                      </a:cubicBezTo>
                      <a:lnTo>
                        <a:pt x="4559115" y="403234"/>
                      </a:lnTo>
                      <a:cubicBezTo>
                        <a:pt x="4529254" y="383403"/>
                        <a:pt x="4505928" y="364051"/>
                        <a:pt x="4489126" y="345100"/>
                      </a:cubicBezTo>
                      <a:cubicBezTo>
                        <a:pt x="4473457" y="363745"/>
                        <a:pt x="4452873" y="383126"/>
                        <a:pt x="4427385" y="403234"/>
                      </a:cubicBezTo>
                      <a:lnTo>
                        <a:pt x="4407810" y="374383"/>
                      </a:lnTo>
                      <a:cubicBezTo>
                        <a:pt x="4433604" y="356618"/>
                        <a:pt x="4454179" y="338681"/>
                        <a:pt x="4469552" y="320620"/>
                      </a:cubicBezTo>
                      <a:cubicBezTo>
                        <a:pt x="4458836" y="305487"/>
                        <a:pt x="4449340" y="288439"/>
                        <a:pt x="4441082" y="269508"/>
                      </a:cubicBezTo>
                      <a:cubicBezTo>
                        <a:pt x="4432814" y="250566"/>
                        <a:pt x="4425204" y="228708"/>
                        <a:pt x="4418250" y="203950"/>
                      </a:cubicBezTo>
                      <a:lnTo>
                        <a:pt x="4402153" y="203950"/>
                      </a:lnTo>
                      <a:lnTo>
                        <a:pt x="4402153" y="406716"/>
                      </a:lnTo>
                      <a:lnTo>
                        <a:pt x="4370854" y="406716"/>
                      </a:lnTo>
                      <a:close/>
                      <a:moveTo>
                        <a:pt x="643845" y="10358"/>
                      </a:moveTo>
                      <a:lnTo>
                        <a:pt x="678192" y="10358"/>
                      </a:lnTo>
                      <a:lnTo>
                        <a:pt x="678192" y="111311"/>
                      </a:lnTo>
                      <a:lnTo>
                        <a:pt x="727322" y="111311"/>
                      </a:lnTo>
                      <a:lnTo>
                        <a:pt x="727322" y="144955"/>
                      </a:lnTo>
                      <a:lnTo>
                        <a:pt x="678192" y="144955"/>
                      </a:lnTo>
                      <a:lnTo>
                        <a:pt x="678192" y="276051"/>
                      </a:lnTo>
                      <a:cubicBezTo>
                        <a:pt x="692375" y="271105"/>
                        <a:pt x="708053" y="265270"/>
                        <a:pt x="725131" y="258573"/>
                      </a:cubicBezTo>
                      <a:lnTo>
                        <a:pt x="726874" y="291797"/>
                      </a:lnTo>
                      <a:cubicBezTo>
                        <a:pt x="680507" y="310136"/>
                        <a:pt x="636596" y="324868"/>
                        <a:pt x="595144" y="335926"/>
                      </a:cubicBezTo>
                      <a:lnTo>
                        <a:pt x="586885" y="301851"/>
                      </a:lnTo>
                      <a:cubicBezTo>
                        <a:pt x="603392" y="298340"/>
                        <a:pt x="622385" y="293385"/>
                        <a:pt x="643845" y="286966"/>
                      </a:cubicBezTo>
                      <a:lnTo>
                        <a:pt x="643845" y="144955"/>
                      </a:lnTo>
                      <a:lnTo>
                        <a:pt x="594715" y="144955"/>
                      </a:lnTo>
                      <a:lnTo>
                        <a:pt x="594715" y="111311"/>
                      </a:lnTo>
                      <a:lnTo>
                        <a:pt x="643845" y="111311"/>
                      </a:lnTo>
                      <a:close/>
                      <a:moveTo>
                        <a:pt x="3250485" y="8177"/>
                      </a:moveTo>
                      <a:lnTo>
                        <a:pt x="3286137" y="8177"/>
                      </a:lnTo>
                      <a:lnTo>
                        <a:pt x="3286137" y="79828"/>
                      </a:lnTo>
                      <a:lnTo>
                        <a:pt x="3394846" y="79828"/>
                      </a:lnTo>
                      <a:lnTo>
                        <a:pt x="3394846" y="113482"/>
                      </a:lnTo>
                      <a:lnTo>
                        <a:pt x="3286137" y="113482"/>
                      </a:lnTo>
                      <a:lnTo>
                        <a:pt x="3286137" y="198698"/>
                      </a:lnTo>
                      <a:lnTo>
                        <a:pt x="3368757" y="198698"/>
                      </a:lnTo>
                      <a:lnTo>
                        <a:pt x="3368757" y="404545"/>
                      </a:lnTo>
                      <a:lnTo>
                        <a:pt x="3334419" y="404545"/>
                      </a:lnTo>
                      <a:lnTo>
                        <a:pt x="3334419" y="378754"/>
                      </a:lnTo>
                      <a:lnTo>
                        <a:pt x="3218310" y="378754"/>
                      </a:lnTo>
                      <a:lnTo>
                        <a:pt x="3218310" y="404095"/>
                      </a:lnTo>
                      <a:lnTo>
                        <a:pt x="3183543" y="404095"/>
                      </a:lnTo>
                      <a:lnTo>
                        <a:pt x="3183543" y="198698"/>
                      </a:lnTo>
                      <a:lnTo>
                        <a:pt x="3250485" y="198698"/>
                      </a:lnTo>
                      <a:close/>
                      <a:moveTo>
                        <a:pt x="3895232" y="6867"/>
                      </a:moveTo>
                      <a:cubicBezTo>
                        <a:pt x="3903052" y="12979"/>
                        <a:pt x="3912187" y="20623"/>
                        <a:pt x="3922626" y="29797"/>
                      </a:cubicBezTo>
                      <a:cubicBezTo>
                        <a:pt x="3933065" y="38990"/>
                        <a:pt x="3941324" y="46633"/>
                        <a:pt x="3947410" y="52746"/>
                      </a:cubicBezTo>
                      <a:lnTo>
                        <a:pt x="3926103" y="78087"/>
                      </a:lnTo>
                      <a:cubicBezTo>
                        <a:pt x="3911606" y="62370"/>
                        <a:pt x="3894223" y="46327"/>
                        <a:pt x="3873944" y="30036"/>
                      </a:cubicBezTo>
                      <a:close/>
                      <a:moveTo>
                        <a:pt x="3808278" y="4666"/>
                      </a:moveTo>
                      <a:lnTo>
                        <a:pt x="3844807" y="4666"/>
                      </a:lnTo>
                      <a:cubicBezTo>
                        <a:pt x="3844807" y="27989"/>
                        <a:pt x="3845388" y="53483"/>
                        <a:pt x="3846550" y="81148"/>
                      </a:cubicBezTo>
                      <a:lnTo>
                        <a:pt x="3979157" y="81148"/>
                      </a:lnTo>
                      <a:lnTo>
                        <a:pt x="3979157" y="115252"/>
                      </a:lnTo>
                      <a:lnTo>
                        <a:pt x="3848283" y="115252"/>
                      </a:lnTo>
                      <a:cubicBezTo>
                        <a:pt x="3851760" y="172047"/>
                        <a:pt x="3857351" y="218740"/>
                        <a:pt x="3865028" y="255302"/>
                      </a:cubicBezTo>
                      <a:cubicBezTo>
                        <a:pt x="3872706" y="291854"/>
                        <a:pt x="3882631" y="320496"/>
                        <a:pt x="3894804" y="341159"/>
                      </a:cubicBezTo>
                      <a:cubicBezTo>
                        <a:pt x="3899157" y="348458"/>
                        <a:pt x="3903205" y="353413"/>
                        <a:pt x="3906976" y="356035"/>
                      </a:cubicBezTo>
                      <a:cubicBezTo>
                        <a:pt x="3910748" y="358646"/>
                        <a:pt x="3914958" y="359957"/>
                        <a:pt x="3919588" y="359957"/>
                      </a:cubicBezTo>
                      <a:cubicBezTo>
                        <a:pt x="3924236" y="359957"/>
                        <a:pt x="3927836" y="357995"/>
                        <a:pt x="3930456" y="354054"/>
                      </a:cubicBezTo>
                      <a:cubicBezTo>
                        <a:pt x="3933065" y="350142"/>
                        <a:pt x="3935809" y="341465"/>
                        <a:pt x="3938723" y="328053"/>
                      </a:cubicBezTo>
                      <a:cubicBezTo>
                        <a:pt x="3941905" y="313197"/>
                        <a:pt x="3944943" y="296016"/>
                        <a:pt x="3947839" y="276482"/>
                      </a:cubicBezTo>
                      <a:lnTo>
                        <a:pt x="3978281" y="287425"/>
                      </a:lnTo>
                      <a:cubicBezTo>
                        <a:pt x="3973928" y="315674"/>
                        <a:pt x="3970309" y="335630"/>
                        <a:pt x="3967413" y="347300"/>
                      </a:cubicBezTo>
                      <a:cubicBezTo>
                        <a:pt x="3962203" y="367389"/>
                        <a:pt x="3955744" y="381375"/>
                        <a:pt x="3948077" y="389239"/>
                      </a:cubicBezTo>
                      <a:cubicBezTo>
                        <a:pt x="3940381" y="397093"/>
                        <a:pt x="3931027" y="401034"/>
                        <a:pt x="3920016" y="401034"/>
                      </a:cubicBezTo>
                      <a:cubicBezTo>
                        <a:pt x="3909015" y="401034"/>
                        <a:pt x="3898728" y="397399"/>
                        <a:pt x="3889146" y="390119"/>
                      </a:cubicBezTo>
                      <a:cubicBezTo>
                        <a:pt x="3879583" y="382820"/>
                        <a:pt x="3869867" y="370317"/>
                        <a:pt x="3860028" y="352533"/>
                      </a:cubicBezTo>
                      <a:cubicBezTo>
                        <a:pt x="3848131" y="330674"/>
                        <a:pt x="3837996" y="299737"/>
                        <a:pt x="3829596" y="259674"/>
                      </a:cubicBezTo>
                      <a:cubicBezTo>
                        <a:pt x="3821185" y="219601"/>
                        <a:pt x="3815374" y="171463"/>
                        <a:pt x="3812203" y="115252"/>
                      </a:cubicBezTo>
                      <a:lnTo>
                        <a:pt x="3596976" y="115252"/>
                      </a:lnTo>
                      <a:lnTo>
                        <a:pt x="3596976" y="81148"/>
                      </a:lnTo>
                      <a:lnTo>
                        <a:pt x="3810898" y="81148"/>
                      </a:lnTo>
                      <a:cubicBezTo>
                        <a:pt x="3810317" y="41831"/>
                        <a:pt x="3809440" y="16337"/>
                        <a:pt x="3808278" y="4666"/>
                      </a:cubicBezTo>
                      <a:close/>
                      <a:moveTo>
                        <a:pt x="3090932" y="3356"/>
                      </a:moveTo>
                      <a:cubicBezTo>
                        <a:pt x="3099914" y="26372"/>
                        <a:pt x="3108744" y="51436"/>
                        <a:pt x="3117450" y="78537"/>
                      </a:cubicBezTo>
                      <a:lnTo>
                        <a:pt x="3180067" y="78537"/>
                      </a:lnTo>
                      <a:lnTo>
                        <a:pt x="3180067" y="112172"/>
                      </a:lnTo>
                      <a:lnTo>
                        <a:pt x="3005273" y="112172"/>
                      </a:lnTo>
                      <a:lnTo>
                        <a:pt x="3005273" y="78537"/>
                      </a:lnTo>
                      <a:lnTo>
                        <a:pt x="3083112" y="78537"/>
                      </a:lnTo>
                      <a:cubicBezTo>
                        <a:pt x="3074406" y="54918"/>
                        <a:pt x="3065719" y="32791"/>
                        <a:pt x="3057023" y="12099"/>
                      </a:cubicBezTo>
                      <a:close/>
                      <a:moveTo>
                        <a:pt x="4892138" y="754"/>
                      </a:moveTo>
                      <a:lnTo>
                        <a:pt x="4923894" y="13840"/>
                      </a:lnTo>
                      <a:cubicBezTo>
                        <a:pt x="4917799" y="23167"/>
                        <a:pt x="4910131" y="33671"/>
                        <a:pt x="4900844" y="45323"/>
                      </a:cubicBezTo>
                      <a:lnTo>
                        <a:pt x="5102593" y="45323"/>
                      </a:lnTo>
                      <a:lnTo>
                        <a:pt x="5102593" y="74165"/>
                      </a:lnTo>
                      <a:cubicBezTo>
                        <a:pt x="5070694" y="105322"/>
                        <a:pt x="5035347" y="131696"/>
                        <a:pt x="4996494" y="153249"/>
                      </a:cubicBezTo>
                      <a:cubicBezTo>
                        <a:pt x="5036775" y="168708"/>
                        <a:pt x="5090544" y="182101"/>
                        <a:pt x="5157790" y="193466"/>
                      </a:cubicBezTo>
                      <a:lnTo>
                        <a:pt x="5149113" y="227550"/>
                      </a:lnTo>
                      <a:cubicBezTo>
                        <a:pt x="5108527" y="219687"/>
                        <a:pt x="5072941" y="211316"/>
                        <a:pt x="5042376" y="202420"/>
                      </a:cubicBezTo>
                      <a:cubicBezTo>
                        <a:pt x="5011782" y="193533"/>
                        <a:pt x="4984321" y="183259"/>
                        <a:pt x="4959966" y="171616"/>
                      </a:cubicBezTo>
                      <a:cubicBezTo>
                        <a:pt x="4909245" y="194910"/>
                        <a:pt x="4847228" y="215449"/>
                        <a:pt x="4773895" y="233233"/>
                      </a:cubicBezTo>
                      <a:lnTo>
                        <a:pt x="4762150" y="199578"/>
                      </a:lnTo>
                      <a:cubicBezTo>
                        <a:pt x="4824463" y="186769"/>
                        <a:pt x="4878527" y="171033"/>
                        <a:pt x="4924323" y="152388"/>
                      </a:cubicBezTo>
                      <a:cubicBezTo>
                        <a:pt x="4900263" y="137809"/>
                        <a:pt x="4876345" y="119318"/>
                        <a:pt x="4852590" y="96885"/>
                      </a:cubicBezTo>
                      <a:cubicBezTo>
                        <a:pt x="4834607" y="113789"/>
                        <a:pt x="4814757" y="129219"/>
                        <a:pt x="4793021" y="143214"/>
                      </a:cubicBezTo>
                      <a:lnTo>
                        <a:pt x="4773895" y="118734"/>
                      </a:lnTo>
                      <a:cubicBezTo>
                        <a:pt x="4795050" y="105045"/>
                        <a:pt x="4816700" y="86984"/>
                        <a:pt x="4838893" y="64541"/>
                      </a:cubicBezTo>
                      <a:cubicBezTo>
                        <a:pt x="4861058" y="42109"/>
                        <a:pt x="4878813" y="20843"/>
                        <a:pt x="4892138" y="754"/>
                      </a:cubicBezTo>
                      <a:close/>
                      <a:moveTo>
                        <a:pt x="6109900" y="-126"/>
                      </a:moveTo>
                      <a:lnTo>
                        <a:pt x="6141646" y="18212"/>
                      </a:lnTo>
                      <a:cubicBezTo>
                        <a:pt x="6125692" y="40951"/>
                        <a:pt x="6107299" y="65058"/>
                        <a:pt x="6086421" y="90552"/>
                      </a:cubicBezTo>
                      <a:cubicBezTo>
                        <a:pt x="6065570" y="116046"/>
                        <a:pt x="6047578" y="135485"/>
                        <a:pt x="6032509" y="148878"/>
                      </a:cubicBezTo>
                      <a:cubicBezTo>
                        <a:pt x="6058017" y="146553"/>
                        <a:pt x="6093517" y="143798"/>
                        <a:pt x="6139027" y="140593"/>
                      </a:cubicBezTo>
                      <a:lnTo>
                        <a:pt x="6245126" y="132711"/>
                      </a:lnTo>
                      <a:cubicBezTo>
                        <a:pt x="6221352" y="105322"/>
                        <a:pt x="6202807" y="84937"/>
                        <a:pt x="6189471" y="71544"/>
                      </a:cubicBezTo>
                      <a:lnTo>
                        <a:pt x="6215113" y="48805"/>
                      </a:lnTo>
                      <a:cubicBezTo>
                        <a:pt x="6229905" y="63661"/>
                        <a:pt x="6249174" y="84563"/>
                        <a:pt x="6272948" y="111521"/>
                      </a:cubicBezTo>
                      <a:cubicBezTo>
                        <a:pt x="6296723" y="138479"/>
                        <a:pt x="6315849" y="161132"/>
                        <a:pt x="6330337" y="179470"/>
                      </a:cubicBezTo>
                      <a:lnTo>
                        <a:pt x="6303391" y="203070"/>
                      </a:lnTo>
                      <a:cubicBezTo>
                        <a:pt x="6300476" y="199282"/>
                        <a:pt x="6292218" y="188941"/>
                        <a:pt x="6278607" y="172047"/>
                      </a:cubicBezTo>
                      <a:lnTo>
                        <a:pt x="6271644" y="163753"/>
                      </a:lnTo>
                      <a:cubicBezTo>
                        <a:pt x="6225276" y="167245"/>
                        <a:pt x="6178813" y="170727"/>
                        <a:pt x="6132302" y="174238"/>
                      </a:cubicBezTo>
                      <a:cubicBezTo>
                        <a:pt x="6085782" y="177729"/>
                        <a:pt x="6039329" y="181364"/>
                        <a:pt x="5992942" y="185153"/>
                      </a:cubicBezTo>
                      <a:lnTo>
                        <a:pt x="5962948" y="187353"/>
                      </a:lnTo>
                      <a:lnTo>
                        <a:pt x="5953385" y="151078"/>
                      </a:lnTo>
                      <a:cubicBezTo>
                        <a:pt x="5964100" y="149327"/>
                        <a:pt x="5971930" y="147653"/>
                        <a:pt x="5976864" y="146055"/>
                      </a:cubicBezTo>
                      <a:cubicBezTo>
                        <a:pt x="5981788" y="144439"/>
                        <a:pt x="5986141" y="142181"/>
                        <a:pt x="5989913" y="139273"/>
                      </a:cubicBezTo>
                      <a:cubicBezTo>
                        <a:pt x="6006420" y="126464"/>
                        <a:pt x="6026851" y="105628"/>
                        <a:pt x="6051207" y="76777"/>
                      </a:cubicBezTo>
                      <a:cubicBezTo>
                        <a:pt x="6075552" y="47944"/>
                        <a:pt x="6095127" y="22306"/>
                        <a:pt x="6109900" y="-126"/>
                      </a:cubicBezTo>
                      <a:close/>
                    </a:path>
                  </a:pathLst>
                </a:custGeom>
                <a:grpFill/>
                <a:ln w="95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AC4F59D6-EC06-BE5C-3139-0FE79EFDF02E}"/>
                    </a:ext>
                  </a:extLst>
                </p:cNvPr>
                <p:cNvSpPr/>
                <p:nvPr/>
              </p:nvSpPr>
              <p:spPr>
                <a:xfrm>
                  <a:off x="2584780" y="3035721"/>
                  <a:ext cx="6330372" cy="411214"/>
                </a:xfrm>
                <a:custGeom>
                  <a:avLst/>
                  <a:gdLst>
                    <a:gd name="connsiteX0" fmla="*/ 236051 w 6330372"/>
                    <a:gd name="connsiteY0" fmla="*/ 263376 h 411214"/>
                    <a:gd name="connsiteX1" fmla="*/ 265178 w 6330372"/>
                    <a:gd name="connsiteY1" fmla="*/ 279992 h 411214"/>
                    <a:gd name="connsiteX2" fmla="*/ 230393 w 6330372"/>
                    <a:gd name="connsiteY2" fmla="*/ 347941 h 411214"/>
                    <a:gd name="connsiteX3" fmla="*/ 188655 w 6330372"/>
                    <a:gd name="connsiteY3" fmla="*/ 411088 h 411214"/>
                    <a:gd name="connsiteX4" fmla="*/ 160823 w 6330372"/>
                    <a:gd name="connsiteY4" fmla="*/ 387498 h 411214"/>
                    <a:gd name="connsiteX5" fmla="*/ 202561 w 6330372"/>
                    <a:gd name="connsiteY5" fmla="*/ 327623 h 411214"/>
                    <a:gd name="connsiteX6" fmla="*/ 236051 w 6330372"/>
                    <a:gd name="connsiteY6" fmla="*/ 263376 h 411214"/>
                    <a:gd name="connsiteX7" fmla="*/ 329510 w 6330372"/>
                    <a:gd name="connsiteY7" fmla="*/ 262945 h 411214"/>
                    <a:gd name="connsiteX8" fmla="*/ 366467 w 6330372"/>
                    <a:gd name="connsiteY8" fmla="*/ 327833 h 411214"/>
                    <a:gd name="connsiteX9" fmla="*/ 393871 w 6330372"/>
                    <a:gd name="connsiteY9" fmla="*/ 378754 h 411214"/>
                    <a:gd name="connsiteX10" fmla="*/ 400834 w 6330372"/>
                    <a:gd name="connsiteY10" fmla="*/ 391860 h 411214"/>
                    <a:gd name="connsiteX11" fmla="*/ 370820 w 6330372"/>
                    <a:gd name="connsiteY11" fmla="*/ 410208 h 411214"/>
                    <a:gd name="connsiteX12" fmla="*/ 337578 w 6330372"/>
                    <a:gd name="connsiteY12" fmla="*/ 346841 h 411214"/>
                    <a:gd name="connsiteX13" fmla="*/ 300402 w 6330372"/>
                    <a:gd name="connsiteY13" fmla="*/ 281743 h 411214"/>
                    <a:gd name="connsiteX14" fmla="*/ 6029032 w 6330372"/>
                    <a:gd name="connsiteY14" fmla="*/ 257713 h 411214"/>
                    <a:gd name="connsiteX15" fmla="*/ 6029032 w 6330372"/>
                    <a:gd name="connsiteY15" fmla="*/ 349041 h 411214"/>
                    <a:gd name="connsiteX16" fmla="*/ 6248593 w 6330372"/>
                    <a:gd name="connsiteY16" fmla="*/ 349041 h 411214"/>
                    <a:gd name="connsiteX17" fmla="*/ 6248593 w 6330372"/>
                    <a:gd name="connsiteY17" fmla="*/ 257713 h 411214"/>
                    <a:gd name="connsiteX18" fmla="*/ 57781 w 6330372"/>
                    <a:gd name="connsiteY18" fmla="*/ 245028 h 411214"/>
                    <a:gd name="connsiteX19" fmla="*/ 57781 w 6330372"/>
                    <a:gd name="connsiteY19" fmla="*/ 313197 h 411214"/>
                    <a:gd name="connsiteX20" fmla="*/ 118227 w 6330372"/>
                    <a:gd name="connsiteY20" fmla="*/ 302282 h 411214"/>
                    <a:gd name="connsiteX21" fmla="*/ 118227 w 6330372"/>
                    <a:gd name="connsiteY21" fmla="*/ 245028 h 411214"/>
                    <a:gd name="connsiteX22" fmla="*/ 3218310 w 6330372"/>
                    <a:gd name="connsiteY22" fmla="*/ 232802 h 411214"/>
                    <a:gd name="connsiteX23" fmla="*/ 3218310 w 6330372"/>
                    <a:gd name="connsiteY23" fmla="*/ 345531 h 411214"/>
                    <a:gd name="connsiteX24" fmla="*/ 3334419 w 6330372"/>
                    <a:gd name="connsiteY24" fmla="*/ 345531 h 411214"/>
                    <a:gd name="connsiteX25" fmla="*/ 3334419 w 6330372"/>
                    <a:gd name="connsiteY25" fmla="*/ 232802 h 411214"/>
                    <a:gd name="connsiteX26" fmla="*/ 5993818 w 6330372"/>
                    <a:gd name="connsiteY26" fmla="*/ 223179 h 411214"/>
                    <a:gd name="connsiteX27" fmla="*/ 6283817 w 6330372"/>
                    <a:gd name="connsiteY27" fmla="*/ 223179 h 411214"/>
                    <a:gd name="connsiteX28" fmla="*/ 6283817 w 6330372"/>
                    <a:gd name="connsiteY28" fmla="*/ 405836 h 411214"/>
                    <a:gd name="connsiteX29" fmla="*/ 6248593 w 6330372"/>
                    <a:gd name="connsiteY29" fmla="*/ 405836 h 411214"/>
                    <a:gd name="connsiteX30" fmla="*/ 6248593 w 6330372"/>
                    <a:gd name="connsiteY30" fmla="*/ 382236 h 411214"/>
                    <a:gd name="connsiteX31" fmla="*/ 6029032 w 6330372"/>
                    <a:gd name="connsiteY31" fmla="*/ 382236 h 411214"/>
                    <a:gd name="connsiteX32" fmla="*/ 6029032 w 6330372"/>
                    <a:gd name="connsiteY32" fmla="*/ 405836 h 411214"/>
                    <a:gd name="connsiteX33" fmla="*/ 5993818 w 6330372"/>
                    <a:gd name="connsiteY33" fmla="*/ 405836 h 411214"/>
                    <a:gd name="connsiteX34" fmla="*/ 4449121 w 6330372"/>
                    <a:gd name="connsiteY34" fmla="*/ 203950 h 411214"/>
                    <a:gd name="connsiteX35" fmla="*/ 4489126 w 6330372"/>
                    <a:gd name="connsiteY35" fmla="*/ 294849 h 411214"/>
                    <a:gd name="connsiteX36" fmla="*/ 4526511 w 6330372"/>
                    <a:gd name="connsiteY36" fmla="*/ 203950 h 411214"/>
                    <a:gd name="connsiteX37" fmla="*/ 4913026 w 6330372"/>
                    <a:gd name="connsiteY37" fmla="*/ 203070 h 411214"/>
                    <a:gd name="connsiteX38" fmla="*/ 4949526 w 6330372"/>
                    <a:gd name="connsiteY38" fmla="*/ 203520 h 411214"/>
                    <a:gd name="connsiteX39" fmla="*/ 4947583 w 6330372"/>
                    <a:gd name="connsiteY39" fmla="*/ 219476 h 411214"/>
                    <a:gd name="connsiteX40" fmla="*/ 4943887 w 6330372"/>
                    <a:gd name="connsiteY40" fmla="*/ 247209 h 411214"/>
                    <a:gd name="connsiteX41" fmla="*/ 5109537 w 6330372"/>
                    <a:gd name="connsiteY41" fmla="*/ 247209 h 411214"/>
                    <a:gd name="connsiteX42" fmla="*/ 5096506 w 6330372"/>
                    <a:gd name="connsiteY42" fmla="*/ 347300 h 411214"/>
                    <a:gd name="connsiteX43" fmla="*/ 5078457 w 6330372"/>
                    <a:gd name="connsiteY43" fmla="*/ 389019 h 411214"/>
                    <a:gd name="connsiteX44" fmla="*/ 5039975 w 6330372"/>
                    <a:gd name="connsiteY44" fmla="*/ 402785 h 411214"/>
                    <a:gd name="connsiteX45" fmla="*/ 4963013 w 6330372"/>
                    <a:gd name="connsiteY45" fmla="*/ 398862 h 411214"/>
                    <a:gd name="connsiteX46" fmla="*/ 4956927 w 6330372"/>
                    <a:gd name="connsiteY46" fmla="*/ 366959 h 411214"/>
                    <a:gd name="connsiteX47" fmla="*/ 5025631 w 6330372"/>
                    <a:gd name="connsiteY47" fmla="*/ 372641 h 411214"/>
                    <a:gd name="connsiteX48" fmla="*/ 5048891 w 6330372"/>
                    <a:gd name="connsiteY48" fmla="*/ 366069 h 411214"/>
                    <a:gd name="connsiteX49" fmla="*/ 5060854 w 6330372"/>
                    <a:gd name="connsiteY49" fmla="*/ 339848 h 411214"/>
                    <a:gd name="connsiteX50" fmla="*/ 5070417 w 6330372"/>
                    <a:gd name="connsiteY50" fmla="*/ 278251 h 411214"/>
                    <a:gd name="connsiteX51" fmla="*/ 4937801 w 6330372"/>
                    <a:gd name="connsiteY51" fmla="*/ 278251 h 411214"/>
                    <a:gd name="connsiteX52" fmla="*/ 4912807 w 6330372"/>
                    <a:gd name="connsiteY52" fmla="*/ 330244 h 411214"/>
                    <a:gd name="connsiteX53" fmla="*/ 4867363 w 6330372"/>
                    <a:gd name="connsiteY53" fmla="*/ 370011 h 411214"/>
                    <a:gd name="connsiteX54" fmla="*/ 4791706 w 6330372"/>
                    <a:gd name="connsiteY54" fmla="*/ 406716 h 411214"/>
                    <a:gd name="connsiteX55" fmla="*/ 4771704 w 6330372"/>
                    <a:gd name="connsiteY55" fmla="*/ 377874 h 411214"/>
                    <a:gd name="connsiteX56" fmla="*/ 4838017 w 6330372"/>
                    <a:gd name="connsiteY56" fmla="*/ 348822 h 411214"/>
                    <a:gd name="connsiteX57" fmla="*/ 4878441 w 6330372"/>
                    <a:gd name="connsiteY57" fmla="*/ 317779 h 411214"/>
                    <a:gd name="connsiteX58" fmla="*/ 4900844 w 6330372"/>
                    <a:gd name="connsiteY58" fmla="*/ 278251 h 411214"/>
                    <a:gd name="connsiteX59" fmla="*/ 4786068 w 6330372"/>
                    <a:gd name="connsiteY59" fmla="*/ 278251 h 411214"/>
                    <a:gd name="connsiteX60" fmla="*/ 4786068 w 6330372"/>
                    <a:gd name="connsiteY60" fmla="*/ 247209 h 411214"/>
                    <a:gd name="connsiteX61" fmla="*/ 4907788 w 6330372"/>
                    <a:gd name="connsiteY61" fmla="*/ 247209 h 411214"/>
                    <a:gd name="connsiteX62" fmla="*/ 4913026 w 6330372"/>
                    <a:gd name="connsiteY62" fmla="*/ 203070 h 411214"/>
                    <a:gd name="connsiteX63" fmla="*/ 3607416 w 6330372"/>
                    <a:gd name="connsiteY63" fmla="*/ 182101 h 411214"/>
                    <a:gd name="connsiteX64" fmla="*/ 3796534 w 6330372"/>
                    <a:gd name="connsiteY64" fmla="*/ 182101 h 411214"/>
                    <a:gd name="connsiteX65" fmla="*/ 3796534 w 6330372"/>
                    <a:gd name="connsiteY65" fmla="*/ 216635 h 411214"/>
                    <a:gd name="connsiteX66" fmla="*/ 3720458 w 6330372"/>
                    <a:gd name="connsiteY66" fmla="*/ 216635 h 411214"/>
                    <a:gd name="connsiteX67" fmla="*/ 3720458 w 6330372"/>
                    <a:gd name="connsiteY67" fmla="*/ 323251 h 411214"/>
                    <a:gd name="connsiteX68" fmla="*/ 3811326 w 6330372"/>
                    <a:gd name="connsiteY68" fmla="*/ 308825 h 411214"/>
                    <a:gd name="connsiteX69" fmla="*/ 3812203 w 6330372"/>
                    <a:gd name="connsiteY69" fmla="*/ 343790 h 411214"/>
                    <a:gd name="connsiteX70" fmla="*/ 3599595 w 6330372"/>
                    <a:gd name="connsiteY70" fmla="*/ 375693 h 411214"/>
                    <a:gd name="connsiteX71" fmla="*/ 3594814 w 6330372"/>
                    <a:gd name="connsiteY71" fmla="*/ 341159 h 411214"/>
                    <a:gd name="connsiteX72" fmla="*/ 3645249 w 6330372"/>
                    <a:gd name="connsiteY72" fmla="*/ 334185 h 411214"/>
                    <a:gd name="connsiteX73" fmla="*/ 3684377 w 6330372"/>
                    <a:gd name="connsiteY73" fmla="*/ 328933 h 411214"/>
                    <a:gd name="connsiteX74" fmla="*/ 3684377 w 6330372"/>
                    <a:gd name="connsiteY74" fmla="*/ 216635 h 411214"/>
                    <a:gd name="connsiteX75" fmla="*/ 3607416 w 6330372"/>
                    <a:gd name="connsiteY75" fmla="*/ 216635 h 411214"/>
                    <a:gd name="connsiteX76" fmla="*/ 2414447 w 6330372"/>
                    <a:gd name="connsiteY76" fmla="*/ 175099 h 411214"/>
                    <a:gd name="connsiteX77" fmla="*/ 2804877 w 6330372"/>
                    <a:gd name="connsiteY77" fmla="*/ 175099 h 411214"/>
                    <a:gd name="connsiteX78" fmla="*/ 2804877 w 6330372"/>
                    <a:gd name="connsiteY78" fmla="*/ 212694 h 411214"/>
                    <a:gd name="connsiteX79" fmla="*/ 2414447 w 6330372"/>
                    <a:gd name="connsiteY79" fmla="*/ 212694 h 411214"/>
                    <a:gd name="connsiteX80" fmla="*/ 4242171 w 6330372"/>
                    <a:gd name="connsiteY80" fmla="*/ 163303 h 411214"/>
                    <a:gd name="connsiteX81" fmla="*/ 4242171 w 6330372"/>
                    <a:gd name="connsiteY81" fmla="*/ 209202 h 411214"/>
                    <a:gd name="connsiteX82" fmla="*/ 4241724 w 6330372"/>
                    <a:gd name="connsiteY82" fmla="*/ 234974 h 411214"/>
                    <a:gd name="connsiteX83" fmla="*/ 4306074 w 6330372"/>
                    <a:gd name="connsiteY83" fmla="*/ 234974 h 411214"/>
                    <a:gd name="connsiteX84" fmla="*/ 4306074 w 6330372"/>
                    <a:gd name="connsiteY84" fmla="*/ 163303 h 411214"/>
                    <a:gd name="connsiteX85" fmla="*/ 57781 w 6330372"/>
                    <a:gd name="connsiteY85" fmla="*/ 155440 h 411214"/>
                    <a:gd name="connsiteX86" fmla="*/ 57781 w 6330372"/>
                    <a:gd name="connsiteY86" fmla="*/ 213555 h 411214"/>
                    <a:gd name="connsiteX87" fmla="*/ 118227 w 6330372"/>
                    <a:gd name="connsiteY87" fmla="*/ 213555 h 411214"/>
                    <a:gd name="connsiteX88" fmla="*/ 118227 w 6330372"/>
                    <a:gd name="connsiteY88" fmla="*/ 155440 h 411214"/>
                    <a:gd name="connsiteX89" fmla="*/ 3049193 w 6330372"/>
                    <a:gd name="connsiteY89" fmla="*/ 131850 h 411214"/>
                    <a:gd name="connsiteX90" fmla="*/ 3068319 w 6330372"/>
                    <a:gd name="connsiteY90" fmla="*/ 208972 h 411214"/>
                    <a:gd name="connsiteX91" fmla="*/ 3083541 w 6330372"/>
                    <a:gd name="connsiteY91" fmla="*/ 286536 h 411214"/>
                    <a:gd name="connsiteX92" fmla="*/ 3051355 w 6330372"/>
                    <a:gd name="connsiteY92" fmla="*/ 293108 h 411214"/>
                    <a:gd name="connsiteX93" fmla="*/ 3037020 w 6330372"/>
                    <a:gd name="connsiteY93" fmla="*/ 216396 h 411214"/>
                    <a:gd name="connsiteX94" fmla="*/ 3018322 w 6330372"/>
                    <a:gd name="connsiteY94" fmla="*/ 140163 h 411214"/>
                    <a:gd name="connsiteX95" fmla="*/ 3130060 w 6330372"/>
                    <a:gd name="connsiteY95" fmla="*/ 130539 h 411214"/>
                    <a:gd name="connsiteX96" fmla="*/ 3161807 w 6330372"/>
                    <a:gd name="connsiteY96" fmla="*/ 137962 h 411214"/>
                    <a:gd name="connsiteX97" fmla="*/ 3143538 w 6330372"/>
                    <a:gd name="connsiteY97" fmla="*/ 221868 h 411214"/>
                    <a:gd name="connsiteX98" fmla="*/ 3120069 w 6330372"/>
                    <a:gd name="connsiteY98" fmla="*/ 318449 h 411214"/>
                    <a:gd name="connsiteX99" fmla="*/ 3137880 w 6330372"/>
                    <a:gd name="connsiteY99" fmla="*/ 313197 h 411214"/>
                    <a:gd name="connsiteX100" fmla="*/ 3165275 w 6330372"/>
                    <a:gd name="connsiteY100" fmla="*/ 305333 h 411214"/>
                    <a:gd name="connsiteX101" fmla="*/ 3170932 w 6330372"/>
                    <a:gd name="connsiteY101" fmla="*/ 337677 h 411214"/>
                    <a:gd name="connsiteX102" fmla="*/ 3005721 w 6330372"/>
                    <a:gd name="connsiteY102" fmla="*/ 385747 h 411214"/>
                    <a:gd name="connsiteX103" fmla="*/ 2998320 w 6330372"/>
                    <a:gd name="connsiteY103" fmla="*/ 353413 h 411214"/>
                    <a:gd name="connsiteX104" fmla="*/ 3085703 w 6330372"/>
                    <a:gd name="connsiteY104" fmla="*/ 328503 h 411214"/>
                    <a:gd name="connsiteX105" fmla="*/ 3110267 w 6330372"/>
                    <a:gd name="connsiteY105" fmla="*/ 227550 h 411214"/>
                    <a:gd name="connsiteX106" fmla="*/ 3130060 w 6330372"/>
                    <a:gd name="connsiteY106" fmla="*/ 130539 h 411214"/>
                    <a:gd name="connsiteX107" fmla="*/ 1650809 w 6330372"/>
                    <a:gd name="connsiteY107" fmla="*/ 87711 h 411214"/>
                    <a:gd name="connsiteX108" fmla="*/ 1650809 w 6330372"/>
                    <a:gd name="connsiteY108" fmla="*/ 217496 h 411214"/>
                    <a:gd name="connsiteX109" fmla="*/ 1705178 w 6330372"/>
                    <a:gd name="connsiteY109" fmla="*/ 217496 h 411214"/>
                    <a:gd name="connsiteX110" fmla="*/ 1761251 w 6330372"/>
                    <a:gd name="connsiteY110" fmla="*/ 199368 h 411214"/>
                    <a:gd name="connsiteX111" fmla="*/ 1780825 w 6330372"/>
                    <a:gd name="connsiteY111" fmla="*/ 152819 h 411214"/>
                    <a:gd name="connsiteX112" fmla="*/ 1761251 w 6330372"/>
                    <a:gd name="connsiteY112" fmla="*/ 106059 h 411214"/>
                    <a:gd name="connsiteX113" fmla="*/ 1705178 w 6330372"/>
                    <a:gd name="connsiteY113" fmla="*/ 87711 h 411214"/>
                    <a:gd name="connsiteX114" fmla="*/ 1238148 w 6330372"/>
                    <a:gd name="connsiteY114" fmla="*/ 87711 h 411214"/>
                    <a:gd name="connsiteX115" fmla="*/ 1238148 w 6330372"/>
                    <a:gd name="connsiteY115" fmla="*/ 217496 h 411214"/>
                    <a:gd name="connsiteX116" fmla="*/ 1292488 w 6330372"/>
                    <a:gd name="connsiteY116" fmla="*/ 217496 h 411214"/>
                    <a:gd name="connsiteX117" fmla="*/ 1348590 w 6330372"/>
                    <a:gd name="connsiteY117" fmla="*/ 199368 h 411214"/>
                    <a:gd name="connsiteX118" fmla="*/ 1368145 w 6330372"/>
                    <a:gd name="connsiteY118" fmla="*/ 152819 h 411214"/>
                    <a:gd name="connsiteX119" fmla="*/ 1348590 w 6330372"/>
                    <a:gd name="connsiteY119" fmla="*/ 106059 h 411214"/>
                    <a:gd name="connsiteX120" fmla="*/ 1292488 w 6330372"/>
                    <a:gd name="connsiteY120" fmla="*/ 87711 h 411214"/>
                    <a:gd name="connsiteX121" fmla="*/ 5417756 w 6330372"/>
                    <a:gd name="connsiteY121" fmla="*/ 86400 h 411214"/>
                    <a:gd name="connsiteX122" fmla="*/ 5455599 w 6330372"/>
                    <a:gd name="connsiteY122" fmla="*/ 136221 h 411214"/>
                    <a:gd name="connsiteX123" fmla="*/ 5492556 w 6330372"/>
                    <a:gd name="connsiteY123" fmla="*/ 188663 h 411214"/>
                    <a:gd name="connsiteX124" fmla="*/ 5463848 w 6330372"/>
                    <a:gd name="connsiteY124" fmla="*/ 208322 h 411214"/>
                    <a:gd name="connsiteX125" fmla="*/ 5427338 w 6330372"/>
                    <a:gd name="connsiteY125" fmla="*/ 154560 h 411214"/>
                    <a:gd name="connsiteX126" fmla="*/ 5390810 w 6330372"/>
                    <a:gd name="connsiteY126" fmla="*/ 106059 h 411214"/>
                    <a:gd name="connsiteX127" fmla="*/ 5680360 w 6330372"/>
                    <a:gd name="connsiteY127" fmla="*/ 85970 h 411214"/>
                    <a:gd name="connsiteX128" fmla="*/ 5708640 w 6330372"/>
                    <a:gd name="connsiteY128" fmla="*/ 105628 h 411214"/>
                    <a:gd name="connsiteX129" fmla="*/ 5672988 w 6330372"/>
                    <a:gd name="connsiteY129" fmla="*/ 158071 h 411214"/>
                    <a:gd name="connsiteX130" fmla="*/ 5634297 w 6330372"/>
                    <a:gd name="connsiteY130" fmla="*/ 208753 h 411214"/>
                    <a:gd name="connsiteX131" fmla="*/ 5606465 w 6330372"/>
                    <a:gd name="connsiteY131" fmla="*/ 188663 h 411214"/>
                    <a:gd name="connsiteX132" fmla="*/ 5644927 w 6330372"/>
                    <a:gd name="connsiteY132" fmla="*/ 138842 h 411214"/>
                    <a:gd name="connsiteX133" fmla="*/ 5680360 w 6330372"/>
                    <a:gd name="connsiteY133" fmla="*/ 85970 h 411214"/>
                    <a:gd name="connsiteX134" fmla="*/ 4875631 w 6330372"/>
                    <a:gd name="connsiteY134" fmla="*/ 74595 h 411214"/>
                    <a:gd name="connsiteX135" fmla="*/ 4959108 w 6330372"/>
                    <a:gd name="connsiteY135" fmla="*/ 136652 h 411214"/>
                    <a:gd name="connsiteX136" fmla="*/ 5051272 w 6330372"/>
                    <a:gd name="connsiteY136" fmla="*/ 74595 h 411214"/>
                    <a:gd name="connsiteX137" fmla="*/ 232127 w 6330372"/>
                    <a:gd name="connsiteY137" fmla="*/ 70233 h 411214"/>
                    <a:gd name="connsiteX138" fmla="*/ 232127 w 6330372"/>
                    <a:gd name="connsiteY138" fmla="*/ 202209 h 411214"/>
                    <a:gd name="connsiteX139" fmla="*/ 333863 w 6330372"/>
                    <a:gd name="connsiteY139" fmla="*/ 202209 h 411214"/>
                    <a:gd name="connsiteX140" fmla="*/ 333863 w 6330372"/>
                    <a:gd name="connsiteY140" fmla="*/ 70233 h 411214"/>
                    <a:gd name="connsiteX141" fmla="*/ 57781 w 6330372"/>
                    <a:gd name="connsiteY141" fmla="*/ 65862 h 411214"/>
                    <a:gd name="connsiteX142" fmla="*/ 57781 w 6330372"/>
                    <a:gd name="connsiteY142" fmla="*/ 123986 h 411214"/>
                    <a:gd name="connsiteX143" fmla="*/ 118227 w 6330372"/>
                    <a:gd name="connsiteY143" fmla="*/ 123986 h 411214"/>
                    <a:gd name="connsiteX144" fmla="*/ 118227 w 6330372"/>
                    <a:gd name="connsiteY144" fmla="*/ 65862 h 411214"/>
                    <a:gd name="connsiteX145" fmla="*/ 4242171 w 6330372"/>
                    <a:gd name="connsiteY145" fmla="*/ 61490 h 411214"/>
                    <a:gd name="connsiteX146" fmla="*/ 4242171 w 6330372"/>
                    <a:gd name="connsiteY146" fmla="*/ 132280 h 411214"/>
                    <a:gd name="connsiteX147" fmla="*/ 4306074 w 6330372"/>
                    <a:gd name="connsiteY147" fmla="*/ 132280 h 411214"/>
                    <a:gd name="connsiteX148" fmla="*/ 4306074 w 6330372"/>
                    <a:gd name="connsiteY148" fmla="*/ 61490 h 411214"/>
                    <a:gd name="connsiteX149" fmla="*/ 1992194 w 6330372"/>
                    <a:gd name="connsiteY149" fmla="*/ 53626 h 411214"/>
                    <a:gd name="connsiteX150" fmla="*/ 2228710 w 6330372"/>
                    <a:gd name="connsiteY150" fmla="*/ 53626 h 411214"/>
                    <a:gd name="connsiteX151" fmla="*/ 2228710 w 6330372"/>
                    <a:gd name="connsiteY151" fmla="*/ 88141 h 411214"/>
                    <a:gd name="connsiteX152" fmla="*/ 2129583 w 6330372"/>
                    <a:gd name="connsiteY152" fmla="*/ 88141 h 411214"/>
                    <a:gd name="connsiteX153" fmla="*/ 2129583 w 6330372"/>
                    <a:gd name="connsiteY153" fmla="*/ 373502 h 411214"/>
                    <a:gd name="connsiteX154" fmla="*/ 2090892 w 6330372"/>
                    <a:gd name="connsiteY154" fmla="*/ 373502 h 411214"/>
                    <a:gd name="connsiteX155" fmla="*/ 2090892 w 6330372"/>
                    <a:gd name="connsiteY155" fmla="*/ 88141 h 411214"/>
                    <a:gd name="connsiteX156" fmla="*/ 1992194 w 6330372"/>
                    <a:gd name="connsiteY156" fmla="*/ 88141 h 411214"/>
                    <a:gd name="connsiteX157" fmla="*/ 1612118 w 6330372"/>
                    <a:gd name="connsiteY157" fmla="*/ 53626 h 411214"/>
                    <a:gd name="connsiteX158" fmla="*/ 1709959 w 6330372"/>
                    <a:gd name="connsiteY158" fmla="*/ 53626 h 411214"/>
                    <a:gd name="connsiteX159" fmla="*/ 1767557 w 6330372"/>
                    <a:gd name="connsiteY159" fmla="*/ 66292 h 411214"/>
                    <a:gd name="connsiteX160" fmla="*/ 1807343 w 6330372"/>
                    <a:gd name="connsiteY160" fmla="*/ 101467 h 411214"/>
                    <a:gd name="connsiteX161" fmla="*/ 1821687 w 6330372"/>
                    <a:gd name="connsiteY161" fmla="*/ 152819 h 411214"/>
                    <a:gd name="connsiteX162" fmla="*/ 1807562 w 6330372"/>
                    <a:gd name="connsiteY162" fmla="*/ 204170 h 411214"/>
                    <a:gd name="connsiteX163" fmla="*/ 1767985 w 6330372"/>
                    <a:gd name="connsiteY163" fmla="*/ 239135 h 411214"/>
                    <a:gd name="connsiteX164" fmla="*/ 1709959 w 6330372"/>
                    <a:gd name="connsiteY164" fmla="*/ 251571 h 411214"/>
                    <a:gd name="connsiteX165" fmla="*/ 1650809 w 6330372"/>
                    <a:gd name="connsiteY165" fmla="*/ 251571 h 411214"/>
                    <a:gd name="connsiteX166" fmla="*/ 1650809 w 6330372"/>
                    <a:gd name="connsiteY166" fmla="*/ 373502 h 411214"/>
                    <a:gd name="connsiteX167" fmla="*/ 1612118 w 6330372"/>
                    <a:gd name="connsiteY167" fmla="*/ 373502 h 411214"/>
                    <a:gd name="connsiteX168" fmla="*/ 1199457 w 6330372"/>
                    <a:gd name="connsiteY168" fmla="*/ 53626 h 411214"/>
                    <a:gd name="connsiteX169" fmla="*/ 1297269 w 6330372"/>
                    <a:gd name="connsiteY169" fmla="*/ 53626 h 411214"/>
                    <a:gd name="connsiteX170" fmla="*/ 1354896 w 6330372"/>
                    <a:gd name="connsiteY170" fmla="*/ 66292 h 411214"/>
                    <a:gd name="connsiteX171" fmla="*/ 1394682 w 6330372"/>
                    <a:gd name="connsiteY171" fmla="*/ 101467 h 411214"/>
                    <a:gd name="connsiteX172" fmla="*/ 1409026 w 6330372"/>
                    <a:gd name="connsiteY172" fmla="*/ 152819 h 411214"/>
                    <a:gd name="connsiteX173" fmla="*/ 1394891 w 6330372"/>
                    <a:gd name="connsiteY173" fmla="*/ 204170 h 411214"/>
                    <a:gd name="connsiteX174" fmla="*/ 1355324 w 6330372"/>
                    <a:gd name="connsiteY174" fmla="*/ 239135 h 411214"/>
                    <a:gd name="connsiteX175" fmla="*/ 1297269 w 6330372"/>
                    <a:gd name="connsiteY175" fmla="*/ 251571 h 411214"/>
                    <a:gd name="connsiteX176" fmla="*/ 1238148 w 6330372"/>
                    <a:gd name="connsiteY176" fmla="*/ 251571 h 411214"/>
                    <a:gd name="connsiteX177" fmla="*/ 1238148 w 6330372"/>
                    <a:gd name="connsiteY177" fmla="*/ 373502 h 411214"/>
                    <a:gd name="connsiteX178" fmla="*/ 1199457 w 6330372"/>
                    <a:gd name="connsiteY178" fmla="*/ 373502 h 411214"/>
                    <a:gd name="connsiteX179" fmla="*/ 200399 w 6330372"/>
                    <a:gd name="connsiteY179" fmla="*/ 37459 h 411214"/>
                    <a:gd name="connsiteX180" fmla="*/ 365610 w 6330372"/>
                    <a:gd name="connsiteY180" fmla="*/ 37459 h 411214"/>
                    <a:gd name="connsiteX181" fmla="*/ 365610 w 6330372"/>
                    <a:gd name="connsiteY181" fmla="*/ 235863 h 411214"/>
                    <a:gd name="connsiteX182" fmla="*/ 200399 w 6330372"/>
                    <a:gd name="connsiteY182" fmla="*/ 235863 h 411214"/>
                    <a:gd name="connsiteX183" fmla="*/ 4317 w 6330372"/>
                    <a:gd name="connsiteY183" fmla="*/ 33518 h 411214"/>
                    <a:gd name="connsiteX184" fmla="*/ 178215 w 6330372"/>
                    <a:gd name="connsiteY184" fmla="*/ 33518 h 411214"/>
                    <a:gd name="connsiteX185" fmla="*/ 178215 w 6330372"/>
                    <a:gd name="connsiteY185" fmla="*/ 65862 h 411214"/>
                    <a:gd name="connsiteX186" fmla="*/ 149526 w 6330372"/>
                    <a:gd name="connsiteY186" fmla="*/ 65862 h 411214"/>
                    <a:gd name="connsiteX187" fmla="*/ 149526 w 6330372"/>
                    <a:gd name="connsiteY187" fmla="*/ 296590 h 411214"/>
                    <a:gd name="connsiteX188" fmla="*/ 180825 w 6330372"/>
                    <a:gd name="connsiteY188" fmla="*/ 290477 h 411214"/>
                    <a:gd name="connsiteX189" fmla="*/ 182130 w 6330372"/>
                    <a:gd name="connsiteY189" fmla="*/ 323681 h 411214"/>
                    <a:gd name="connsiteX190" fmla="*/ 149526 w 6330372"/>
                    <a:gd name="connsiteY190" fmla="*/ 329813 h 411214"/>
                    <a:gd name="connsiteX191" fmla="*/ 149526 w 6330372"/>
                    <a:gd name="connsiteY191" fmla="*/ 406716 h 411214"/>
                    <a:gd name="connsiteX192" fmla="*/ 118227 w 6330372"/>
                    <a:gd name="connsiteY192" fmla="*/ 406716 h 411214"/>
                    <a:gd name="connsiteX193" fmla="*/ 118227 w 6330372"/>
                    <a:gd name="connsiteY193" fmla="*/ 335496 h 411214"/>
                    <a:gd name="connsiteX194" fmla="*/ 3003 w 6330372"/>
                    <a:gd name="connsiteY194" fmla="*/ 356465 h 411214"/>
                    <a:gd name="connsiteX195" fmla="*/ -36 w 6330372"/>
                    <a:gd name="connsiteY195" fmla="*/ 322390 h 411214"/>
                    <a:gd name="connsiteX196" fmla="*/ 26482 w 6330372"/>
                    <a:gd name="connsiteY196" fmla="*/ 318449 h 411214"/>
                    <a:gd name="connsiteX197" fmla="*/ 26482 w 6330372"/>
                    <a:gd name="connsiteY197" fmla="*/ 65862 h 411214"/>
                    <a:gd name="connsiteX198" fmla="*/ 4317 w 6330372"/>
                    <a:gd name="connsiteY198" fmla="*/ 65862 h 411214"/>
                    <a:gd name="connsiteX199" fmla="*/ 746020 w 6330372"/>
                    <a:gd name="connsiteY199" fmla="*/ 31327 h 411214"/>
                    <a:gd name="connsiteX200" fmla="*/ 929928 w 6330372"/>
                    <a:gd name="connsiteY200" fmla="*/ 31327 h 411214"/>
                    <a:gd name="connsiteX201" fmla="*/ 929928 w 6330372"/>
                    <a:gd name="connsiteY201" fmla="*/ 64541 h 411214"/>
                    <a:gd name="connsiteX202" fmla="*/ 801236 w 6330372"/>
                    <a:gd name="connsiteY202" fmla="*/ 154560 h 411214"/>
                    <a:gd name="connsiteX203" fmla="*/ 971657 w 6330372"/>
                    <a:gd name="connsiteY203" fmla="*/ 154560 h 411214"/>
                    <a:gd name="connsiteX204" fmla="*/ 968190 w 6330372"/>
                    <a:gd name="connsiteY204" fmla="*/ 257713 h 411214"/>
                    <a:gd name="connsiteX205" fmla="*/ 960361 w 6330372"/>
                    <a:gd name="connsiteY205" fmla="*/ 343790 h 411214"/>
                    <a:gd name="connsiteX206" fmla="*/ 951017 w 6330372"/>
                    <a:gd name="connsiteY206" fmla="*/ 378104 h 411214"/>
                    <a:gd name="connsiteX207" fmla="*/ 933395 w 6330372"/>
                    <a:gd name="connsiteY207" fmla="*/ 394491 h 411214"/>
                    <a:gd name="connsiteX208" fmla="*/ 899058 w 6330372"/>
                    <a:gd name="connsiteY208" fmla="*/ 399293 h 411214"/>
                    <a:gd name="connsiteX209" fmla="*/ 859929 w 6330372"/>
                    <a:gd name="connsiteY209" fmla="*/ 397552 h 411214"/>
                    <a:gd name="connsiteX210" fmla="*/ 852538 w 6330372"/>
                    <a:gd name="connsiteY210" fmla="*/ 363018 h 411214"/>
                    <a:gd name="connsiteX211" fmla="*/ 868187 w 6330372"/>
                    <a:gd name="connsiteY211" fmla="*/ 364998 h 411214"/>
                    <a:gd name="connsiteX212" fmla="*/ 892085 w 6330372"/>
                    <a:gd name="connsiteY212" fmla="*/ 366529 h 411214"/>
                    <a:gd name="connsiteX213" fmla="*/ 911878 w 6330372"/>
                    <a:gd name="connsiteY213" fmla="*/ 363467 h 411214"/>
                    <a:gd name="connsiteX214" fmla="*/ 921889 w 6330372"/>
                    <a:gd name="connsiteY214" fmla="*/ 353193 h 411214"/>
                    <a:gd name="connsiteX215" fmla="*/ 927757 w 6330372"/>
                    <a:gd name="connsiteY215" fmla="*/ 331564 h 411214"/>
                    <a:gd name="connsiteX216" fmla="*/ 937748 w 6330372"/>
                    <a:gd name="connsiteY216" fmla="*/ 186903 h 411214"/>
                    <a:gd name="connsiteX217" fmla="*/ 908611 w 6330372"/>
                    <a:gd name="connsiteY217" fmla="*/ 186903 h 411214"/>
                    <a:gd name="connsiteX218" fmla="*/ 880789 w 6330372"/>
                    <a:gd name="connsiteY218" fmla="*/ 274530 h 411214"/>
                    <a:gd name="connsiteX219" fmla="*/ 840355 w 6330372"/>
                    <a:gd name="connsiteY219" fmla="*/ 340518 h 411214"/>
                    <a:gd name="connsiteX220" fmla="*/ 777309 w 6330372"/>
                    <a:gd name="connsiteY220" fmla="*/ 397552 h 411214"/>
                    <a:gd name="connsiteX221" fmla="*/ 754697 w 6330372"/>
                    <a:gd name="connsiteY221" fmla="*/ 371752 h 411214"/>
                    <a:gd name="connsiteX222" fmla="*/ 811866 w 6330372"/>
                    <a:gd name="connsiteY222" fmla="*/ 322601 h 411214"/>
                    <a:gd name="connsiteX223" fmla="*/ 849061 w 6330372"/>
                    <a:gd name="connsiteY223" fmla="*/ 265356 h 411214"/>
                    <a:gd name="connsiteX224" fmla="*/ 876893 w 6330372"/>
                    <a:gd name="connsiteY224" fmla="*/ 186903 h 411214"/>
                    <a:gd name="connsiteX225" fmla="*/ 835583 w 6330372"/>
                    <a:gd name="connsiteY225" fmla="*/ 186903 h 411214"/>
                    <a:gd name="connsiteX226" fmla="*/ 792749 w 6330372"/>
                    <a:gd name="connsiteY226" fmla="*/ 281073 h 411214"/>
                    <a:gd name="connsiteX227" fmla="*/ 711672 w 6330372"/>
                    <a:gd name="connsiteY227" fmla="*/ 366069 h 411214"/>
                    <a:gd name="connsiteX228" fmla="*/ 688174 w 6330372"/>
                    <a:gd name="connsiteY228" fmla="*/ 342049 h 411214"/>
                    <a:gd name="connsiteX229" fmla="*/ 763831 w 6330372"/>
                    <a:gd name="connsiteY229" fmla="*/ 267317 h 411214"/>
                    <a:gd name="connsiteX230" fmla="*/ 803827 w 6330372"/>
                    <a:gd name="connsiteY230" fmla="*/ 186903 h 411214"/>
                    <a:gd name="connsiteX231" fmla="*/ 742543 w 6330372"/>
                    <a:gd name="connsiteY231" fmla="*/ 186903 h 411214"/>
                    <a:gd name="connsiteX232" fmla="*/ 742543 w 6330372"/>
                    <a:gd name="connsiteY232" fmla="*/ 157621 h 411214"/>
                    <a:gd name="connsiteX233" fmla="*/ 879055 w 6330372"/>
                    <a:gd name="connsiteY233" fmla="*/ 63231 h 411214"/>
                    <a:gd name="connsiteX234" fmla="*/ 746020 w 6330372"/>
                    <a:gd name="connsiteY234" fmla="*/ 63231 h 411214"/>
                    <a:gd name="connsiteX235" fmla="*/ 4210853 w 6330372"/>
                    <a:gd name="connsiteY235" fmla="*/ 29146 h 411214"/>
                    <a:gd name="connsiteX236" fmla="*/ 4336945 w 6330372"/>
                    <a:gd name="connsiteY236" fmla="*/ 29146 h 411214"/>
                    <a:gd name="connsiteX237" fmla="*/ 4336945 w 6330372"/>
                    <a:gd name="connsiteY237" fmla="*/ 356035 h 411214"/>
                    <a:gd name="connsiteX238" fmla="*/ 4333687 w 6330372"/>
                    <a:gd name="connsiteY238" fmla="*/ 382236 h 411214"/>
                    <a:gd name="connsiteX239" fmla="*/ 4321724 w 6330372"/>
                    <a:gd name="connsiteY239" fmla="*/ 395572 h 411214"/>
                    <a:gd name="connsiteX240" fmla="*/ 4295635 w 6330372"/>
                    <a:gd name="connsiteY240" fmla="*/ 399723 h 411214"/>
                    <a:gd name="connsiteX241" fmla="*/ 4258249 w 6330372"/>
                    <a:gd name="connsiteY241" fmla="*/ 397093 h 411214"/>
                    <a:gd name="connsiteX242" fmla="*/ 4251305 w 6330372"/>
                    <a:gd name="connsiteY242" fmla="*/ 364759 h 411214"/>
                    <a:gd name="connsiteX243" fmla="*/ 4288263 w 6330372"/>
                    <a:gd name="connsiteY243" fmla="*/ 368270 h 411214"/>
                    <a:gd name="connsiteX244" fmla="*/ 4302598 w 6330372"/>
                    <a:gd name="connsiteY244" fmla="*/ 362587 h 411214"/>
                    <a:gd name="connsiteX245" fmla="*/ 4306074 w 6330372"/>
                    <a:gd name="connsiteY245" fmla="*/ 343359 h 411214"/>
                    <a:gd name="connsiteX246" fmla="*/ 4306074 w 6330372"/>
                    <a:gd name="connsiteY246" fmla="*/ 265567 h 411214"/>
                    <a:gd name="connsiteX247" fmla="*/ 4240866 w 6330372"/>
                    <a:gd name="connsiteY247" fmla="*/ 265567 h 411214"/>
                    <a:gd name="connsiteX248" fmla="*/ 4231084 w 6330372"/>
                    <a:gd name="connsiteY248" fmla="*/ 340087 h 411214"/>
                    <a:gd name="connsiteX249" fmla="*/ 4208681 w 6330372"/>
                    <a:gd name="connsiteY249" fmla="*/ 408467 h 411214"/>
                    <a:gd name="connsiteX250" fmla="*/ 4179125 w 6330372"/>
                    <a:gd name="connsiteY250" fmla="*/ 392721 h 411214"/>
                    <a:gd name="connsiteX251" fmla="*/ 4198699 w 6330372"/>
                    <a:gd name="connsiteY251" fmla="*/ 343790 h 411214"/>
                    <a:gd name="connsiteX252" fmla="*/ 4208043 w 6330372"/>
                    <a:gd name="connsiteY252" fmla="*/ 287856 h 411214"/>
                    <a:gd name="connsiteX253" fmla="*/ 4210853 w 6330372"/>
                    <a:gd name="connsiteY253" fmla="*/ 194776 h 411214"/>
                    <a:gd name="connsiteX254" fmla="*/ 5372550 w 6330372"/>
                    <a:gd name="connsiteY254" fmla="*/ 28266 h 411214"/>
                    <a:gd name="connsiteX255" fmla="*/ 5726900 w 6330372"/>
                    <a:gd name="connsiteY255" fmla="*/ 28266 h 411214"/>
                    <a:gd name="connsiteX256" fmla="*/ 5726900 w 6330372"/>
                    <a:gd name="connsiteY256" fmla="*/ 61490 h 411214"/>
                    <a:gd name="connsiteX257" fmla="*/ 5567756 w 6330372"/>
                    <a:gd name="connsiteY257" fmla="*/ 61490 h 411214"/>
                    <a:gd name="connsiteX258" fmla="*/ 5567756 w 6330372"/>
                    <a:gd name="connsiteY258" fmla="*/ 229291 h 411214"/>
                    <a:gd name="connsiteX259" fmla="*/ 5744292 w 6330372"/>
                    <a:gd name="connsiteY259" fmla="*/ 229291 h 411214"/>
                    <a:gd name="connsiteX260" fmla="*/ 5744292 w 6330372"/>
                    <a:gd name="connsiteY260" fmla="*/ 262515 h 411214"/>
                    <a:gd name="connsiteX261" fmla="*/ 5567756 w 6330372"/>
                    <a:gd name="connsiteY261" fmla="*/ 262515 h 411214"/>
                    <a:gd name="connsiteX262" fmla="*/ 5567756 w 6330372"/>
                    <a:gd name="connsiteY262" fmla="*/ 403234 h 411214"/>
                    <a:gd name="connsiteX263" fmla="*/ 5531675 w 6330372"/>
                    <a:gd name="connsiteY263" fmla="*/ 403234 h 411214"/>
                    <a:gd name="connsiteX264" fmla="*/ 5531675 w 6330372"/>
                    <a:gd name="connsiteY264" fmla="*/ 262515 h 411214"/>
                    <a:gd name="connsiteX265" fmla="*/ 5354729 w 6330372"/>
                    <a:gd name="connsiteY265" fmla="*/ 262515 h 411214"/>
                    <a:gd name="connsiteX266" fmla="*/ 5354729 w 6330372"/>
                    <a:gd name="connsiteY266" fmla="*/ 229291 h 411214"/>
                    <a:gd name="connsiteX267" fmla="*/ 5531675 w 6330372"/>
                    <a:gd name="connsiteY267" fmla="*/ 229291 h 411214"/>
                    <a:gd name="connsiteX268" fmla="*/ 5531675 w 6330372"/>
                    <a:gd name="connsiteY268" fmla="*/ 61490 h 411214"/>
                    <a:gd name="connsiteX269" fmla="*/ 5372550 w 6330372"/>
                    <a:gd name="connsiteY269" fmla="*/ 61490 h 411214"/>
                    <a:gd name="connsiteX270" fmla="*/ 4370854 w 6330372"/>
                    <a:gd name="connsiteY270" fmla="*/ 28266 h 411214"/>
                    <a:gd name="connsiteX271" fmla="*/ 4551724 w 6330372"/>
                    <a:gd name="connsiteY271" fmla="*/ 28266 h 411214"/>
                    <a:gd name="connsiteX272" fmla="*/ 4549552 w 6330372"/>
                    <a:gd name="connsiteY272" fmla="*/ 99937 h 411214"/>
                    <a:gd name="connsiteX273" fmla="*/ 4544114 w 6330372"/>
                    <a:gd name="connsiteY273" fmla="*/ 128578 h 411214"/>
                    <a:gd name="connsiteX274" fmla="*/ 4528245 w 6330372"/>
                    <a:gd name="connsiteY274" fmla="*/ 141684 h 411214"/>
                    <a:gd name="connsiteX275" fmla="*/ 4493450 w 6330372"/>
                    <a:gd name="connsiteY275" fmla="*/ 145386 h 411214"/>
                    <a:gd name="connsiteX276" fmla="*/ 4443463 w 6330372"/>
                    <a:gd name="connsiteY276" fmla="*/ 142765 h 411214"/>
                    <a:gd name="connsiteX277" fmla="*/ 4437805 w 6330372"/>
                    <a:gd name="connsiteY277" fmla="*/ 111311 h 411214"/>
                    <a:gd name="connsiteX278" fmla="*/ 4489554 w 6330372"/>
                    <a:gd name="connsiteY278" fmla="*/ 115252 h 411214"/>
                    <a:gd name="connsiteX279" fmla="*/ 4506509 w 6330372"/>
                    <a:gd name="connsiteY279" fmla="*/ 112832 h 411214"/>
                    <a:gd name="connsiteX280" fmla="*/ 4514119 w 6330372"/>
                    <a:gd name="connsiteY280" fmla="*/ 105408 h 411214"/>
                    <a:gd name="connsiteX281" fmla="*/ 4516500 w 6330372"/>
                    <a:gd name="connsiteY281" fmla="*/ 90772 h 411214"/>
                    <a:gd name="connsiteX282" fmla="*/ 4517805 w 6330372"/>
                    <a:gd name="connsiteY282" fmla="*/ 76557 h 411214"/>
                    <a:gd name="connsiteX283" fmla="*/ 4518234 w 6330372"/>
                    <a:gd name="connsiteY283" fmla="*/ 61490 h 411214"/>
                    <a:gd name="connsiteX284" fmla="*/ 4402153 w 6330372"/>
                    <a:gd name="connsiteY284" fmla="*/ 61490 h 411214"/>
                    <a:gd name="connsiteX285" fmla="*/ 4402153 w 6330372"/>
                    <a:gd name="connsiteY285" fmla="*/ 172497 h 411214"/>
                    <a:gd name="connsiteX286" fmla="*/ 4557382 w 6330372"/>
                    <a:gd name="connsiteY286" fmla="*/ 172497 h 411214"/>
                    <a:gd name="connsiteX287" fmla="*/ 4557382 w 6330372"/>
                    <a:gd name="connsiteY287" fmla="*/ 204381 h 411214"/>
                    <a:gd name="connsiteX288" fmla="*/ 4537379 w 6330372"/>
                    <a:gd name="connsiteY288" fmla="*/ 266667 h 411214"/>
                    <a:gd name="connsiteX289" fmla="*/ 4508671 w 6330372"/>
                    <a:gd name="connsiteY289" fmla="*/ 319329 h 411214"/>
                    <a:gd name="connsiteX290" fmla="*/ 4579546 w 6330372"/>
                    <a:gd name="connsiteY290" fmla="*/ 374383 h 411214"/>
                    <a:gd name="connsiteX291" fmla="*/ 4559115 w 6330372"/>
                    <a:gd name="connsiteY291" fmla="*/ 403234 h 411214"/>
                    <a:gd name="connsiteX292" fmla="*/ 4489126 w 6330372"/>
                    <a:gd name="connsiteY292" fmla="*/ 345100 h 411214"/>
                    <a:gd name="connsiteX293" fmla="*/ 4427385 w 6330372"/>
                    <a:gd name="connsiteY293" fmla="*/ 403234 h 411214"/>
                    <a:gd name="connsiteX294" fmla="*/ 4407810 w 6330372"/>
                    <a:gd name="connsiteY294" fmla="*/ 374383 h 411214"/>
                    <a:gd name="connsiteX295" fmla="*/ 4469552 w 6330372"/>
                    <a:gd name="connsiteY295" fmla="*/ 320620 h 411214"/>
                    <a:gd name="connsiteX296" fmla="*/ 4441082 w 6330372"/>
                    <a:gd name="connsiteY296" fmla="*/ 269508 h 411214"/>
                    <a:gd name="connsiteX297" fmla="*/ 4418250 w 6330372"/>
                    <a:gd name="connsiteY297" fmla="*/ 203950 h 411214"/>
                    <a:gd name="connsiteX298" fmla="*/ 4402153 w 6330372"/>
                    <a:gd name="connsiteY298" fmla="*/ 203950 h 411214"/>
                    <a:gd name="connsiteX299" fmla="*/ 4402153 w 6330372"/>
                    <a:gd name="connsiteY299" fmla="*/ 406716 h 411214"/>
                    <a:gd name="connsiteX300" fmla="*/ 4370854 w 6330372"/>
                    <a:gd name="connsiteY300" fmla="*/ 406716 h 411214"/>
                    <a:gd name="connsiteX301" fmla="*/ 643845 w 6330372"/>
                    <a:gd name="connsiteY301" fmla="*/ 10358 h 411214"/>
                    <a:gd name="connsiteX302" fmla="*/ 678192 w 6330372"/>
                    <a:gd name="connsiteY302" fmla="*/ 10358 h 411214"/>
                    <a:gd name="connsiteX303" fmla="*/ 678192 w 6330372"/>
                    <a:gd name="connsiteY303" fmla="*/ 111311 h 411214"/>
                    <a:gd name="connsiteX304" fmla="*/ 727322 w 6330372"/>
                    <a:gd name="connsiteY304" fmla="*/ 111311 h 411214"/>
                    <a:gd name="connsiteX305" fmla="*/ 727322 w 6330372"/>
                    <a:gd name="connsiteY305" fmla="*/ 144955 h 411214"/>
                    <a:gd name="connsiteX306" fmla="*/ 678192 w 6330372"/>
                    <a:gd name="connsiteY306" fmla="*/ 144955 h 411214"/>
                    <a:gd name="connsiteX307" fmla="*/ 678192 w 6330372"/>
                    <a:gd name="connsiteY307" fmla="*/ 276051 h 411214"/>
                    <a:gd name="connsiteX308" fmla="*/ 725131 w 6330372"/>
                    <a:gd name="connsiteY308" fmla="*/ 258573 h 411214"/>
                    <a:gd name="connsiteX309" fmla="*/ 726874 w 6330372"/>
                    <a:gd name="connsiteY309" fmla="*/ 291797 h 411214"/>
                    <a:gd name="connsiteX310" fmla="*/ 595144 w 6330372"/>
                    <a:gd name="connsiteY310" fmla="*/ 335926 h 411214"/>
                    <a:gd name="connsiteX311" fmla="*/ 586885 w 6330372"/>
                    <a:gd name="connsiteY311" fmla="*/ 301851 h 411214"/>
                    <a:gd name="connsiteX312" fmla="*/ 643845 w 6330372"/>
                    <a:gd name="connsiteY312" fmla="*/ 286966 h 411214"/>
                    <a:gd name="connsiteX313" fmla="*/ 643845 w 6330372"/>
                    <a:gd name="connsiteY313" fmla="*/ 144955 h 411214"/>
                    <a:gd name="connsiteX314" fmla="*/ 594715 w 6330372"/>
                    <a:gd name="connsiteY314" fmla="*/ 144955 h 411214"/>
                    <a:gd name="connsiteX315" fmla="*/ 594715 w 6330372"/>
                    <a:gd name="connsiteY315" fmla="*/ 111311 h 411214"/>
                    <a:gd name="connsiteX316" fmla="*/ 643845 w 6330372"/>
                    <a:gd name="connsiteY316" fmla="*/ 111311 h 411214"/>
                    <a:gd name="connsiteX317" fmla="*/ 3250485 w 6330372"/>
                    <a:gd name="connsiteY317" fmla="*/ 8177 h 411214"/>
                    <a:gd name="connsiteX318" fmla="*/ 3286137 w 6330372"/>
                    <a:gd name="connsiteY318" fmla="*/ 8177 h 411214"/>
                    <a:gd name="connsiteX319" fmla="*/ 3286137 w 6330372"/>
                    <a:gd name="connsiteY319" fmla="*/ 79828 h 411214"/>
                    <a:gd name="connsiteX320" fmla="*/ 3394846 w 6330372"/>
                    <a:gd name="connsiteY320" fmla="*/ 79828 h 411214"/>
                    <a:gd name="connsiteX321" fmla="*/ 3394846 w 6330372"/>
                    <a:gd name="connsiteY321" fmla="*/ 113482 h 411214"/>
                    <a:gd name="connsiteX322" fmla="*/ 3286137 w 6330372"/>
                    <a:gd name="connsiteY322" fmla="*/ 113482 h 411214"/>
                    <a:gd name="connsiteX323" fmla="*/ 3286137 w 6330372"/>
                    <a:gd name="connsiteY323" fmla="*/ 198698 h 411214"/>
                    <a:gd name="connsiteX324" fmla="*/ 3368757 w 6330372"/>
                    <a:gd name="connsiteY324" fmla="*/ 198698 h 411214"/>
                    <a:gd name="connsiteX325" fmla="*/ 3368757 w 6330372"/>
                    <a:gd name="connsiteY325" fmla="*/ 404545 h 411214"/>
                    <a:gd name="connsiteX326" fmla="*/ 3334419 w 6330372"/>
                    <a:gd name="connsiteY326" fmla="*/ 404545 h 411214"/>
                    <a:gd name="connsiteX327" fmla="*/ 3334419 w 6330372"/>
                    <a:gd name="connsiteY327" fmla="*/ 378754 h 411214"/>
                    <a:gd name="connsiteX328" fmla="*/ 3218310 w 6330372"/>
                    <a:gd name="connsiteY328" fmla="*/ 378754 h 411214"/>
                    <a:gd name="connsiteX329" fmla="*/ 3218310 w 6330372"/>
                    <a:gd name="connsiteY329" fmla="*/ 404095 h 411214"/>
                    <a:gd name="connsiteX330" fmla="*/ 3183543 w 6330372"/>
                    <a:gd name="connsiteY330" fmla="*/ 404095 h 411214"/>
                    <a:gd name="connsiteX331" fmla="*/ 3183543 w 6330372"/>
                    <a:gd name="connsiteY331" fmla="*/ 198698 h 411214"/>
                    <a:gd name="connsiteX332" fmla="*/ 3250485 w 6330372"/>
                    <a:gd name="connsiteY332" fmla="*/ 198698 h 411214"/>
                    <a:gd name="connsiteX333" fmla="*/ 3895232 w 6330372"/>
                    <a:gd name="connsiteY333" fmla="*/ 6867 h 411214"/>
                    <a:gd name="connsiteX334" fmla="*/ 3922626 w 6330372"/>
                    <a:gd name="connsiteY334" fmla="*/ 29797 h 411214"/>
                    <a:gd name="connsiteX335" fmla="*/ 3947410 w 6330372"/>
                    <a:gd name="connsiteY335" fmla="*/ 52746 h 411214"/>
                    <a:gd name="connsiteX336" fmla="*/ 3926103 w 6330372"/>
                    <a:gd name="connsiteY336" fmla="*/ 78087 h 411214"/>
                    <a:gd name="connsiteX337" fmla="*/ 3873944 w 6330372"/>
                    <a:gd name="connsiteY337" fmla="*/ 30036 h 411214"/>
                    <a:gd name="connsiteX338" fmla="*/ 3808278 w 6330372"/>
                    <a:gd name="connsiteY338" fmla="*/ 4666 h 411214"/>
                    <a:gd name="connsiteX339" fmla="*/ 3844807 w 6330372"/>
                    <a:gd name="connsiteY339" fmla="*/ 4666 h 411214"/>
                    <a:gd name="connsiteX340" fmla="*/ 3846550 w 6330372"/>
                    <a:gd name="connsiteY340" fmla="*/ 81148 h 411214"/>
                    <a:gd name="connsiteX341" fmla="*/ 3979157 w 6330372"/>
                    <a:gd name="connsiteY341" fmla="*/ 81148 h 411214"/>
                    <a:gd name="connsiteX342" fmla="*/ 3979157 w 6330372"/>
                    <a:gd name="connsiteY342" fmla="*/ 115252 h 411214"/>
                    <a:gd name="connsiteX343" fmla="*/ 3848283 w 6330372"/>
                    <a:gd name="connsiteY343" fmla="*/ 115252 h 411214"/>
                    <a:gd name="connsiteX344" fmla="*/ 3865028 w 6330372"/>
                    <a:gd name="connsiteY344" fmla="*/ 255302 h 411214"/>
                    <a:gd name="connsiteX345" fmla="*/ 3894804 w 6330372"/>
                    <a:gd name="connsiteY345" fmla="*/ 341159 h 411214"/>
                    <a:gd name="connsiteX346" fmla="*/ 3906976 w 6330372"/>
                    <a:gd name="connsiteY346" fmla="*/ 356035 h 411214"/>
                    <a:gd name="connsiteX347" fmla="*/ 3919588 w 6330372"/>
                    <a:gd name="connsiteY347" fmla="*/ 359957 h 411214"/>
                    <a:gd name="connsiteX348" fmla="*/ 3930456 w 6330372"/>
                    <a:gd name="connsiteY348" fmla="*/ 354054 h 411214"/>
                    <a:gd name="connsiteX349" fmla="*/ 3938723 w 6330372"/>
                    <a:gd name="connsiteY349" fmla="*/ 328053 h 411214"/>
                    <a:gd name="connsiteX350" fmla="*/ 3947839 w 6330372"/>
                    <a:gd name="connsiteY350" fmla="*/ 276482 h 411214"/>
                    <a:gd name="connsiteX351" fmla="*/ 3978281 w 6330372"/>
                    <a:gd name="connsiteY351" fmla="*/ 287425 h 411214"/>
                    <a:gd name="connsiteX352" fmla="*/ 3967413 w 6330372"/>
                    <a:gd name="connsiteY352" fmla="*/ 347300 h 411214"/>
                    <a:gd name="connsiteX353" fmla="*/ 3948077 w 6330372"/>
                    <a:gd name="connsiteY353" fmla="*/ 389239 h 411214"/>
                    <a:gd name="connsiteX354" fmla="*/ 3920016 w 6330372"/>
                    <a:gd name="connsiteY354" fmla="*/ 401034 h 411214"/>
                    <a:gd name="connsiteX355" fmla="*/ 3889146 w 6330372"/>
                    <a:gd name="connsiteY355" fmla="*/ 390119 h 411214"/>
                    <a:gd name="connsiteX356" fmla="*/ 3860028 w 6330372"/>
                    <a:gd name="connsiteY356" fmla="*/ 352533 h 411214"/>
                    <a:gd name="connsiteX357" fmla="*/ 3829596 w 6330372"/>
                    <a:gd name="connsiteY357" fmla="*/ 259674 h 411214"/>
                    <a:gd name="connsiteX358" fmla="*/ 3812203 w 6330372"/>
                    <a:gd name="connsiteY358" fmla="*/ 115252 h 411214"/>
                    <a:gd name="connsiteX359" fmla="*/ 3596976 w 6330372"/>
                    <a:gd name="connsiteY359" fmla="*/ 115252 h 411214"/>
                    <a:gd name="connsiteX360" fmla="*/ 3596976 w 6330372"/>
                    <a:gd name="connsiteY360" fmla="*/ 81148 h 411214"/>
                    <a:gd name="connsiteX361" fmla="*/ 3810898 w 6330372"/>
                    <a:gd name="connsiteY361" fmla="*/ 81148 h 411214"/>
                    <a:gd name="connsiteX362" fmla="*/ 3808278 w 6330372"/>
                    <a:gd name="connsiteY362" fmla="*/ 4666 h 411214"/>
                    <a:gd name="connsiteX363" fmla="*/ 3090932 w 6330372"/>
                    <a:gd name="connsiteY363" fmla="*/ 3356 h 411214"/>
                    <a:gd name="connsiteX364" fmla="*/ 3117450 w 6330372"/>
                    <a:gd name="connsiteY364" fmla="*/ 78537 h 411214"/>
                    <a:gd name="connsiteX365" fmla="*/ 3180067 w 6330372"/>
                    <a:gd name="connsiteY365" fmla="*/ 78537 h 411214"/>
                    <a:gd name="connsiteX366" fmla="*/ 3180067 w 6330372"/>
                    <a:gd name="connsiteY366" fmla="*/ 112172 h 411214"/>
                    <a:gd name="connsiteX367" fmla="*/ 3005273 w 6330372"/>
                    <a:gd name="connsiteY367" fmla="*/ 112172 h 411214"/>
                    <a:gd name="connsiteX368" fmla="*/ 3005273 w 6330372"/>
                    <a:gd name="connsiteY368" fmla="*/ 78537 h 411214"/>
                    <a:gd name="connsiteX369" fmla="*/ 3083112 w 6330372"/>
                    <a:gd name="connsiteY369" fmla="*/ 78537 h 411214"/>
                    <a:gd name="connsiteX370" fmla="*/ 3057023 w 6330372"/>
                    <a:gd name="connsiteY370" fmla="*/ 12099 h 411214"/>
                    <a:gd name="connsiteX371" fmla="*/ 4892138 w 6330372"/>
                    <a:gd name="connsiteY371" fmla="*/ 754 h 411214"/>
                    <a:gd name="connsiteX372" fmla="*/ 4923894 w 6330372"/>
                    <a:gd name="connsiteY372" fmla="*/ 13840 h 411214"/>
                    <a:gd name="connsiteX373" fmla="*/ 4900844 w 6330372"/>
                    <a:gd name="connsiteY373" fmla="*/ 45323 h 411214"/>
                    <a:gd name="connsiteX374" fmla="*/ 5102593 w 6330372"/>
                    <a:gd name="connsiteY374" fmla="*/ 45323 h 411214"/>
                    <a:gd name="connsiteX375" fmla="*/ 5102593 w 6330372"/>
                    <a:gd name="connsiteY375" fmla="*/ 74165 h 411214"/>
                    <a:gd name="connsiteX376" fmla="*/ 4996494 w 6330372"/>
                    <a:gd name="connsiteY376" fmla="*/ 153249 h 411214"/>
                    <a:gd name="connsiteX377" fmla="*/ 5157790 w 6330372"/>
                    <a:gd name="connsiteY377" fmla="*/ 193466 h 411214"/>
                    <a:gd name="connsiteX378" fmla="*/ 5149113 w 6330372"/>
                    <a:gd name="connsiteY378" fmla="*/ 227550 h 411214"/>
                    <a:gd name="connsiteX379" fmla="*/ 5042376 w 6330372"/>
                    <a:gd name="connsiteY379" fmla="*/ 202420 h 411214"/>
                    <a:gd name="connsiteX380" fmla="*/ 4959966 w 6330372"/>
                    <a:gd name="connsiteY380" fmla="*/ 171616 h 411214"/>
                    <a:gd name="connsiteX381" fmla="*/ 4773895 w 6330372"/>
                    <a:gd name="connsiteY381" fmla="*/ 233233 h 411214"/>
                    <a:gd name="connsiteX382" fmla="*/ 4762150 w 6330372"/>
                    <a:gd name="connsiteY382" fmla="*/ 199578 h 411214"/>
                    <a:gd name="connsiteX383" fmla="*/ 4924323 w 6330372"/>
                    <a:gd name="connsiteY383" fmla="*/ 152388 h 411214"/>
                    <a:gd name="connsiteX384" fmla="*/ 4852590 w 6330372"/>
                    <a:gd name="connsiteY384" fmla="*/ 96885 h 411214"/>
                    <a:gd name="connsiteX385" fmla="*/ 4793021 w 6330372"/>
                    <a:gd name="connsiteY385" fmla="*/ 143214 h 411214"/>
                    <a:gd name="connsiteX386" fmla="*/ 4773895 w 6330372"/>
                    <a:gd name="connsiteY386" fmla="*/ 118734 h 411214"/>
                    <a:gd name="connsiteX387" fmla="*/ 4838893 w 6330372"/>
                    <a:gd name="connsiteY387" fmla="*/ 64541 h 411214"/>
                    <a:gd name="connsiteX388" fmla="*/ 4892138 w 6330372"/>
                    <a:gd name="connsiteY388" fmla="*/ 754 h 411214"/>
                    <a:gd name="connsiteX389" fmla="*/ 6109900 w 6330372"/>
                    <a:gd name="connsiteY389" fmla="*/ -126 h 411214"/>
                    <a:gd name="connsiteX390" fmla="*/ 6141646 w 6330372"/>
                    <a:gd name="connsiteY390" fmla="*/ 18212 h 411214"/>
                    <a:gd name="connsiteX391" fmla="*/ 6086421 w 6330372"/>
                    <a:gd name="connsiteY391" fmla="*/ 90552 h 411214"/>
                    <a:gd name="connsiteX392" fmla="*/ 6032509 w 6330372"/>
                    <a:gd name="connsiteY392" fmla="*/ 148878 h 411214"/>
                    <a:gd name="connsiteX393" fmla="*/ 6139027 w 6330372"/>
                    <a:gd name="connsiteY393" fmla="*/ 140593 h 411214"/>
                    <a:gd name="connsiteX394" fmla="*/ 6245126 w 6330372"/>
                    <a:gd name="connsiteY394" fmla="*/ 132711 h 411214"/>
                    <a:gd name="connsiteX395" fmla="*/ 6189471 w 6330372"/>
                    <a:gd name="connsiteY395" fmla="*/ 71544 h 411214"/>
                    <a:gd name="connsiteX396" fmla="*/ 6215113 w 6330372"/>
                    <a:gd name="connsiteY396" fmla="*/ 48805 h 411214"/>
                    <a:gd name="connsiteX397" fmla="*/ 6272948 w 6330372"/>
                    <a:gd name="connsiteY397" fmla="*/ 111521 h 411214"/>
                    <a:gd name="connsiteX398" fmla="*/ 6330337 w 6330372"/>
                    <a:gd name="connsiteY398" fmla="*/ 179470 h 411214"/>
                    <a:gd name="connsiteX399" fmla="*/ 6303391 w 6330372"/>
                    <a:gd name="connsiteY399" fmla="*/ 203070 h 411214"/>
                    <a:gd name="connsiteX400" fmla="*/ 6278607 w 6330372"/>
                    <a:gd name="connsiteY400" fmla="*/ 172047 h 411214"/>
                    <a:gd name="connsiteX401" fmla="*/ 6271644 w 6330372"/>
                    <a:gd name="connsiteY401" fmla="*/ 163753 h 411214"/>
                    <a:gd name="connsiteX402" fmla="*/ 6132302 w 6330372"/>
                    <a:gd name="connsiteY402" fmla="*/ 174238 h 411214"/>
                    <a:gd name="connsiteX403" fmla="*/ 5992942 w 6330372"/>
                    <a:gd name="connsiteY403" fmla="*/ 185153 h 411214"/>
                    <a:gd name="connsiteX404" fmla="*/ 5962948 w 6330372"/>
                    <a:gd name="connsiteY404" fmla="*/ 187353 h 411214"/>
                    <a:gd name="connsiteX405" fmla="*/ 5953385 w 6330372"/>
                    <a:gd name="connsiteY405" fmla="*/ 151078 h 411214"/>
                    <a:gd name="connsiteX406" fmla="*/ 5976864 w 6330372"/>
                    <a:gd name="connsiteY406" fmla="*/ 146055 h 411214"/>
                    <a:gd name="connsiteX407" fmla="*/ 5989913 w 6330372"/>
                    <a:gd name="connsiteY407" fmla="*/ 139273 h 411214"/>
                    <a:gd name="connsiteX408" fmla="*/ 6051207 w 6330372"/>
                    <a:gd name="connsiteY408" fmla="*/ 76777 h 411214"/>
                    <a:gd name="connsiteX409" fmla="*/ 6109900 w 6330372"/>
                    <a:gd name="connsiteY409" fmla="*/ -126 h 411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</a:cxnLst>
                  <a:rect l="l" t="t" r="r" b="b"/>
                  <a:pathLst>
                    <a:path w="6330372" h="411214">
                      <a:moveTo>
                        <a:pt x="236051" y="263376"/>
                      </a:moveTo>
                      <a:lnTo>
                        <a:pt x="265178" y="279992"/>
                      </a:lnTo>
                      <a:cubicBezTo>
                        <a:pt x="256482" y="300665"/>
                        <a:pt x="244881" y="323337"/>
                        <a:pt x="230393" y="347941"/>
                      </a:cubicBezTo>
                      <a:cubicBezTo>
                        <a:pt x="215896" y="372555"/>
                        <a:pt x="201980" y="393611"/>
                        <a:pt x="188655" y="411088"/>
                      </a:cubicBezTo>
                      <a:lnTo>
                        <a:pt x="160823" y="387498"/>
                      </a:lnTo>
                      <a:cubicBezTo>
                        <a:pt x="175034" y="370011"/>
                        <a:pt x="188950" y="350056"/>
                        <a:pt x="202561" y="327623"/>
                      </a:cubicBezTo>
                      <a:cubicBezTo>
                        <a:pt x="216201" y="305190"/>
                        <a:pt x="227345" y="283781"/>
                        <a:pt x="236051" y="263376"/>
                      </a:cubicBezTo>
                      <a:close/>
                      <a:moveTo>
                        <a:pt x="329510" y="262945"/>
                      </a:moveTo>
                      <a:cubicBezTo>
                        <a:pt x="339093" y="278376"/>
                        <a:pt x="351399" y="300014"/>
                        <a:pt x="366467" y="327833"/>
                      </a:cubicBezTo>
                      <a:cubicBezTo>
                        <a:pt x="381546" y="355671"/>
                        <a:pt x="390670" y="372641"/>
                        <a:pt x="393871" y="378754"/>
                      </a:cubicBezTo>
                      <a:lnTo>
                        <a:pt x="400834" y="391860"/>
                      </a:lnTo>
                      <a:lnTo>
                        <a:pt x="370820" y="410208"/>
                      </a:lnTo>
                      <a:cubicBezTo>
                        <a:pt x="362724" y="393333"/>
                        <a:pt x="351618" y="372211"/>
                        <a:pt x="337578" y="346841"/>
                      </a:cubicBezTo>
                      <a:cubicBezTo>
                        <a:pt x="323510" y="321500"/>
                        <a:pt x="311118" y="299804"/>
                        <a:pt x="300402" y="281743"/>
                      </a:cubicBezTo>
                      <a:close/>
                      <a:moveTo>
                        <a:pt x="6029032" y="257713"/>
                      </a:moveTo>
                      <a:lnTo>
                        <a:pt x="6029032" y="349041"/>
                      </a:lnTo>
                      <a:lnTo>
                        <a:pt x="6248593" y="349041"/>
                      </a:lnTo>
                      <a:lnTo>
                        <a:pt x="6248593" y="257713"/>
                      </a:lnTo>
                      <a:close/>
                      <a:moveTo>
                        <a:pt x="57781" y="245028"/>
                      </a:moveTo>
                      <a:lnTo>
                        <a:pt x="57781" y="313197"/>
                      </a:lnTo>
                      <a:lnTo>
                        <a:pt x="118227" y="302282"/>
                      </a:lnTo>
                      <a:lnTo>
                        <a:pt x="118227" y="245028"/>
                      </a:lnTo>
                      <a:close/>
                      <a:moveTo>
                        <a:pt x="3218310" y="232802"/>
                      </a:moveTo>
                      <a:lnTo>
                        <a:pt x="3218310" y="345531"/>
                      </a:lnTo>
                      <a:lnTo>
                        <a:pt x="3334419" y="345531"/>
                      </a:lnTo>
                      <a:lnTo>
                        <a:pt x="3334419" y="232802"/>
                      </a:lnTo>
                      <a:close/>
                      <a:moveTo>
                        <a:pt x="5993818" y="223179"/>
                      </a:moveTo>
                      <a:lnTo>
                        <a:pt x="6283817" y="223179"/>
                      </a:lnTo>
                      <a:lnTo>
                        <a:pt x="6283817" y="405836"/>
                      </a:lnTo>
                      <a:lnTo>
                        <a:pt x="6248593" y="405836"/>
                      </a:lnTo>
                      <a:lnTo>
                        <a:pt x="6248593" y="382236"/>
                      </a:lnTo>
                      <a:lnTo>
                        <a:pt x="6029032" y="382236"/>
                      </a:lnTo>
                      <a:lnTo>
                        <a:pt x="6029032" y="405836"/>
                      </a:lnTo>
                      <a:lnTo>
                        <a:pt x="5993818" y="405836"/>
                      </a:lnTo>
                      <a:close/>
                      <a:moveTo>
                        <a:pt x="4449121" y="203950"/>
                      </a:moveTo>
                      <a:cubicBezTo>
                        <a:pt x="4459265" y="240943"/>
                        <a:pt x="4472600" y="271258"/>
                        <a:pt x="4489126" y="294849"/>
                      </a:cubicBezTo>
                      <a:cubicBezTo>
                        <a:pt x="4505928" y="269508"/>
                        <a:pt x="4518386" y="239192"/>
                        <a:pt x="4526511" y="203950"/>
                      </a:cubicBezTo>
                      <a:close/>
                      <a:moveTo>
                        <a:pt x="4913026" y="203070"/>
                      </a:moveTo>
                      <a:lnTo>
                        <a:pt x="4949526" y="203520"/>
                      </a:lnTo>
                      <a:cubicBezTo>
                        <a:pt x="4949250" y="205261"/>
                        <a:pt x="4948612" y="210580"/>
                        <a:pt x="4947583" y="219476"/>
                      </a:cubicBezTo>
                      <a:cubicBezTo>
                        <a:pt x="4946574" y="228344"/>
                        <a:pt x="4945325" y="237604"/>
                        <a:pt x="4943887" y="247209"/>
                      </a:cubicBezTo>
                      <a:lnTo>
                        <a:pt x="5109537" y="247209"/>
                      </a:lnTo>
                      <a:cubicBezTo>
                        <a:pt x="5106917" y="281006"/>
                        <a:pt x="5102593" y="314354"/>
                        <a:pt x="5096506" y="347300"/>
                      </a:cubicBezTo>
                      <a:cubicBezTo>
                        <a:pt x="5093011" y="366223"/>
                        <a:pt x="5087010" y="380132"/>
                        <a:pt x="5078457" y="389019"/>
                      </a:cubicBezTo>
                      <a:cubicBezTo>
                        <a:pt x="5069903" y="397915"/>
                        <a:pt x="5057082" y="402498"/>
                        <a:pt x="5039975" y="402785"/>
                      </a:cubicBezTo>
                      <a:cubicBezTo>
                        <a:pt x="5014458" y="403359"/>
                        <a:pt x="4988826" y="402067"/>
                        <a:pt x="4963013" y="398862"/>
                      </a:cubicBezTo>
                      <a:lnTo>
                        <a:pt x="4956927" y="366959"/>
                      </a:lnTo>
                      <a:cubicBezTo>
                        <a:pt x="4979540" y="370747"/>
                        <a:pt x="5002438" y="372641"/>
                        <a:pt x="5025631" y="372641"/>
                      </a:cubicBezTo>
                      <a:cubicBezTo>
                        <a:pt x="5036347" y="372641"/>
                        <a:pt x="5044109" y="370441"/>
                        <a:pt x="5048891" y="366069"/>
                      </a:cubicBezTo>
                      <a:cubicBezTo>
                        <a:pt x="5053672" y="361698"/>
                        <a:pt x="5057654" y="352964"/>
                        <a:pt x="5060854" y="339848"/>
                      </a:cubicBezTo>
                      <a:cubicBezTo>
                        <a:pt x="5065760" y="319759"/>
                        <a:pt x="5068960" y="299221"/>
                        <a:pt x="5070417" y="278251"/>
                      </a:cubicBezTo>
                      <a:lnTo>
                        <a:pt x="4937801" y="278251"/>
                      </a:lnTo>
                      <a:cubicBezTo>
                        <a:pt x="4932295" y="298340"/>
                        <a:pt x="4923952" y="315674"/>
                        <a:pt x="4912807" y="330244"/>
                      </a:cubicBezTo>
                      <a:cubicBezTo>
                        <a:pt x="4901634" y="344823"/>
                        <a:pt x="4886509" y="358062"/>
                        <a:pt x="4867363" y="370011"/>
                      </a:cubicBezTo>
                      <a:cubicBezTo>
                        <a:pt x="4848237" y="381959"/>
                        <a:pt x="4823025" y="394194"/>
                        <a:pt x="4791706" y="406716"/>
                      </a:cubicBezTo>
                      <a:lnTo>
                        <a:pt x="4771704" y="377874"/>
                      </a:lnTo>
                      <a:cubicBezTo>
                        <a:pt x="4798955" y="367963"/>
                        <a:pt x="4821053" y="358282"/>
                        <a:pt x="4838017" y="348822"/>
                      </a:cubicBezTo>
                      <a:cubicBezTo>
                        <a:pt x="4854972" y="339351"/>
                        <a:pt x="4868459" y="329000"/>
                        <a:pt x="4878441" y="317779"/>
                      </a:cubicBezTo>
                      <a:cubicBezTo>
                        <a:pt x="4888452" y="306567"/>
                        <a:pt x="4895920" y="293385"/>
                        <a:pt x="4900844" y="278251"/>
                      </a:cubicBezTo>
                      <a:lnTo>
                        <a:pt x="4786068" y="278251"/>
                      </a:lnTo>
                      <a:lnTo>
                        <a:pt x="4786068" y="247209"/>
                      </a:lnTo>
                      <a:lnTo>
                        <a:pt x="4907788" y="247209"/>
                      </a:lnTo>
                      <a:cubicBezTo>
                        <a:pt x="4910712" y="227981"/>
                        <a:pt x="4912445" y="213277"/>
                        <a:pt x="4913026" y="203070"/>
                      </a:cubicBezTo>
                      <a:close/>
                      <a:moveTo>
                        <a:pt x="3607416" y="182101"/>
                      </a:moveTo>
                      <a:lnTo>
                        <a:pt x="3796534" y="182101"/>
                      </a:lnTo>
                      <a:lnTo>
                        <a:pt x="3796534" y="216635"/>
                      </a:lnTo>
                      <a:lnTo>
                        <a:pt x="3720458" y="216635"/>
                      </a:lnTo>
                      <a:lnTo>
                        <a:pt x="3720458" y="323251"/>
                      </a:lnTo>
                      <a:cubicBezTo>
                        <a:pt x="3748281" y="319176"/>
                        <a:pt x="3778570" y="314354"/>
                        <a:pt x="3811326" y="308825"/>
                      </a:cubicBezTo>
                      <a:lnTo>
                        <a:pt x="3812203" y="343790"/>
                      </a:lnTo>
                      <a:cubicBezTo>
                        <a:pt x="3722916" y="358369"/>
                        <a:pt x="3652049" y="368997"/>
                        <a:pt x="3599595" y="375693"/>
                      </a:cubicBezTo>
                      <a:lnTo>
                        <a:pt x="3594814" y="341159"/>
                      </a:lnTo>
                      <a:cubicBezTo>
                        <a:pt x="3617407" y="338251"/>
                        <a:pt x="3634238" y="335926"/>
                        <a:pt x="3645249" y="334185"/>
                      </a:cubicBezTo>
                      <a:lnTo>
                        <a:pt x="3684377" y="328933"/>
                      </a:lnTo>
                      <a:lnTo>
                        <a:pt x="3684377" y="216635"/>
                      </a:lnTo>
                      <a:lnTo>
                        <a:pt x="3607416" y="216635"/>
                      </a:lnTo>
                      <a:close/>
                      <a:moveTo>
                        <a:pt x="2414447" y="175099"/>
                      </a:moveTo>
                      <a:lnTo>
                        <a:pt x="2804877" y="175099"/>
                      </a:lnTo>
                      <a:lnTo>
                        <a:pt x="2804877" y="212694"/>
                      </a:lnTo>
                      <a:lnTo>
                        <a:pt x="2414447" y="212694"/>
                      </a:lnTo>
                      <a:close/>
                      <a:moveTo>
                        <a:pt x="4242171" y="163303"/>
                      </a:moveTo>
                      <a:lnTo>
                        <a:pt x="4242171" y="209202"/>
                      </a:lnTo>
                      <a:cubicBezTo>
                        <a:pt x="4242171" y="220854"/>
                        <a:pt x="4242019" y="229444"/>
                        <a:pt x="4241724" y="234974"/>
                      </a:cubicBezTo>
                      <a:lnTo>
                        <a:pt x="4306074" y="234974"/>
                      </a:lnTo>
                      <a:lnTo>
                        <a:pt x="4306074" y="163303"/>
                      </a:lnTo>
                      <a:close/>
                      <a:moveTo>
                        <a:pt x="57781" y="155440"/>
                      </a:moveTo>
                      <a:lnTo>
                        <a:pt x="57781" y="213555"/>
                      </a:lnTo>
                      <a:lnTo>
                        <a:pt x="118227" y="213555"/>
                      </a:lnTo>
                      <a:lnTo>
                        <a:pt x="118227" y="155440"/>
                      </a:lnTo>
                      <a:close/>
                      <a:moveTo>
                        <a:pt x="3049193" y="131850"/>
                      </a:moveTo>
                      <a:cubicBezTo>
                        <a:pt x="3054984" y="151958"/>
                        <a:pt x="3061376" y="177662"/>
                        <a:pt x="3068319" y="208972"/>
                      </a:cubicBezTo>
                      <a:cubicBezTo>
                        <a:pt x="3075282" y="240293"/>
                        <a:pt x="3080340" y="266150"/>
                        <a:pt x="3083541" y="286536"/>
                      </a:cubicBezTo>
                      <a:lnTo>
                        <a:pt x="3051355" y="293108"/>
                      </a:lnTo>
                      <a:cubicBezTo>
                        <a:pt x="3048765" y="273879"/>
                        <a:pt x="3043964" y="248299"/>
                        <a:pt x="3037020" y="216396"/>
                      </a:cubicBezTo>
                      <a:cubicBezTo>
                        <a:pt x="3030048" y="184512"/>
                        <a:pt x="3023838" y="159085"/>
                        <a:pt x="3018322" y="140163"/>
                      </a:cubicBezTo>
                      <a:close/>
                      <a:moveTo>
                        <a:pt x="3130060" y="130539"/>
                      </a:moveTo>
                      <a:lnTo>
                        <a:pt x="3161807" y="137962"/>
                      </a:lnTo>
                      <a:cubicBezTo>
                        <a:pt x="3158035" y="158071"/>
                        <a:pt x="3151939" y="186042"/>
                        <a:pt x="3143538" y="221868"/>
                      </a:cubicBezTo>
                      <a:cubicBezTo>
                        <a:pt x="3135137" y="257713"/>
                        <a:pt x="3127308" y="289903"/>
                        <a:pt x="3120069" y="318449"/>
                      </a:cubicBezTo>
                      <a:lnTo>
                        <a:pt x="3137880" y="313197"/>
                      </a:lnTo>
                      <a:cubicBezTo>
                        <a:pt x="3152673" y="309121"/>
                        <a:pt x="3161807" y="306500"/>
                        <a:pt x="3165275" y="305333"/>
                      </a:cubicBezTo>
                      <a:lnTo>
                        <a:pt x="3170932" y="337677"/>
                      </a:lnTo>
                      <a:lnTo>
                        <a:pt x="3005721" y="385747"/>
                      </a:lnTo>
                      <a:lnTo>
                        <a:pt x="2998320" y="353413"/>
                      </a:lnTo>
                      <a:lnTo>
                        <a:pt x="3085703" y="328503"/>
                      </a:lnTo>
                      <a:cubicBezTo>
                        <a:pt x="3092970" y="301976"/>
                        <a:pt x="3101133" y="268322"/>
                        <a:pt x="3110267" y="227550"/>
                      </a:cubicBezTo>
                      <a:cubicBezTo>
                        <a:pt x="3119402" y="186769"/>
                        <a:pt x="3126003" y="154435"/>
                        <a:pt x="3130060" y="130539"/>
                      </a:cubicBezTo>
                      <a:close/>
                      <a:moveTo>
                        <a:pt x="1650809" y="87711"/>
                      </a:moveTo>
                      <a:lnTo>
                        <a:pt x="1650809" y="217496"/>
                      </a:lnTo>
                      <a:lnTo>
                        <a:pt x="1705178" y="217496"/>
                      </a:lnTo>
                      <a:cubicBezTo>
                        <a:pt x="1729504" y="217496"/>
                        <a:pt x="1748221" y="211441"/>
                        <a:pt x="1761251" y="199368"/>
                      </a:cubicBezTo>
                      <a:cubicBezTo>
                        <a:pt x="1774291" y="187267"/>
                        <a:pt x="1780825" y="171760"/>
                        <a:pt x="1780825" y="152819"/>
                      </a:cubicBezTo>
                      <a:cubicBezTo>
                        <a:pt x="1780825" y="133897"/>
                        <a:pt x="1774291" y="118304"/>
                        <a:pt x="1761251" y="106059"/>
                      </a:cubicBezTo>
                      <a:cubicBezTo>
                        <a:pt x="1748221" y="93824"/>
                        <a:pt x="1729504" y="87711"/>
                        <a:pt x="1705178" y="87711"/>
                      </a:cubicBezTo>
                      <a:close/>
                      <a:moveTo>
                        <a:pt x="1238148" y="87711"/>
                      </a:moveTo>
                      <a:lnTo>
                        <a:pt x="1238148" y="217496"/>
                      </a:lnTo>
                      <a:lnTo>
                        <a:pt x="1292488" y="217496"/>
                      </a:lnTo>
                      <a:cubicBezTo>
                        <a:pt x="1316843" y="217496"/>
                        <a:pt x="1335531" y="211441"/>
                        <a:pt x="1348590" y="199368"/>
                      </a:cubicBezTo>
                      <a:cubicBezTo>
                        <a:pt x="1361620" y="187267"/>
                        <a:pt x="1368145" y="171760"/>
                        <a:pt x="1368145" y="152819"/>
                      </a:cubicBezTo>
                      <a:cubicBezTo>
                        <a:pt x="1368145" y="133897"/>
                        <a:pt x="1361620" y="118304"/>
                        <a:pt x="1348590" y="106059"/>
                      </a:cubicBezTo>
                      <a:cubicBezTo>
                        <a:pt x="1335531" y="93824"/>
                        <a:pt x="1316843" y="87711"/>
                        <a:pt x="1292488" y="87711"/>
                      </a:cubicBezTo>
                      <a:close/>
                      <a:moveTo>
                        <a:pt x="5417756" y="86400"/>
                      </a:moveTo>
                      <a:cubicBezTo>
                        <a:pt x="5427614" y="98626"/>
                        <a:pt x="5440225" y="115252"/>
                        <a:pt x="5455599" y="136221"/>
                      </a:cubicBezTo>
                      <a:cubicBezTo>
                        <a:pt x="5470944" y="157190"/>
                        <a:pt x="5483269" y="174668"/>
                        <a:pt x="5492556" y="188663"/>
                      </a:cubicBezTo>
                      <a:lnTo>
                        <a:pt x="5463848" y="208322"/>
                      </a:lnTo>
                      <a:cubicBezTo>
                        <a:pt x="5454589" y="193466"/>
                        <a:pt x="5442407" y="175558"/>
                        <a:pt x="5427338" y="154560"/>
                      </a:cubicBezTo>
                      <a:cubicBezTo>
                        <a:pt x="5412250" y="133590"/>
                        <a:pt x="5400096" y="117423"/>
                        <a:pt x="5390810" y="106059"/>
                      </a:cubicBezTo>
                      <a:close/>
                      <a:moveTo>
                        <a:pt x="5680360" y="85970"/>
                      </a:moveTo>
                      <a:lnTo>
                        <a:pt x="5708640" y="105628"/>
                      </a:lnTo>
                      <a:cubicBezTo>
                        <a:pt x="5700515" y="118734"/>
                        <a:pt x="5688638" y="136221"/>
                        <a:pt x="5672988" y="158071"/>
                      </a:cubicBezTo>
                      <a:cubicBezTo>
                        <a:pt x="5657338" y="179920"/>
                        <a:pt x="5644432" y="196804"/>
                        <a:pt x="5634297" y="208753"/>
                      </a:cubicBezTo>
                      <a:lnTo>
                        <a:pt x="5606465" y="188663"/>
                      </a:lnTo>
                      <a:cubicBezTo>
                        <a:pt x="5616886" y="176993"/>
                        <a:pt x="5629725" y="160395"/>
                        <a:pt x="5644927" y="138842"/>
                      </a:cubicBezTo>
                      <a:cubicBezTo>
                        <a:pt x="5660148" y="117270"/>
                        <a:pt x="5671959" y="99659"/>
                        <a:pt x="5680360" y="85970"/>
                      </a:cubicBezTo>
                      <a:close/>
                      <a:moveTo>
                        <a:pt x="4875631" y="74595"/>
                      </a:moveTo>
                      <a:cubicBezTo>
                        <a:pt x="4898805" y="99659"/>
                        <a:pt x="4926638" y="120332"/>
                        <a:pt x="4959108" y="136652"/>
                      </a:cubicBezTo>
                      <a:cubicBezTo>
                        <a:pt x="4996198" y="118304"/>
                        <a:pt x="5026935" y="97612"/>
                        <a:pt x="5051272" y="74595"/>
                      </a:cubicBezTo>
                      <a:close/>
                      <a:moveTo>
                        <a:pt x="232127" y="70233"/>
                      </a:moveTo>
                      <a:lnTo>
                        <a:pt x="232127" y="202209"/>
                      </a:lnTo>
                      <a:lnTo>
                        <a:pt x="333863" y="202209"/>
                      </a:lnTo>
                      <a:lnTo>
                        <a:pt x="333863" y="70233"/>
                      </a:lnTo>
                      <a:close/>
                      <a:moveTo>
                        <a:pt x="57781" y="65862"/>
                      </a:moveTo>
                      <a:lnTo>
                        <a:pt x="57781" y="123986"/>
                      </a:lnTo>
                      <a:lnTo>
                        <a:pt x="118227" y="123986"/>
                      </a:lnTo>
                      <a:lnTo>
                        <a:pt x="118227" y="65862"/>
                      </a:lnTo>
                      <a:close/>
                      <a:moveTo>
                        <a:pt x="4242171" y="61490"/>
                      </a:moveTo>
                      <a:lnTo>
                        <a:pt x="4242171" y="132280"/>
                      </a:lnTo>
                      <a:lnTo>
                        <a:pt x="4306074" y="132280"/>
                      </a:lnTo>
                      <a:lnTo>
                        <a:pt x="4306074" y="61490"/>
                      </a:lnTo>
                      <a:close/>
                      <a:moveTo>
                        <a:pt x="1992194" y="53626"/>
                      </a:moveTo>
                      <a:lnTo>
                        <a:pt x="2228710" y="53626"/>
                      </a:lnTo>
                      <a:lnTo>
                        <a:pt x="2228710" y="88141"/>
                      </a:lnTo>
                      <a:lnTo>
                        <a:pt x="2129583" y="88141"/>
                      </a:lnTo>
                      <a:lnTo>
                        <a:pt x="2129583" y="373502"/>
                      </a:lnTo>
                      <a:lnTo>
                        <a:pt x="2090892" y="373502"/>
                      </a:lnTo>
                      <a:lnTo>
                        <a:pt x="2090892" y="88141"/>
                      </a:lnTo>
                      <a:lnTo>
                        <a:pt x="1992194" y="88141"/>
                      </a:lnTo>
                      <a:close/>
                      <a:moveTo>
                        <a:pt x="1612118" y="53626"/>
                      </a:moveTo>
                      <a:lnTo>
                        <a:pt x="1709959" y="53626"/>
                      </a:lnTo>
                      <a:cubicBezTo>
                        <a:pt x="1731390" y="53626"/>
                        <a:pt x="1750602" y="57845"/>
                        <a:pt x="1767557" y="66292"/>
                      </a:cubicBezTo>
                      <a:cubicBezTo>
                        <a:pt x="1784511" y="74748"/>
                        <a:pt x="1797779" y="86467"/>
                        <a:pt x="1807343" y="101467"/>
                      </a:cubicBezTo>
                      <a:cubicBezTo>
                        <a:pt x="1816906" y="116476"/>
                        <a:pt x="1821687" y="133590"/>
                        <a:pt x="1821687" y="152819"/>
                      </a:cubicBezTo>
                      <a:cubicBezTo>
                        <a:pt x="1821687" y="172047"/>
                        <a:pt x="1816972" y="189161"/>
                        <a:pt x="1807562" y="204170"/>
                      </a:cubicBezTo>
                      <a:cubicBezTo>
                        <a:pt x="1798151" y="219170"/>
                        <a:pt x="1784940" y="230822"/>
                        <a:pt x="1767985" y="239135"/>
                      </a:cubicBezTo>
                      <a:cubicBezTo>
                        <a:pt x="1751031" y="247438"/>
                        <a:pt x="1731695" y="251571"/>
                        <a:pt x="1709959" y="251571"/>
                      </a:cubicBezTo>
                      <a:lnTo>
                        <a:pt x="1650809" y="251571"/>
                      </a:lnTo>
                      <a:lnTo>
                        <a:pt x="1650809" y="373502"/>
                      </a:lnTo>
                      <a:lnTo>
                        <a:pt x="1612118" y="373502"/>
                      </a:lnTo>
                      <a:close/>
                      <a:moveTo>
                        <a:pt x="1199457" y="53626"/>
                      </a:moveTo>
                      <a:lnTo>
                        <a:pt x="1297269" y="53626"/>
                      </a:lnTo>
                      <a:cubicBezTo>
                        <a:pt x="1318729" y="53626"/>
                        <a:pt x="1337932" y="57845"/>
                        <a:pt x="1354896" y="66292"/>
                      </a:cubicBezTo>
                      <a:cubicBezTo>
                        <a:pt x="1371850" y="74748"/>
                        <a:pt x="1385099" y="86467"/>
                        <a:pt x="1394682" y="101467"/>
                      </a:cubicBezTo>
                      <a:cubicBezTo>
                        <a:pt x="1404245" y="116476"/>
                        <a:pt x="1409026" y="133590"/>
                        <a:pt x="1409026" y="152819"/>
                      </a:cubicBezTo>
                      <a:cubicBezTo>
                        <a:pt x="1409026" y="172047"/>
                        <a:pt x="1404302" y="189161"/>
                        <a:pt x="1394891" y="204170"/>
                      </a:cubicBezTo>
                      <a:cubicBezTo>
                        <a:pt x="1385461" y="219170"/>
                        <a:pt x="1372279" y="230822"/>
                        <a:pt x="1355324" y="239135"/>
                      </a:cubicBezTo>
                      <a:cubicBezTo>
                        <a:pt x="1338360" y="247438"/>
                        <a:pt x="1319024" y="251571"/>
                        <a:pt x="1297269" y="251571"/>
                      </a:cubicBezTo>
                      <a:lnTo>
                        <a:pt x="1238148" y="251571"/>
                      </a:lnTo>
                      <a:lnTo>
                        <a:pt x="1238148" y="373502"/>
                      </a:lnTo>
                      <a:lnTo>
                        <a:pt x="1199457" y="373502"/>
                      </a:lnTo>
                      <a:close/>
                      <a:moveTo>
                        <a:pt x="200399" y="37459"/>
                      </a:moveTo>
                      <a:lnTo>
                        <a:pt x="365610" y="37459"/>
                      </a:lnTo>
                      <a:lnTo>
                        <a:pt x="365610" y="235863"/>
                      </a:lnTo>
                      <a:lnTo>
                        <a:pt x="200399" y="235863"/>
                      </a:lnTo>
                      <a:close/>
                      <a:moveTo>
                        <a:pt x="4317" y="33518"/>
                      </a:moveTo>
                      <a:lnTo>
                        <a:pt x="178215" y="33518"/>
                      </a:lnTo>
                      <a:lnTo>
                        <a:pt x="178215" y="65862"/>
                      </a:lnTo>
                      <a:lnTo>
                        <a:pt x="149526" y="65862"/>
                      </a:lnTo>
                      <a:lnTo>
                        <a:pt x="149526" y="296590"/>
                      </a:lnTo>
                      <a:lnTo>
                        <a:pt x="180825" y="290477"/>
                      </a:lnTo>
                      <a:lnTo>
                        <a:pt x="182130" y="323681"/>
                      </a:lnTo>
                      <a:lnTo>
                        <a:pt x="149526" y="329813"/>
                      </a:lnTo>
                      <a:lnTo>
                        <a:pt x="149526" y="406716"/>
                      </a:lnTo>
                      <a:lnTo>
                        <a:pt x="118227" y="406716"/>
                      </a:lnTo>
                      <a:lnTo>
                        <a:pt x="118227" y="335496"/>
                      </a:lnTo>
                      <a:cubicBezTo>
                        <a:pt x="51837" y="348008"/>
                        <a:pt x="13442" y="355001"/>
                        <a:pt x="3003" y="356465"/>
                      </a:cubicBezTo>
                      <a:lnTo>
                        <a:pt x="-36" y="322390"/>
                      </a:lnTo>
                      <a:cubicBezTo>
                        <a:pt x="6051" y="321806"/>
                        <a:pt x="14880" y="320496"/>
                        <a:pt x="26482" y="318449"/>
                      </a:cubicBezTo>
                      <a:lnTo>
                        <a:pt x="26482" y="65862"/>
                      </a:lnTo>
                      <a:lnTo>
                        <a:pt x="4317" y="65862"/>
                      </a:lnTo>
                      <a:close/>
                      <a:moveTo>
                        <a:pt x="746020" y="31327"/>
                      </a:moveTo>
                      <a:lnTo>
                        <a:pt x="929928" y="31327"/>
                      </a:lnTo>
                      <a:lnTo>
                        <a:pt x="929928" y="64541"/>
                      </a:lnTo>
                      <a:lnTo>
                        <a:pt x="801236" y="154560"/>
                      </a:lnTo>
                      <a:lnTo>
                        <a:pt x="971657" y="154560"/>
                      </a:lnTo>
                      <a:cubicBezTo>
                        <a:pt x="971362" y="187200"/>
                        <a:pt x="970200" y="221581"/>
                        <a:pt x="968190" y="257713"/>
                      </a:cubicBezTo>
                      <a:cubicBezTo>
                        <a:pt x="966152" y="293816"/>
                        <a:pt x="963542" y="322514"/>
                        <a:pt x="960361" y="343790"/>
                      </a:cubicBezTo>
                      <a:cubicBezTo>
                        <a:pt x="958027" y="358943"/>
                        <a:pt x="954922" y="370374"/>
                        <a:pt x="951017" y="378104"/>
                      </a:cubicBezTo>
                      <a:cubicBezTo>
                        <a:pt x="947092" y="385814"/>
                        <a:pt x="941225" y="391286"/>
                        <a:pt x="933395" y="394491"/>
                      </a:cubicBezTo>
                      <a:cubicBezTo>
                        <a:pt x="925575" y="397695"/>
                        <a:pt x="914126" y="399293"/>
                        <a:pt x="899058" y="399293"/>
                      </a:cubicBezTo>
                      <a:cubicBezTo>
                        <a:pt x="884847" y="399293"/>
                        <a:pt x="871807" y="398710"/>
                        <a:pt x="859929" y="397552"/>
                      </a:cubicBezTo>
                      <a:lnTo>
                        <a:pt x="852538" y="363018"/>
                      </a:lnTo>
                      <a:cubicBezTo>
                        <a:pt x="855147" y="363314"/>
                        <a:pt x="860358" y="363965"/>
                        <a:pt x="868187" y="364998"/>
                      </a:cubicBezTo>
                      <a:cubicBezTo>
                        <a:pt x="876007" y="366002"/>
                        <a:pt x="883980" y="366529"/>
                        <a:pt x="892085" y="366529"/>
                      </a:cubicBezTo>
                      <a:cubicBezTo>
                        <a:pt x="900791" y="366529"/>
                        <a:pt x="907392" y="365486"/>
                        <a:pt x="911878" y="363467"/>
                      </a:cubicBezTo>
                      <a:cubicBezTo>
                        <a:pt x="916374" y="361420"/>
                        <a:pt x="919698" y="357995"/>
                        <a:pt x="921889" y="353193"/>
                      </a:cubicBezTo>
                      <a:cubicBezTo>
                        <a:pt x="924051" y="348372"/>
                        <a:pt x="926004" y="341159"/>
                        <a:pt x="927757" y="331564"/>
                      </a:cubicBezTo>
                      <a:cubicBezTo>
                        <a:pt x="932090" y="304750"/>
                        <a:pt x="935434" y="256526"/>
                        <a:pt x="937748" y="186903"/>
                      </a:cubicBezTo>
                      <a:lnTo>
                        <a:pt x="908611" y="186903"/>
                      </a:lnTo>
                      <a:cubicBezTo>
                        <a:pt x="900515" y="221007"/>
                        <a:pt x="891228" y="250194"/>
                        <a:pt x="880789" y="274530"/>
                      </a:cubicBezTo>
                      <a:cubicBezTo>
                        <a:pt x="870349" y="298857"/>
                        <a:pt x="856891" y="320859"/>
                        <a:pt x="840355" y="340518"/>
                      </a:cubicBezTo>
                      <a:cubicBezTo>
                        <a:pt x="823829" y="360177"/>
                        <a:pt x="802827" y="379185"/>
                        <a:pt x="777309" y="397552"/>
                      </a:cubicBezTo>
                      <a:lnTo>
                        <a:pt x="754697" y="371752"/>
                      </a:lnTo>
                      <a:cubicBezTo>
                        <a:pt x="777890" y="356035"/>
                        <a:pt x="796950" y="339638"/>
                        <a:pt x="811866" y="322601"/>
                      </a:cubicBezTo>
                      <a:cubicBezTo>
                        <a:pt x="826811" y="305553"/>
                        <a:pt x="839202" y="286478"/>
                        <a:pt x="849061" y="265356"/>
                      </a:cubicBezTo>
                      <a:cubicBezTo>
                        <a:pt x="858900" y="244234"/>
                        <a:pt x="868187" y="218080"/>
                        <a:pt x="876893" y="186903"/>
                      </a:cubicBezTo>
                      <a:lnTo>
                        <a:pt x="835583" y="186903"/>
                      </a:lnTo>
                      <a:cubicBezTo>
                        <a:pt x="827172" y="220701"/>
                        <a:pt x="812895" y="252097"/>
                        <a:pt x="792749" y="281073"/>
                      </a:cubicBezTo>
                      <a:cubicBezTo>
                        <a:pt x="772594" y="310068"/>
                        <a:pt x="745581" y="338404"/>
                        <a:pt x="711672" y="366069"/>
                      </a:cubicBezTo>
                      <a:lnTo>
                        <a:pt x="688174" y="342049"/>
                      </a:lnTo>
                      <a:cubicBezTo>
                        <a:pt x="720654" y="316707"/>
                        <a:pt x="745867" y="291797"/>
                        <a:pt x="763831" y="267317"/>
                      </a:cubicBezTo>
                      <a:cubicBezTo>
                        <a:pt x="781814" y="242837"/>
                        <a:pt x="795149" y="216052"/>
                        <a:pt x="803827" y="186903"/>
                      </a:cubicBezTo>
                      <a:lnTo>
                        <a:pt x="742543" y="186903"/>
                      </a:lnTo>
                      <a:lnTo>
                        <a:pt x="742543" y="157621"/>
                      </a:lnTo>
                      <a:lnTo>
                        <a:pt x="879055" y="63231"/>
                      </a:lnTo>
                      <a:lnTo>
                        <a:pt x="746020" y="63231"/>
                      </a:lnTo>
                      <a:close/>
                      <a:moveTo>
                        <a:pt x="4210853" y="29146"/>
                      </a:moveTo>
                      <a:lnTo>
                        <a:pt x="4336945" y="29146"/>
                      </a:lnTo>
                      <a:lnTo>
                        <a:pt x="4336945" y="356035"/>
                      </a:lnTo>
                      <a:cubicBezTo>
                        <a:pt x="4336945" y="367389"/>
                        <a:pt x="4335849" y="376123"/>
                        <a:pt x="4333687" y="382236"/>
                      </a:cubicBezTo>
                      <a:cubicBezTo>
                        <a:pt x="4331516" y="388378"/>
                        <a:pt x="4327534" y="392807"/>
                        <a:pt x="4321724" y="395572"/>
                      </a:cubicBezTo>
                      <a:cubicBezTo>
                        <a:pt x="4315932" y="398346"/>
                        <a:pt x="4307226" y="399723"/>
                        <a:pt x="4295635" y="399723"/>
                      </a:cubicBezTo>
                      <a:cubicBezTo>
                        <a:pt x="4283452" y="399723"/>
                        <a:pt x="4271003" y="398862"/>
                        <a:pt x="4258249" y="397093"/>
                      </a:cubicBezTo>
                      <a:lnTo>
                        <a:pt x="4251305" y="364759"/>
                      </a:lnTo>
                      <a:cubicBezTo>
                        <a:pt x="4267527" y="367102"/>
                        <a:pt x="4279833" y="368270"/>
                        <a:pt x="4288263" y="368270"/>
                      </a:cubicBezTo>
                      <a:cubicBezTo>
                        <a:pt x="4295502" y="368270"/>
                        <a:pt x="4300283" y="366376"/>
                        <a:pt x="4302598" y="362587"/>
                      </a:cubicBezTo>
                      <a:cubicBezTo>
                        <a:pt x="4304912" y="358799"/>
                        <a:pt x="4306074" y="352380"/>
                        <a:pt x="4306074" y="343359"/>
                      </a:cubicBezTo>
                      <a:lnTo>
                        <a:pt x="4306074" y="265567"/>
                      </a:lnTo>
                      <a:lnTo>
                        <a:pt x="4240866" y="265567"/>
                      </a:lnTo>
                      <a:cubicBezTo>
                        <a:pt x="4239409" y="292371"/>
                        <a:pt x="4236142" y="317196"/>
                        <a:pt x="4231084" y="340087"/>
                      </a:cubicBezTo>
                      <a:cubicBezTo>
                        <a:pt x="4226007" y="362951"/>
                        <a:pt x="4218549" y="385747"/>
                        <a:pt x="4208681" y="408467"/>
                      </a:cubicBezTo>
                      <a:lnTo>
                        <a:pt x="4179125" y="392721"/>
                      </a:lnTo>
                      <a:cubicBezTo>
                        <a:pt x="4187831" y="374966"/>
                        <a:pt x="4194346" y="358646"/>
                        <a:pt x="4198699" y="343790"/>
                      </a:cubicBezTo>
                      <a:cubicBezTo>
                        <a:pt x="4203023" y="328933"/>
                        <a:pt x="4206157" y="310289"/>
                        <a:pt x="4208043" y="287856"/>
                      </a:cubicBezTo>
                      <a:cubicBezTo>
                        <a:pt x="4209910" y="265423"/>
                        <a:pt x="4210853" y="234390"/>
                        <a:pt x="4210853" y="194776"/>
                      </a:cubicBezTo>
                      <a:close/>
                      <a:moveTo>
                        <a:pt x="5372550" y="28266"/>
                      </a:moveTo>
                      <a:lnTo>
                        <a:pt x="5726900" y="28266"/>
                      </a:lnTo>
                      <a:lnTo>
                        <a:pt x="5726900" y="61490"/>
                      </a:lnTo>
                      <a:lnTo>
                        <a:pt x="5567756" y="61490"/>
                      </a:lnTo>
                      <a:lnTo>
                        <a:pt x="5567756" y="229291"/>
                      </a:lnTo>
                      <a:lnTo>
                        <a:pt x="5744292" y="229291"/>
                      </a:lnTo>
                      <a:lnTo>
                        <a:pt x="5744292" y="262515"/>
                      </a:lnTo>
                      <a:lnTo>
                        <a:pt x="5567756" y="262515"/>
                      </a:lnTo>
                      <a:lnTo>
                        <a:pt x="5567756" y="403234"/>
                      </a:lnTo>
                      <a:lnTo>
                        <a:pt x="5531675" y="403234"/>
                      </a:lnTo>
                      <a:lnTo>
                        <a:pt x="5531675" y="262515"/>
                      </a:lnTo>
                      <a:lnTo>
                        <a:pt x="5354729" y="262515"/>
                      </a:lnTo>
                      <a:lnTo>
                        <a:pt x="5354729" y="229291"/>
                      </a:lnTo>
                      <a:lnTo>
                        <a:pt x="5531675" y="229291"/>
                      </a:lnTo>
                      <a:lnTo>
                        <a:pt x="5531675" y="61490"/>
                      </a:lnTo>
                      <a:lnTo>
                        <a:pt x="5372550" y="61490"/>
                      </a:lnTo>
                      <a:close/>
                      <a:moveTo>
                        <a:pt x="4370854" y="28266"/>
                      </a:moveTo>
                      <a:lnTo>
                        <a:pt x="4551724" y="28266"/>
                      </a:lnTo>
                      <a:lnTo>
                        <a:pt x="4549552" y="99937"/>
                      </a:lnTo>
                      <a:cubicBezTo>
                        <a:pt x="4548981" y="112774"/>
                        <a:pt x="4547152" y="122312"/>
                        <a:pt x="4544114" y="128578"/>
                      </a:cubicBezTo>
                      <a:cubicBezTo>
                        <a:pt x="4541066" y="134844"/>
                        <a:pt x="4535789" y="139216"/>
                        <a:pt x="4528245" y="141684"/>
                      </a:cubicBezTo>
                      <a:cubicBezTo>
                        <a:pt x="4520701" y="144161"/>
                        <a:pt x="4509128" y="145386"/>
                        <a:pt x="4493450" y="145386"/>
                      </a:cubicBezTo>
                      <a:cubicBezTo>
                        <a:pt x="4476648" y="145386"/>
                        <a:pt x="4459989" y="144506"/>
                        <a:pt x="4443463" y="142765"/>
                      </a:cubicBezTo>
                      <a:lnTo>
                        <a:pt x="4437805" y="111311"/>
                      </a:lnTo>
                      <a:cubicBezTo>
                        <a:pt x="4455207" y="113932"/>
                        <a:pt x="4472447" y="115252"/>
                        <a:pt x="4489554" y="115252"/>
                      </a:cubicBezTo>
                      <a:cubicBezTo>
                        <a:pt x="4497079" y="115252"/>
                        <a:pt x="4502737" y="114429"/>
                        <a:pt x="4506509" y="112832"/>
                      </a:cubicBezTo>
                      <a:cubicBezTo>
                        <a:pt x="4510281" y="111225"/>
                        <a:pt x="4512815" y="108747"/>
                        <a:pt x="4514119" y="105408"/>
                      </a:cubicBezTo>
                      <a:cubicBezTo>
                        <a:pt x="4515424" y="102051"/>
                        <a:pt x="4516224" y="97181"/>
                        <a:pt x="4516500" y="90772"/>
                      </a:cubicBezTo>
                      <a:cubicBezTo>
                        <a:pt x="4517082" y="86678"/>
                        <a:pt x="4517529" y="81961"/>
                        <a:pt x="4517805" y="76557"/>
                      </a:cubicBezTo>
                      <a:cubicBezTo>
                        <a:pt x="4518110" y="71180"/>
                        <a:pt x="4518234" y="66139"/>
                        <a:pt x="4518234" y="61490"/>
                      </a:cubicBezTo>
                      <a:lnTo>
                        <a:pt x="4402153" y="61490"/>
                      </a:lnTo>
                      <a:lnTo>
                        <a:pt x="4402153" y="172497"/>
                      </a:lnTo>
                      <a:lnTo>
                        <a:pt x="4557382" y="172497"/>
                      </a:lnTo>
                      <a:lnTo>
                        <a:pt x="4557382" y="204381"/>
                      </a:lnTo>
                      <a:cubicBezTo>
                        <a:pt x="4551867" y="227120"/>
                        <a:pt x="4545209" y="247869"/>
                        <a:pt x="4537379" y="266667"/>
                      </a:cubicBezTo>
                      <a:cubicBezTo>
                        <a:pt x="4529559" y="285445"/>
                        <a:pt x="4519996" y="303009"/>
                        <a:pt x="4508671" y="319329"/>
                      </a:cubicBezTo>
                      <a:cubicBezTo>
                        <a:pt x="4525482" y="336510"/>
                        <a:pt x="4549105" y="354858"/>
                        <a:pt x="4579546" y="374383"/>
                      </a:cubicBezTo>
                      <a:lnTo>
                        <a:pt x="4559115" y="403234"/>
                      </a:lnTo>
                      <a:cubicBezTo>
                        <a:pt x="4529254" y="383403"/>
                        <a:pt x="4505928" y="364051"/>
                        <a:pt x="4489126" y="345100"/>
                      </a:cubicBezTo>
                      <a:cubicBezTo>
                        <a:pt x="4473457" y="363745"/>
                        <a:pt x="4452873" y="383126"/>
                        <a:pt x="4427385" y="403234"/>
                      </a:cubicBezTo>
                      <a:lnTo>
                        <a:pt x="4407810" y="374383"/>
                      </a:lnTo>
                      <a:cubicBezTo>
                        <a:pt x="4433604" y="356618"/>
                        <a:pt x="4454179" y="338681"/>
                        <a:pt x="4469552" y="320620"/>
                      </a:cubicBezTo>
                      <a:cubicBezTo>
                        <a:pt x="4458836" y="305487"/>
                        <a:pt x="4449340" y="288439"/>
                        <a:pt x="4441082" y="269508"/>
                      </a:cubicBezTo>
                      <a:cubicBezTo>
                        <a:pt x="4432814" y="250566"/>
                        <a:pt x="4425204" y="228708"/>
                        <a:pt x="4418250" y="203950"/>
                      </a:cubicBezTo>
                      <a:lnTo>
                        <a:pt x="4402153" y="203950"/>
                      </a:lnTo>
                      <a:lnTo>
                        <a:pt x="4402153" y="406716"/>
                      </a:lnTo>
                      <a:lnTo>
                        <a:pt x="4370854" y="406716"/>
                      </a:lnTo>
                      <a:close/>
                      <a:moveTo>
                        <a:pt x="643845" y="10358"/>
                      </a:moveTo>
                      <a:lnTo>
                        <a:pt x="678192" y="10358"/>
                      </a:lnTo>
                      <a:lnTo>
                        <a:pt x="678192" y="111311"/>
                      </a:lnTo>
                      <a:lnTo>
                        <a:pt x="727322" y="111311"/>
                      </a:lnTo>
                      <a:lnTo>
                        <a:pt x="727322" y="144955"/>
                      </a:lnTo>
                      <a:lnTo>
                        <a:pt x="678192" y="144955"/>
                      </a:lnTo>
                      <a:lnTo>
                        <a:pt x="678192" y="276051"/>
                      </a:lnTo>
                      <a:cubicBezTo>
                        <a:pt x="692375" y="271105"/>
                        <a:pt x="708053" y="265270"/>
                        <a:pt x="725131" y="258573"/>
                      </a:cubicBezTo>
                      <a:lnTo>
                        <a:pt x="726874" y="291797"/>
                      </a:lnTo>
                      <a:cubicBezTo>
                        <a:pt x="680507" y="310136"/>
                        <a:pt x="636596" y="324868"/>
                        <a:pt x="595144" y="335926"/>
                      </a:cubicBezTo>
                      <a:lnTo>
                        <a:pt x="586885" y="301851"/>
                      </a:lnTo>
                      <a:cubicBezTo>
                        <a:pt x="603392" y="298340"/>
                        <a:pt x="622385" y="293385"/>
                        <a:pt x="643845" y="286966"/>
                      </a:cubicBezTo>
                      <a:lnTo>
                        <a:pt x="643845" y="144955"/>
                      </a:lnTo>
                      <a:lnTo>
                        <a:pt x="594715" y="144955"/>
                      </a:lnTo>
                      <a:lnTo>
                        <a:pt x="594715" y="111311"/>
                      </a:lnTo>
                      <a:lnTo>
                        <a:pt x="643845" y="111311"/>
                      </a:lnTo>
                      <a:close/>
                      <a:moveTo>
                        <a:pt x="3250485" y="8177"/>
                      </a:moveTo>
                      <a:lnTo>
                        <a:pt x="3286137" y="8177"/>
                      </a:lnTo>
                      <a:lnTo>
                        <a:pt x="3286137" y="79828"/>
                      </a:lnTo>
                      <a:lnTo>
                        <a:pt x="3394846" y="79828"/>
                      </a:lnTo>
                      <a:lnTo>
                        <a:pt x="3394846" y="113482"/>
                      </a:lnTo>
                      <a:lnTo>
                        <a:pt x="3286137" y="113482"/>
                      </a:lnTo>
                      <a:lnTo>
                        <a:pt x="3286137" y="198698"/>
                      </a:lnTo>
                      <a:lnTo>
                        <a:pt x="3368757" y="198698"/>
                      </a:lnTo>
                      <a:lnTo>
                        <a:pt x="3368757" y="404545"/>
                      </a:lnTo>
                      <a:lnTo>
                        <a:pt x="3334419" y="404545"/>
                      </a:lnTo>
                      <a:lnTo>
                        <a:pt x="3334419" y="378754"/>
                      </a:lnTo>
                      <a:lnTo>
                        <a:pt x="3218310" y="378754"/>
                      </a:lnTo>
                      <a:lnTo>
                        <a:pt x="3218310" y="404095"/>
                      </a:lnTo>
                      <a:lnTo>
                        <a:pt x="3183543" y="404095"/>
                      </a:lnTo>
                      <a:lnTo>
                        <a:pt x="3183543" y="198698"/>
                      </a:lnTo>
                      <a:lnTo>
                        <a:pt x="3250485" y="198698"/>
                      </a:lnTo>
                      <a:close/>
                      <a:moveTo>
                        <a:pt x="3895232" y="6867"/>
                      </a:moveTo>
                      <a:cubicBezTo>
                        <a:pt x="3903052" y="12979"/>
                        <a:pt x="3912187" y="20623"/>
                        <a:pt x="3922626" y="29797"/>
                      </a:cubicBezTo>
                      <a:cubicBezTo>
                        <a:pt x="3933065" y="38990"/>
                        <a:pt x="3941324" y="46633"/>
                        <a:pt x="3947410" y="52746"/>
                      </a:cubicBezTo>
                      <a:lnTo>
                        <a:pt x="3926103" y="78087"/>
                      </a:lnTo>
                      <a:cubicBezTo>
                        <a:pt x="3911606" y="62370"/>
                        <a:pt x="3894223" y="46327"/>
                        <a:pt x="3873944" y="30036"/>
                      </a:cubicBezTo>
                      <a:close/>
                      <a:moveTo>
                        <a:pt x="3808278" y="4666"/>
                      </a:moveTo>
                      <a:lnTo>
                        <a:pt x="3844807" y="4666"/>
                      </a:lnTo>
                      <a:cubicBezTo>
                        <a:pt x="3844807" y="27989"/>
                        <a:pt x="3845388" y="53483"/>
                        <a:pt x="3846550" y="81148"/>
                      </a:cubicBezTo>
                      <a:lnTo>
                        <a:pt x="3979157" y="81148"/>
                      </a:lnTo>
                      <a:lnTo>
                        <a:pt x="3979157" y="115252"/>
                      </a:lnTo>
                      <a:lnTo>
                        <a:pt x="3848283" y="115252"/>
                      </a:lnTo>
                      <a:cubicBezTo>
                        <a:pt x="3851760" y="172047"/>
                        <a:pt x="3857351" y="218740"/>
                        <a:pt x="3865028" y="255302"/>
                      </a:cubicBezTo>
                      <a:cubicBezTo>
                        <a:pt x="3872706" y="291854"/>
                        <a:pt x="3882631" y="320496"/>
                        <a:pt x="3894804" y="341159"/>
                      </a:cubicBezTo>
                      <a:cubicBezTo>
                        <a:pt x="3899157" y="348458"/>
                        <a:pt x="3903205" y="353413"/>
                        <a:pt x="3906976" y="356035"/>
                      </a:cubicBezTo>
                      <a:cubicBezTo>
                        <a:pt x="3910748" y="358646"/>
                        <a:pt x="3914958" y="359957"/>
                        <a:pt x="3919588" y="359957"/>
                      </a:cubicBezTo>
                      <a:cubicBezTo>
                        <a:pt x="3924236" y="359957"/>
                        <a:pt x="3927836" y="357995"/>
                        <a:pt x="3930456" y="354054"/>
                      </a:cubicBezTo>
                      <a:cubicBezTo>
                        <a:pt x="3933065" y="350142"/>
                        <a:pt x="3935809" y="341465"/>
                        <a:pt x="3938723" y="328053"/>
                      </a:cubicBezTo>
                      <a:cubicBezTo>
                        <a:pt x="3941905" y="313197"/>
                        <a:pt x="3944943" y="296016"/>
                        <a:pt x="3947839" y="276482"/>
                      </a:cubicBezTo>
                      <a:lnTo>
                        <a:pt x="3978281" y="287425"/>
                      </a:lnTo>
                      <a:cubicBezTo>
                        <a:pt x="3973928" y="315674"/>
                        <a:pt x="3970309" y="335630"/>
                        <a:pt x="3967413" y="347300"/>
                      </a:cubicBezTo>
                      <a:cubicBezTo>
                        <a:pt x="3962203" y="367389"/>
                        <a:pt x="3955744" y="381375"/>
                        <a:pt x="3948077" y="389239"/>
                      </a:cubicBezTo>
                      <a:cubicBezTo>
                        <a:pt x="3940381" y="397093"/>
                        <a:pt x="3931027" y="401034"/>
                        <a:pt x="3920016" y="401034"/>
                      </a:cubicBezTo>
                      <a:cubicBezTo>
                        <a:pt x="3909015" y="401034"/>
                        <a:pt x="3898728" y="397399"/>
                        <a:pt x="3889146" y="390119"/>
                      </a:cubicBezTo>
                      <a:cubicBezTo>
                        <a:pt x="3879583" y="382820"/>
                        <a:pt x="3869867" y="370317"/>
                        <a:pt x="3860028" y="352533"/>
                      </a:cubicBezTo>
                      <a:cubicBezTo>
                        <a:pt x="3848131" y="330674"/>
                        <a:pt x="3837996" y="299737"/>
                        <a:pt x="3829596" y="259674"/>
                      </a:cubicBezTo>
                      <a:cubicBezTo>
                        <a:pt x="3821185" y="219601"/>
                        <a:pt x="3815374" y="171463"/>
                        <a:pt x="3812203" y="115252"/>
                      </a:cubicBezTo>
                      <a:lnTo>
                        <a:pt x="3596976" y="115252"/>
                      </a:lnTo>
                      <a:lnTo>
                        <a:pt x="3596976" y="81148"/>
                      </a:lnTo>
                      <a:lnTo>
                        <a:pt x="3810898" y="81148"/>
                      </a:lnTo>
                      <a:cubicBezTo>
                        <a:pt x="3810317" y="41831"/>
                        <a:pt x="3809440" y="16337"/>
                        <a:pt x="3808278" y="4666"/>
                      </a:cubicBezTo>
                      <a:close/>
                      <a:moveTo>
                        <a:pt x="3090932" y="3356"/>
                      </a:moveTo>
                      <a:cubicBezTo>
                        <a:pt x="3099914" y="26372"/>
                        <a:pt x="3108744" y="51436"/>
                        <a:pt x="3117450" y="78537"/>
                      </a:cubicBezTo>
                      <a:lnTo>
                        <a:pt x="3180067" y="78537"/>
                      </a:lnTo>
                      <a:lnTo>
                        <a:pt x="3180067" y="112172"/>
                      </a:lnTo>
                      <a:lnTo>
                        <a:pt x="3005273" y="112172"/>
                      </a:lnTo>
                      <a:lnTo>
                        <a:pt x="3005273" y="78537"/>
                      </a:lnTo>
                      <a:lnTo>
                        <a:pt x="3083112" y="78537"/>
                      </a:lnTo>
                      <a:cubicBezTo>
                        <a:pt x="3074406" y="54918"/>
                        <a:pt x="3065719" y="32791"/>
                        <a:pt x="3057023" y="12099"/>
                      </a:cubicBezTo>
                      <a:close/>
                      <a:moveTo>
                        <a:pt x="4892138" y="754"/>
                      </a:moveTo>
                      <a:lnTo>
                        <a:pt x="4923894" y="13840"/>
                      </a:lnTo>
                      <a:cubicBezTo>
                        <a:pt x="4917799" y="23167"/>
                        <a:pt x="4910131" y="33671"/>
                        <a:pt x="4900844" y="45323"/>
                      </a:cubicBezTo>
                      <a:lnTo>
                        <a:pt x="5102593" y="45323"/>
                      </a:lnTo>
                      <a:lnTo>
                        <a:pt x="5102593" y="74165"/>
                      </a:lnTo>
                      <a:cubicBezTo>
                        <a:pt x="5070694" y="105322"/>
                        <a:pt x="5035347" y="131696"/>
                        <a:pt x="4996494" y="153249"/>
                      </a:cubicBezTo>
                      <a:cubicBezTo>
                        <a:pt x="5036775" y="168708"/>
                        <a:pt x="5090544" y="182101"/>
                        <a:pt x="5157790" y="193466"/>
                      </a:cubicBezTo>
                      <a:lnTo>
                        <a:pt x="5149113" y="227550"/>
                      </a:lnTo>
                      <a:cubicBezTo>
                        <a:pt x="5108527" y="219687"/>
                        <a:pt x="5072941" y="211316"/>
                        <a:pt x="5042376" y="202420"/>
                      </a:cubicBezTo>
                      <a:cubicBezTo>
                        <a:pt x="5011782" y="193533"/>
                        <a:pt x="4984321" y="183259"/>
                        <a:pt x="4959966" y="171616"/>
                      </a:cubicBezTo>
                      <a:cubicBezTo>
                        <a:pt x="4909245" y="194910"/>
                        <a:pt x="4847228" y="215449"/>
                        <a:pt x="4773895" y="233233"/>
                      </a:cubicBezTo>
                      <a:lnTo>
                        <a:pt x="4762150" y="199578"/>
                      </a:lnTo>
                      <a:cubicBezTo>
                        <a:pt x="4824463" y="186769"/>
                        <a:pt x="4878527" y="171033"/>
                        <a:pt x="4924323" y="152388"/>
                      </a:cubicBezTo>
                      <a:cubicBezTo>
                        <a:pt x="4900263" y="137809"/>
                        <a:pt x="4876345" y="119318"/>
                        <a:pt x="4852590" y="96885"/>
                      </a:cubicBezTo>
                      <a:cubicBezTo>
                        <a:pt x="4834607" y="113789"/>
                        <a:pt x="4814757" y="129219"/>
                        <a:pt x="4793021" y="143214"/>
                      </a:cubicBezTo>
                      <a:lnTo>
                        <a:pt x="4773895" y="118734"/>
                      </a:lnTo>
                      <a:cubicBezTo>
                        <a:pt x="4795050" y="105045"/>
                        <a:pt x="4816700" y="86984"/>
                        <a:pt x="4838893" y="64541"/>
                      </a:cubicBezTo>
                      <a:cubicBezTo>
                        <a:pt x="4861058" y="42109"/>
                        <a:pt x="4878813" y="20843"/>
                        <a:pt x="4892138" y="754"/>
                      </a:cubicBezTo>
                      <a:close/>
                      <a:moveTo>
                        <a:pt x="6109900" y="-126"/>
                      </a:moveTo>
                      <a:lnTo>
                        <a:pt x="6141646" y="18212"/>
                      </a:lnTo>
                      <a:cubicBezTo>
                        <a:pt x="6125692" y="40951"/>
                        <a:pt x="6107299" y="65058"/>
                        <a:pt x="6086421" y="90552"/>
                      </a:cubicBezTo>
                      <a:cubicBezTo>
                        <a:pt x="6065570" y="116046"/>
                        <a:pt x="6047578" y="135485"/>
                        <a:pt x="6032509" y="148878"/>
                      </a:cubicBezTo>
                      <a:cubicBezTo>
                        <a:pt x="6058017" y="146553"/>
                        <a:pt x="6093517" y="143798"/>
                        <a:pt x="6139027" y="140593"/>
                      </a:cubicBezTo>
                      <a:lnTo>
                        <a:pt x="6245126" y="132711"/>
                      </a:lnTo>
                      <a:cubicBezTo>
                        <a:pt x="6221352" y="105322"/>
                        <a:pt x="6202807" y="84937"/>
                        <a:pt x="6189471" y="71544"/>
                      </a:cubicBezTo>
                      <a:lnTo>
                        <a:pt x="6215113" y="48805"/>
                      </a:lnTo>
                      <a:cubicBezTo>
                        <a:pt x="6229905" y="63661"/>
                        <a:pt x="6249174" y="84563"/>
                        <a:pt x="6272948" y="111521"/>
                      </a:cubicBezTo>
                      <a:cubicBezTo>
                        <a:pt x="6296723" y="138479"/>
                        <a:pt x="6315849" y="161132"/>
                        <a:pt x="6330337" y="179470"/>
                      </a:cubicBezTo>
                      <a:lnTo>
                        <a:pt x="6303391" y="203070"/>
                      </a:lnTo>
                      <a:cubicBezTo>
                        <a:pt x="6300476" y="199282"/>
                        <a:pt x="6292218" y="188941"/>
                        <a:pt x="6278607" y="172047"/>
                      </a:cubicBezTo>
                      <a:lnTo>
                        <a:pt x="6271644" y="163753"/>
                      </a:lnTo>
                      <a:cubicBezTo>
                        <a:pt x="6225276" y="167245"/>
                        <a:pt x="6178813" y="170727"/>
                        <a:pt x="6132302" y="174238"/>
                      </a:cubicBezTo>
                      <a:cubicBezTo>
                        <a:pt x="6085782" y="177729"/>
                        <a:pt x="6039329" y="181364"/>
                        <a:pt x="5992942" y="185153"/>
                      </a:cubicBezTo>
                      <a:lnTo>
                        <a:pt x="5962948" y="187353"/>
                      </a:lnTo>
                      <a:lnTo>
                        <a:pt x="5953385" y="151078"/>
                      </a:lnTo>
                      <a:cubicBezTo>
                        <a:pt x="5964100" y="149327"/>
                        <a:pt x="5971930" y="147653"/>
                        <a:pt x="5976864" y="146055"/>
                      </a:cubicBezTo>
                      <a:cubicBezTo>
                        <a:pt x="5981788" y="144439"/>
                        <a:pt x="5986141" y="142181"/>
                        <a:pt x="5989913" y="139273"/>
                      </a:cubicBezTo>
                      <a:cubicBezTo>
                        <a:pt x="6006420" y="126464"/>
                        <a:pt x="6026851" y="105628"/>
                        <a:pt x="6051207" y="76777"/>
                      </a:cubicBezTo>
                      <a:cubicBezTo>
                        <a:pt x="6075552" y="47944"/>
                        <a:pt x="6095127" y="22306"/>
                        <a:pt x="6109900" y="-126"/>
                      </a:cubicBezTo>
                      <a:close/>
                    </a:path>
                  </a:pathLst>
                </a:custGeom>
                <a:grpFill/>
                <a:ln w="95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93" name="矩形: 圆顶角 2092">
                <a:extLst>
                  <a:ext uri="{FF2B5EF4-FFF2-40B4-BE49-F238E27FC236}">
                    <a16:creationId xmlns:a16="http://schemas.microsoft.com/office/drawing/2014/main" id="{1C03CEA6-FE5D-F072-0B82-4DD277B017F5}"/>
                  </a:ext>
                </a:extLst>
              </p:cNvPr>
              <p:cNvSpPr/>
              <p:nvPr/>
            </p:nvSpPr>
            <p:spPr bwMode="auto">
              <a:xfrm rot="5400000">
                <a:off x="5640941" y="4675485"/>
                <a:ext cx="198330" cy="31691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091" name="矩形: 圆角 2090">
                <a:extLst>
                  <a:ext uri="{FF2B5EF4-FFF2-40B4-BE49-F238E27FC236}">
                    <a16:creationId xmlns:a16="http://schemas.microsoft.com/office/drawing/2014/main" id="{070D15DD-5781-6E32-4D49-19A6F7B117CC}"/>
                  </a:ext>
                </a:extLst>
              </p:cNvPr>
              <p:cNvSpPr/>
              <p:nvPr/>
            </p:nvSpPr>
            <p:spPr bwMode="auto">
              <a:xfrm>
                <a:off x="4250035" y="4734775"/>
                <a:ext cx="1648528" cy="198330"/>
              </a:xfrm>
              <a:prstGeom prst="roundRect">
                <a:avLst>
                  <a:gd name="adj" fmla="val 50000"/>
                </a:avLst>
              </a:prstGeom>
              <a:noFill/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092" name="任意多边形: 形状 2091">
                <a:extLst>
                  <a:ext uri="{FF2B5EF4-FFF2-40B4-BE49-F238E27FC236}">
                    <a16:creationId xmlns:a16="http://schemas.microsoft.com/office/drawing/2014/main" id="{D2F4106C-55FF-9952-91B1-971F01A8AEE5}"/>
                  </a:ext>
                </a:extLst>
              </p:cNvPr>
              <p:cNvSpPr/>
              <p:nvPr/>
            </p:nvSpPr>
            <p:spPr>
              <a:xfrm>
                <a:off x="5669412" y="4771928"/>
                <a:ext cx="122536" cy="122536"/>
              </a:xfrm>
              <a:custGeom>
                <a:avLst/>
                <a:gdLst>
                  <a:gd name="T0" fmla="*/ 11024 w 11259"/>
                  <a:gd name="T1" fmla="*/ 10176 h 11259"/>
                  <a:gd name="T2" fmla="*/ 7113 w 11259"/>
                  <a:gd name="T3" fmla="*/ 6576 h 11259"/>
                  <a:gd name="T4" fmla="*/ 7083 w 11259"/>
                  <a:gd name="T5" fmla="*/ 6549 h 11259"/>
                  <a:gd name="T6" fmla="*/ 8000 w 11259"/>
                  <a:gd name="T7" fmla="*/ 4000 h 11259"/>
                  <a:gd name="T8" fmla="*/ 4000 w 11259"/>
                  <a:gd name="T9" fmla="*/ 0 h 11259"/>
                  <a:gd name="T10" fmla="*/ 0 w 11259"/>
                  <a:gd name="T11" fmla="*/ 4000 h 11259"/>
                  <a:gd name="T12" fmla="*/ 4000 w 11259"/>
                  <a:gd name="T13" fmla="*/ 8000 h 11259"/>
                  <a:gd name="T14" fmla="*/ 6197 w 11259"/>
                  <a:gd name="T15" fmla="*/ 7344 h 11259"/>
                  <a:gd name="T16" fmla="*/ 6264 w 11259"/>
                  <a:gd name="T17" fmla="*/ 7425 h 11259"/>
                  <a:gd name="T18" fmla="*/ 10175 w 11259"/>
                  <a:gd name="T19" fmla="*/ 11025 h 11259"/>
                  <a:gd name="T20" fmla="*/ 11024 w 11259"/>
                  <a:gd name="T21" fmla="*/ 11025 h 11259"/>
                  <a:gd name="T22" fmla="*/ 11024 w 11259"/>
                  <a:gd name="T23" fmla="*/ 10176 h 11259"/>
                  <a:gd name="T24" fmla="*/ 1000 w 11259"/>
                  <a:gd name="T25" fmla="*/ 4000 h 11259"/>
                  <a:gd name="T26" fmla="*/ 4000 w 11259"/>
                  <a:gd name="T27" fmla="*/ 1000 h 11259"/>
                  <a:gd name="T28" fmla="*/ 7000 w 11259"/>
                  <a:gd name="T29" fmla="*/ 4000 h 11259"/>
                  <a:gd name="T30" fmla="*/ 4000 w 11259"/>
                  <a:gd name="T31" fmla="*/ 7000 h 11259"/>
                  <a:gd name="T32" fmla="*/ 1000 w 11259"/>
                  <a:gd name="T33" fmla="*/ 4000 h 11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59" h="11259">
                    <a:moveTo>
                      <a:pt x="11024" y="10176"/>
                    </a:moveTo>
                    <a:lnTo>
                      <a:pt x="7113" y="6576"/>
                    </a:lnTo>
                    <a:cubicBezTo>
                      <a:pt x="7103" y="6567"/>
                      <a:pt x="7093" y="6558"/>
                      <a:pt x="7083" y="6549"/>
                    </a:cubicBezTo>
                    <a:cubicBezTo>
                      <a:pt x="7677" y="5832"/>
                      <a:pt x="8001" y="4931"/>
                      <a:pt x="8000" y="4000"/>
                    </a:cubicBezTo>
                    <a:cubicBezTo>
                      <a:pt x="8000" y="1791"/>
                      <a:pt x="6209" y="0"/>
                      <a:pt x="4000" y="0"/>
                    </a:cubicBezTo>
                    <a:cubicBezTo>
                      <a:pt x="1791" y="0"/>
                      <a:pt x="0" y="1791"/>
                      <a:pt x="0" y="4000"/>
                    </a:cubicBezTo>
                    <a:cubicBezTo>
                      <a:pt x="0" y="6209"/>
                      <a:pt x="1791" y="8000"/>
                      <a:pt x="4000" y="8000"/>
                    </a:cubicBezTo>
                    <a:cubicBezTo>
                      <a:pt x="4781" y="8001"/>
                      <a:pt x="5545" y="7773"/>
                      <a:pt x="6197" y="7344"/>
                    </a:cubicBezTo>
                    <a:cubicBezTo>
                      <a:pt x="6217" y="7373"/>
                      <a:pt x="6239" y="7400"/>
                      <a:pt x="6264" y="7425"/>
                    </a:cubicBezTo>
                    <a:lnTo>
                      <a:pt x="10175" y="11025"/>
                    </a:lnTo>
                    <a:cubicBezTo>
                      <a:pt x="10409" y="11259"/>
                      <a:pt x="10789" y="11259"/>
                      <a:pt x="11024" y="11025"/>
                    </a:cubicBezTo>
                    <a:cubicBezTo>
                      <a:pt x="11259" y="10791"/>
                      <a:pt x="11259" y="10410"/>
                      <a:pt x="11024" y="10176"/>
                    </a:cubicBezTo>
                    <a:close/>
                    <a:moveTo>
                      <a:pt x="1000" y="4000"/>
                    </a:moveTo>
                    <a:cubicBezTo>
                      <a:pt x="1000" y="2343"/>
                      <a:pt x="2343" y="1000"/>
                      <a:pt x="4000" y="1000"/>
                    </a:cubicBezTo>
                    <a:cubicBezTo>
                      <a:pt x="5657" y="1000"/>
                      <a:pt x="7000" y="2343"/>
                      <a:pt x="7000" y="4000"/>
                    </a:cubicBezTo>
                    <a:cubicBezTo>
                      <a:pt x="7000" y="5657"/>
                      <a:pt x="5657" y="7000"/>
                      <a:pt x="4000" y="7000"/>
                    </a:cubicBezTo>
                    <a:cubicBezTo>
                      <a:pt x="2343" y="7000"/>
                      <a:pt x="1000" y="5657"/>
                      <a:pt x="1000" y="4000"/>
                    </a:cubicBezTo>
                    <a:close/>
                  </a:path>
                </a:pathLst>
              </a:custGeom>
              <a:solidFill>
                <a:srgbClr val="4983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" name="图形 7">
              <a:extLst>
                <a:ext uri="{FF2B5EF4-FFF2-40B4-BE49-F238E27FC236}">
                  <a16:creationId xmlns:a16="http://schemas.microsoft.com/office/drawing/2014/main" id="{0B9ADE05-122B-4B6D-56DB-8312378A0A18}"/>
                </a:ext>
              </a:extLst>
            </p:cNvPr>
            <p:cNvGrpSpPr/>
            <p:nvPr/>
          </p:nvGrpSpPr>
          <p:grpSpPr>
            <a:xfrm>
              <a:off x="3657827" y="2358492"/>
              <a:ext cx="524813" cy="109432"/>
              <a:chOff x="209547" y="1662104"/>
              <a:chExt cx="8724895" cy="1819279"/>
            </a:xfrm>
            <a:solidFill>
              <a:srgbClr val="84F6FF"/>
            </a:solidFill>
            <a:scene3d>
              <a:camera prst="perspectiveContrastingLeftFacing">
                <a:rot lat="21594000" lon="0" rev="21594000"/>
              </a:camera>
              <a:lightRig rig="contrasting" dir="t"/>
            </a:scene3d>
          </p:grpSpPr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id="{91CCF813-D56C-96B9-9032-F554B0DA0C72}"/>
                  </a:ext>
                </a:extLst>
              </p:cNvPr>
              <p:cNvSpPr/>
              <p:nvPr/>
            </p:nvSpPr>
            <p:spPr>
              <a:xfrm>
                <a:off x="209547" y="1662104"/>
                <a:ext cx="2000081" cy="1819279"/>
              </a:xfrm>
              <a:custGeom>
                <a:avLst/>
                <a:gdLst>
                  <a:gd name="connsiteX0" fmla="*/ -36 w 2000081"/>
                  <a:gd name="connsiteY0" fmla="*/ -127 h 1819279"/>
                  <a:gd name="connsiteX1" fmla="*/ 1301225 w 2000081"/>
                  <a:gd name="connsiteY1" fmla="*/ -127 h 1819279"/>
                  <a:gd name="connsiteX2" fmla="*/ 1915712 w 2000081"/>
                  <a:gd name="connsiteY2" fmla="*/ 367217 h 1819279"/>
                  <a:gd name="connsiteX3" fmla="*/ 1923170 w 2000081"/>
                  <a:gd name="connsiteY3" fmla="*/ 382829 h 1819279"/>
                  <a:gd name="connsiteX4" fmla="*/ 1945125 w 2000081"/>
                  <a:gd name="connsiteY4" fmla="*/ 428584 h 1819279"/>
                  <a:gd name="connsiteX5" fmla="*/ 2000046 w 2000081"/>
                  <a:gd name="connsiteY5" fmla="*/ 701816 h 1819279"/>
                  <a:gd name="connsiteX6" fmla="*/ 1945125 w 2000081"/>
                  <a:gd name="connsiteY6" fmla="*/ 975027 h 1819279"/>
                  <a:gd name="connsiteX7" fmla="*/ 1921436 w 2000081"/>
                  <a:gd name="connsiteY7" fmla="*/ 1024466 h 1819279"/>
                  <a:gd name="connsiteX8" fmla="*/ 1915712 w 2000081"/>
                  <a:gd name="connsiteY8" fmla="*/ 1036395 h 1819279"/>
                  <a:gd name="connsiteX9" fmla="*/ 1301225 w 2000081"/>
                  <a:gd name="connsiteY9" fmla="*/ 1403758 h 1819279"/>
                  <a:gd name="connsiteX10" fmla="*/ 854150 w 2000081"/>
                  <a:gd name="connsiteY10" fmla="*/ 1403758 h 1819279"/>
                  <a:gd name="connsiteX11" fmla="*/ 615378 w 2000081"/>
                  <a:gd name="connsiteY11" fmla="*/ 1819153 h 1819279"/>
                  <a:gd name="connsiteX12" fmla="*/ 115317 w 2000081"/>
                  <a:gd name="connsiteY12" fmla="*/ 1819153 h 1819279"/>
                  <a:gd name="connsiteX13" fmla="*/ 692959 w 2000081"/>
                  <a:gd name="connsiteY13" fmla="*/ 814181 h 1819279"/>
                  <a:gd name="connsiteX14" fmla="*/ 753776 w 2000081"/>
                  <a:gd name="connsiteY14" fmla="*/ 814181 h 1819279"/>
                  <a:gd name="connsiteX15" fmla="*/ 753785 w 2000081"/>
                  <a:gd name="connsiteY15" fmla="*/ 814181 h 1819279"/>
                  <a:gd name="connsiteX16" fmla="*/ 1190754 w 2000081"/>
                  <a:gd name="connsiteY16" fmla="*/ 814181 h 1819279"/>
                  <a:gd name="connsiteX17" fmla="*/ 1071292 w 2000081"/>
                  <a:gd name="connsiteY17" fmla="*/ 1022007 h 1819279"/>
                  <a:gd name="connsiteX18" fmla="*/ 1243170 w 2000081"/>
                  <a:gd name="connsiteY18" fmla="*/ 1022007 h 1819279"/>
                  <a:gd name="connsiteX19" fmla="*/ 1561944 w 2000081"/>
                  <a:gd name="connsiteY19" fmla="*/ 701816 h 1819279"/>
                  <a:gd name="connsiteX20" fmla="*/ 1275765 w 2000081"/>
                  <a:gd name="connsiteY20" fmla="*/ 383260 h 1819279"/>
                  <a:gd name="connsiteX21" fmla="*/ 1266983 w 2000081"/>
                  <a:gd name="connsiteY21" fmla="*/ 382829 h 1819279"/>
                  <a:gd name="connsiteX22" fmla="*/ 1243170 w 2000081"/>
                  <a:gd name="connsiteY22" fmla="*/ 381624 h 1819279"/>
                  <a:gd name="connsiteX23" fmla="*/ 219381 w 2000081"/>
                  <a:gd name="connsiteY23" fmla="*/ 381624 h 1819279"/>
                  <a:gd name="connsiteX24" fmla="*/ -36 w 2000081"/>
                  <a:gd name="connsiteY24" fmla="*/ -127 h 1819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000081" h="1819279">
                    <a:moveTo>
                      <a:pt x="-36" y="-127"/>
                    </a:moveTo>
                    <a:lnTo>
                      <a:pt x="1301225" y="-127"/>
                    </a:lnTo>
                    <a:cubicBezTo>
                      <a:pt x="1566563" y="-127"/>
                      <a:pt x="1797363" y="148418"/>
                      <a:pt x="1915712" y="367217"/>
                    </a:cubicBezTo>
                    <a:lnTo>
                      <a:pt x="1923170" y="382829"/>
                    </a:lnTo>
                    <a:lnTo>
                      <a:pt x="1945125" y="428584"/>
                    </a:lnTo>
                    <a:cubicBezTo>
                      <a:pt x="1980491" y="512567"/>
                      <a:pt x="2000046" y="604890"/>
                      <a:pt x="2000046" y="701816"/>
                    </a:cubicBezTo>
                    <a:cubicBezTo>
                      <a:pt x="2000046" y="798722"/>
                      <a:pt x="1980491" y="891064"/>
                      <a:pt x="1945125" y="975027"/>
                    </a:cubicBezTo>
                    <a:lnTo>
                      <a:pt x="1921436" y="1024466"/>
                    </a:lnTo>
                    <a:lnTo>
                      <a:pt x="1915712" y="1036395"/>
                    </a:lnTo>
                    <a:cubicBezTo>
                      <a:pt x="1797363" y="1255223"/>
                      <a:pt x="1566563" y="1403758"/>
                      <a:pt x="1301225" y="1403758"/>
                    </a:cubicBezTo>
                    <a:lnTo>
                      <a:pt x="854150" y="1403758"/>
                    </a:lnTo>
                    <a:lnTo>
                      <a:pt x="615378" y="1819153"/>
                    </a:lnTo>
                    <a:lnTo>
                      <a:pt x="115317" y="1819153"/>
                    </a:lnTo>
                    <a:lnTo>
                      <a:pt x="692959" y="814181"/>
                    </a:lnTo>
                    <a:lnTo>
                      <a:pt x="753776" y="814181"/>
                    </a:lnTo>
                    <a:lnTo>
                      <a:pt x="753785" y="814181"/>
                    </a:lnTo>
                    <a:lnTo>
                      <a:pt x="1190754" y="814181"/>
                    </a:lnTo>
                    <a:lnTo>
                      <a:pt x="1071292" y="1022007"/>
                    </a:lnTo>
                    <a:lnTo>
                      <a:pt x="1243170" y="1022007"/>
                    </a:lnTo>
                    <a:cubicBezTo>
                      <a:pt x="1419221" y="1022007"/>
                      <a:pt x="1561953" y="878667"/>
                      <a:pt x="1561944" y="701816"/>
                    </a:cubicBezTo>
                    <a:cubicBezTo>
                      <a:pt x="1561944" y="536013"/>
                      <a:pt x="1436509" y="399666"/>
                      <a:pt x="1275765" y="383260"/>
                    </a:cubicBezTo>
                    <a:lnTo>
                      <a:pt x="1266983" y="382829"/>
                    </a:lnTo>
                    <a:lnTo>
                      <a:pt x="1243170" y="381624"/>
                    </a:lnTo>
                    <a:lnTo>
                      <a:pt x="219381" y="381624"/>
                    </a:lnTo>
                    <a:lnTo>
                      <a:pt x="-36" y="-127"/>
                    </a:ln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rgbClr val="003CB4"/>
                  </a:solidFill>
                </a:endParaRPr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A7C574D8-4552-2C18-D3D0-F8FA30DD80F8}"/>
                  </a:ext>
                </a:extLst>
              </p:cNvPr>
              <p:cNvSpPr/>
              <p:nvPr/>
            </p:nvSpPr>
            <p:spPr>
              <a:xfrm>
                <a:off x="5455203" y="1733153"/>
                <a:ext cx="3479238" cy="1100184"/>
              </a:xfrm>
              <a:custGeom>
                <a:avLst/>
                <a:gdLst>
                  <a:gd name="connsiteX0" fmla="*/ 938455 w 3479238"/>
                  <a:gd name="connsiteY0" fmla="*/ 567515 h 1100184"/>
                  <a:gd name="connsiteX1" fmla="*/ 1009245 w 3479238"/>
                  <a:gd name="connsiteY1" fmla="*/ 735709 h 1100184"/>
                  <a:gd name="connsiteX2" fmla="*/ 878266 w 3479238"/>
                  <a:gd name="connsiteY2" fmla="*/ 843463 h 1100184"/>
                  <a:gd name="connsiteX3" fmla="*/ 921805 w 3479238"/>
                  <a:gd name="connsiteY3" fmla="*/ 714883 h 1100184"/>
                  <a:gd name="connsiteX4" fmla="*/ 938455 w 3479238"/>
                  <a:gd name="connsiteY4" fmla="*/ 567515 h 1100184"/>
                  <a:gd name="connsiteX5" fmla="*/ 1014921 w 3479238"/>
                  <a:gd name="connsiteY5" fmla="*/ 492420 h 1100184"/>
                  <a:gd name="connsiteX6" fmla="*/ 1123116 w 3479238"/>
                  <a:gd name="connsiteY6" fmla="*/ 492420 h 1100184"/>
                  <a:gd name="connsiteX7" fmla="*/ 1070252 w 3479238"/>
                  <a:gd name="connsiteY7" fmla="*/ 649153 h 1100184"/>
                  <a:gd name="connsiteX8" fmla="*/ 1014921 w 3479238"/>
                  <a:gd name="connsiteY8" fmla="*/ 492420 h 1100184"/>
                  <a:gd name="connsiteX9" fmla="*/ 1398350 w 3479238"/>
                  <a:gd name="connsiteY9" fmla="*/ 486690 h 1100184"/>
                  <a:gd name="connsiteX10" fmla="*/ 1398350 w 3479238"/>
                  <a:gd name="connsiteY10" fmla="*/ 596108 h 1100184"/>
                  <a:gd name="connsiteX11" fmla="*/ 1516298 w 3479238"/>
                  <a:gd name="connsiteY11" fmla="*/ 596108 h 1100184"/>
                  <a:gd name="connsiteX12" fmla="*/ 1516298 w 3479238"/>
                  <a:gd name="connsiteY12" fmla="*/ 762638 h 1100184"/>
                  <a:gd name="connsiteX13" fmla="*/ 1366623 w 3479238"/>
                  <a:gd name="connsiteY13" fmla="*/ 779799 h 1100184"/>
                  <a:gd name="connsiteX14" fmla="*/ 1380453 w 3479238"/>
                  <a:gd name="connsiteY14" fmla="*/ 893284 h 1100184"/>
                  <a:gd name="connsiteX15" fmla="*/ 1782285 w 3479238"/>
                  <a:gd name="connsiteY15" fmla="*/ 838574 h 1100184"/>
                  <a:gd name="connsiteX16" fmla="*/ 1780656 w 3479238"/>
                  <a:gd name="connsiteY16" fmla="*/ 725913 h 1100184"/>
                  <a:gd name="connsiteX17" fmla="*/ 1632618 w 3479238"/>
                  <a:gd name="connsiteY17" fmla="*/ 747140 h 1100184"/>
                  <a:gd name="connsiteX18" fmla="*/ 1632618 w 3479238"/>
                  <a:gd name="connsiteY18" fmla="*/ 596108 h 1100184"/>
                  <a:gd name="connsiteX19" fmla="*/ 1748928 w 3479238"/>
                  <a:gd name="connsiteY19" fmla="*/ 596108 h 1100184"/>
                  <a:gd name="connsiteX20" fmla="*/ 1748928 w 3479238"/>
                  <a:gd name="connsiteY20" fmla="*/ 486690 h 1100184"/>
                  <a:gd name="connsiteX21" fmla="*/ 2593576 w 3479238"/>
                  <a:gd name="connsiteY21" fmla="*/ 343818 h 1100184"/>
                  <a:gd name="connsiteX22" fmla="*/ 2569183 w 3479238"/>
                  <a:gd name="connsiteY22" fmla="*/ 395256 h 1100184"/>
                  <a:gd name="connsiteX23" fmla="*/ 2447977 w 3479238"/>
                  <a:gd name="connsiteY23" fmla="*/ 395256 h 1100184"/>
                  <a:gd name="connsiteX24" fmla="*/ 2447977 w 3479238"/>
                  <a:gd name="connsiteY24" fmla="*/ 489148 h 1100184"/>
                  <a:gd name="connsiteX25" fmla="*/ 2514661 w 3479238"/>
                  <a:gd name="connsiteY25" fmla="*/ 489148 h 1100184"/>
                  <a:gd name="connsiteX26" fmla="*/ 2456911 w 3479238"/>
                  <a:gd name="connsiteY26" fmla="*/ 574058 h 1100184"/>
                  <a:gd name="connsiteX27" fmla="*/ 2456911 w 3479238"/>
                  <a:gd name="connsiteY27" fmla="*/ 674475 h 1100184"/>
                  <a:gd name="connsiteX28" fmla="*/ 2675739 w 3479238"/>
                  <a:gd name="connsiteY28" fmla="*/ 674475 h 1100184"/>
                  <a:gd name="connsiteX29" fmla="*/ 2675739 w 3479238"/>
                  <a:gd name="connsiteY29" fmla="*/ 723454 h 1100184"/>
                  <a:gd name="connsiteX30" fmla="*/ 2428441 w 3479238"/>
                  <a:gd name="connsiteY30" fmla="*/ 723454 h 1100184"/>
                  <a:gd name="connsiteX31" fmla="*/ 2428441 w 3479238"/>
                  <a:gd name="connsiteY31" fmla="*/ 827965 h 1100184"/>
                  <a:gd name="connsiteX32" fmla="*/ 2675739 w 3479238"/>
                  <a:gd name="connsiteY32" fmla="*/ 827965 h 1100184"/>
                  <a:gd name="connsiteX33" fmla="*/ 2675739 w 3479238"/>
                  <a:gd name="connsiteY33" fmla="*/ 932467 h 1100184"/>
                  <a:gd name="connsiteX34" fmla="*/ 2785543 w 3479238"/>
                  <a:gd name="connsiteY34" fmla="*/ 932467 h 1100184"/>
                  <a:gd name="connsiteX35" fmla="*/ 2785543 w 3479238"/>
                  <a:gd name="connsiteY35" fmla="*/ 827965 h 1100184"/>
                  <a:gd name="connsiteX36" fmla="*/ 3001113 w 3479238"/>
                  <a:gd name="connsiteY36" fmla="*/ 827965 h 1100184"/>
                  <a:gd name="connsiteX37" fmla="*/ 3001113 w 3479238"/>
                  <a:gd name="connsiteY37" fmla="*/ 723454 h 1100184"/>
                  <a:gd name="connsiteX38" fmla="*/ 2785543 w 3479238"/>
                  <a:gd name="connsiteY38" fmla="*/ 723454 h 1100184"/>
                  <a:gd name="connsiteX39" fmla="*/ 2785543 w 3479238"/>
                  <a:gd name="connsiteY39" fmla="*/ 674475 h 1100184"/>
                  <a:gd name="connsiteX40" fmla="*/ 2952307 w 3479238"/>
                  <a:gd name="connsiteY40" fmla="*/ 674475 h 1100184"/>
                  <a:gd name="connsiteX41" fmla="*/ 2952307 w 3479238"/>
                  <a:gd name="connsiteY41" fmla="*/ 577311 h 1100184"/>
                  <a:gd name="connsiteX42" fmla="*/ 2785543 w 3479238"/>
                  <a:gd name="connsiteY42" fmla="*/ 577311 h 1100184"/>
                  <a:gd name="connsiteX43" fmla="*/ 2785543 w 3479238"/>
                  <a:gd name="connsiteY43" fmla="*/ 509553 h 1100184"/>
                  <a:gd name="connsiteX44" fmla="*/ 2675739 w 3479238"/>
                  <a:gd name="connsiteY44" fmla="*/ 509553 h 1100184"/>
                  <a:gd name="connsiteX45" fmla="*/ 2675739 w 3479238"/>
                  <a:gd name="connsiteY45" fmla="*/ 577311 h 1100184"/>
                  <a:gd name="connsiteX46" fmla="*/ 2578937 w 3479238"/>
                  <a:gd name="connsiteY46" fmla="*/ 577311 h 1100184"/>
                  <a:gd name="connsiteX47" fmla="*/ 2635867 w 3479238"/>
                  <a:gd name="connsiteY47" fmla="*/ 489148 h 1100184"/>
                  <a:gd name="connsiteX48" fmla="*/ 2969385 w 3479238"/>
                  <a:gd name="connsiteY48" fmla="*/ 489148 h 1100184"/>
                  <a:gd name="connsiteX49" fmla="*/ 2969385 w 3479238"/>
                  <a:gd name="connsiteY49" fmla="*/ 395256 h 1100184"/>
                  <a:gd name="connsiteX50" fmla="*/ 2686311 w 3479238"/>
                  <a:gd name="connsiteY50" fmla="*/ 395256 h 1100184"/>
                  <a:gd name="connsiteX51" fmla="*/ 2705838 w 3479238"/>
                  <a:gd name="connsiteY51" fmla="*/ 353614 h 1100184"/>
                  <a:gd name="connsiteX52" fmla="*/ 1206917 w 3479238"/>
                  <a:gd name="connsiteY52" fmla="*/ 174821 h 1100184"/>
                  <a:gd name="connsiteX53" fmla="*/ 840043 w 3479238"/>
                  <a:gd name="connsiteY53" fmla="*/ 226258 h 1100184"/>
                  <a:gd name="connsiteX54" fmla="*/ 840043 w 3479238"/>
                  <a:gd name="connsiteY54" fmla="*/ 465462 h 1100184"/>
                  <a:gd name="connsiteX55" fmla="*/ 826622 w 3479238"/>
                  <a:gd name="connsiteY55" fmla="*/ 661819 h 1100184"/>
                  <a:gd name="connsiteX56" fmla="*/ 774139 w 3479238"/>
                  <a:gd name="connsiteY56" fmla="*/ 810823 h 1100184"/>
                  <a:gd name="connsiteX57" fmla="*/ 774139 w 3479238"/>
                  <a:gd name="connsiteY57" fmla="*/ 555261 h 1100184"/>
                  <a:gd name="connsiteX58" fmla="*/ 635874 w 3479238"/>
                  <a:gd name="connsiteY58" fmla="*/ 555261 h 1100184"/>
                  <a:gd name="connsiteX59" fmla="*/ 635874 w 3479238"/>
                  <a:gd name="connsiteY59" fmla="*/ 541399 h 1100184"/>
                  <a:gd name="connsiteX60" fmla="*/ 635874 w 3479238"/>
                  <a:gd name="connsiteY60" fmla="*/ 492420 h 1100184"/>
                  <a:gd name="connsiteX61" fmla="*/ 812391 w 3479238"/>
                  <a:gd name="connsiteY61" fmla="*/ 492420 h 1100184"/>
                  <a:gd name="connsiteX62" fmla="*/ 812391 w 3479238"/>
                  <a:gd name="connsiteY62" fmla="*/ 393620 h 1100184"/>
                  <a:gd name="connsiteX63" fmla="*/ 779845 w 3479238"/>
                  <a:gd name="connsiteY63" fmla="*/ 393620 h 1100184"/>
                  <a:gd name="connsiteX64" fmla="*/ 779845 w 3479238"/>
                  <a:gd name="connsiteY64" fmla="*/ 182167 h 1100184"/>
                  <a:gd name="connsiteX65" fmla="*/ 677355 w 3479238"/>
                  <a:gd name="connsiteY65" fmla="*/ 182167 h 1100184"/>
                  <a:gd name="connsiteX66" fmla="*/ 677355 w 3479238"/>
                  <a:gd name="connsiteY66" fmla="*/ 393620 h 1100184"/>
                  <a:gd name="connsiteX67" fmla="*/ 635874 w 3479238"/>
                  <a:gd name="connsiteY67" fmla="*/ 393620 h 1100184"/>
                  <a:gd name="connsiteX68" fmla="*/ 635874 w 3479238"/>
                  <a:gd name="connsiteY68" fmla="*/ 196048 h 1100184"/>
                  <a:gd name="connsiteX69" fmla="*/ 533366 w 3479238"/>
                  <a:gd name="connsiteY69" fmla="*/ 196048 h 1100184"/>
                  <a:gd name="connsiteX70" fmla="*/ 533366 w 3479238"/>
                  <a:gd name="connsiteY70" fmla="*/ 506281 h 1100184"/>
                  <a:gd name="connsiteX71" fmla="*/ 529718 w 3479238"/>
                  <a:gd name="connsiteY71" fmla="*/ 678952 h 1100184"/>
                  <a:gd name="connsiteX72" fmla="*/ 514669 w 3479238"/>
                  <a:gd name="connsiteY72" fmla="*/ 781435 h 1100184"/>
                  <a:gd name="connsiteX73" fmla="*/ 478055 w 3479238"/>
                  <a:gd name="connsiteY73" fmla="*/ 876944 h 1100184"/>
                  <a:gd name="connsiteX74" fmla="*/ 571609 w 3479238"/>
                  <a:gd name="connsiteY74" fmla="*/ 937355 h 1100184"/>
                  <a:gd name="connsiteX75" fmla="*/ 616748 w 3479238"/>
                  <a:gd name="connsiteY75" fmla="*/ 811645 h 1100184"/>
                  <a:gd name="connsiteX76" fmla="*/ 634245 w 3479238"/>
                  <a:gd name="connsiteY76" fmla="*/ 662221 h 1100184"/>
                  <a:gd name="connsiteX77" fmla="*/ 670022 w 3479238"/>
                  <a:gd name="connsiteY77" fmla="*/ 662221 h 1100184"/>
                  <a:gd name="connsiteX78" fmla="*/ 670022 w 3479238"/>
                  <a:gd name="connsiteY78" fmla="*/ 923484 h 1100184"/>
                  <a:gd name="connsiteX79" fmla="*/ 774139 w 3479238"/>
                  <a:gd name="connsiteY79" fmla="*/ 923484 h 1100184"/>
                  <a:gd name="connsiteX80" fmla="*/ 774139 w 3479238"/>
                  <a:gd name="connsiteY80" fmla="*/ 850006 h 1100184"/>
                  <a:gd name="connsiteX81" fmla="*/ 836785 w 3479238"/>
                  <a:gd name="connsiteY81" fmla="*/ 924307 h 1100184"/>
                  <a:gd name="connsiteX82" fmla="*/ 873399 w 3479238"/>
                  <a:gd name="connsiteY82" fmla="*/ 854081 h 1100184"/>
                  <a:gd name="connsiteX83" fmla="*/ 936855 w 3479238"/>
                  <a:gd name="connsiteY83" fmla="*/ 938991 h 1100184"/>
                  <a:gd name="connsiteX84" fmla="*/ 1072701 w 3479238"/>
                  <a:gd name="connsiteY84" fmla="*/ 823871 h 1100184"/>
                  <a:gd name="connsiteX85" fmla="*/ 1196326 w 3479238"/>
                  <a:gd name="connsiteY85" fmla="*/ 938991 h 1100184"/>
                  <a:gd name="connsiteX86" fmla="*/ 1250837 w 3479238"/>
                  <a:gd name="connsiteY86" fmla="*/ 841846 h 1100184"/>
                  <a:gd name="connsiteX87" fmla="*/ 1134499 w 3479238"/>
                  <a:gd name="connsiteY87" fmla="*/ 743046 h 1100184"/>
                  <a:gd name="connsiteX88" fmla="*/ 1187391 w 3479238"/>
                  <a:gd name="connsiteY88" fmla="*/ 634067 h 1100184"/>
                  <a:gd name="connsiteX89" fmla="*/ 1228053 w 3479238"/>
                  <a:gd name="connsiteY89" fmla="*/ 496486 h 1100184"/>
                  <a:gd name="connsiteX90" fmla="*/ 1228053 w 3479238"/>
                  <a:gd name="connsiteY90" fmla="*/ 387909 h 1100184"/>
                  <a:gd name="connsiteX91" fmla="*/ 940093 w 3479238"/>
                  <a:gd name="connsiteY91" fmla="*/ 387909 h 1100184"/>
                  <a:gd name="connsiteX92" fmla="*/ 940093 w 3479238"/>
                  <a:gd name="connsiteY92" fmla="*/ 334835 h 1100184"/>
                  <a:gd name="connsiteX93" fmla="*/ 1226424 w 3479238"/>
                  <a:gd name="connsiteY93" fmla="*/ 288295 h 1100184"/>
                  <a:gd name="connsiteX94" fmla="*/ 2719668 w 3479238"/>
                  <a:gd name="connsiteY94" fmla="*/ 166651 h 1100184"/>
                  <a:gd name="connsiteX95" fmla="*/ 2587871 w 3479238"/>
                  <a:gd name="connsiteY95" fmla="*/ 183803 h 1100184"/>
                  <a:gd name="connsiteX96" fmla="*/ 2604140 w 3479238"/>
                  <a:gd name="connsiteY96" fmla="*/ 235231 h 1100184"/>
                  <a:gd name="connsiteX97" fmla="*/ 2312941 w 3479238"/>
                  <a:gd name="connsiteY97" fmla="*/ 235231 h 1100184"/>
                  <a:gd name="connsiteX98" fmla="*/ 2312941 w 3479238"/>
                  <a:gd name="connsiteY98" fmla="*/ 516900 h 1100184"/>
                  <a:gd name="connsiteX99" fmla="*/ 2307236 w 3479238"/>
                  <a:gd name="connsiteY99" fmla="*/ 658136 h 1100184"/>
                  <a:gd name="connsiteX100" fmla="*/ 2285261 w 3479238"/>
                  <a:gd name="connsiteY100" fmla="*/ 762226 h 1100184"/>
                  <a:gd name="connsiteX101" fmla="*/ 2234846 w 3479238"/>
                  <a:gd name="connsiteY101" fmla="*/ 875309 h 1100184"/>
                  <a:gd name="connsiteX102" fmla="*/ 2338963 w 3479238"/>
                  <a:gd name="connsiteY102" fmla="*/ 934926 h 1100184"/>
                  <a:gd name="connsiteX103" fmla="*/ 2391827 w 3479238"/>
                  <a:gd name="connsiteY103" fmla="*/ 813664 h 1100184"/>
                  <a:gd name="connsiteX104" fmla="*/ 2417469 w 3479238"/>
                  <a:gd name="connsiteY104" fmla="*/ 687954 h 1100184"/>
                  <a:gd name="connsiteX105" fmla="*/ 2425184 w 3479238"/>
                  <a:gd name="connsiteY105" fmla="*/ 507104 h 1100184"/>
                  <a:gd name="connsiteX106" fmla="*/ 2425184 w 3479238"/>
                  <a:gd name="connsiteY106" fmla="*/ 333199 h 1100184"/>
                  <a:gd name="connsiteX107" fmla="*/ 2991359 w 3479238"/>
                  <a:gd name="connsiteY107" fmla="*/ 333199 h 1100184"/>
                  <a:gd name="connsiteX108" fmla="*/ 2991359 w 3479238"/>
                  <a:gd name="connsiteY108" fmla="*/ 235231 h 1100184"/>
                  <a:gd name="connsiteX109" fmla="*/ 2744062 w 3479238"/>
                  <a:gd name="connsiteY109" fmla="*/ 235231 h 1100184"/>
                  <a:gd name="connsiteX110" fmla="*/ 2719668 w 3479238"/>
                  <a:gd name="connsiteY110" fmla="*/ 166651 h 1100184"/>
                  <a:gd name="connsiteX111" fmla="*/ 1973442 w 3479238"/>
                  <a:gd name="connsiteY111" fmla="*/ 160940 h 1100184"/>
                  <a:gd name="connsiteX112" fmla="*/ 1905119 w 3479238"/>
                  <a:gd name="connsiteY112" fmla="*/ 234418 h 1100184"/>
                  <a:gd name="connsiteX113" fmla="*/ 1984843 w 3479238"/>
                  <a:gd name="connsiteY113" fmla="*/ 306270 h 1100184"/>
                  <a:gd name="connsiteX114" fmla="*/ 1879096 w 3479238"/>
                  <a:gd name="connsiteY114" fmla="*/ 306270 h 1100184"/>
                  <a:gd name="connsiteX115" fmla="*/ 1876658 w 3479238"/>
                  <a:gd name="connsiteY115" fmla="*/ 173998 h 1100184"/>
                  <a:gd name="connsiteX116" fmla="*/ 1760339 w 3479238"/>
                  <a:gd name="connsiteY116" fmla="*/ 173998 h 1100184"/>
                  <a:gd name="connsiteX117" fmla="*/ 1765206 w 3479238"/>
                  <a:gd name="connsiteY117" fmla="*/ 306270 h 1100184"/>
                  <a:gd name="connsiteX118" fmla="*/ 1386130 w 3479238"/>
                  <a:gd name="connsiteY118" fmla="*/ 306270 h 1100184"/>
                  <a:gd name="connsiteX119" fmla="*/ 1386130 w 3479238"/>
                  <a:gd name="connsiteY119" fmla="*/ 417296 h 1100184"/>
                  <a:gd name="connsiteX120" fmla="*/ 1770092 w 3479238"/>
                  <a:gd name="connsiteY120" fmla="*/ 417296 h 1100184"/>
                  <a:gd name="connsiteX121" fmla="*/ 1802630 w 3479238"/>
                  <a:gd name="connsiteY121" fmla="*/ 663455 h 1100184"/>
                  <a:gd name="connsiteX122" fmla="*/ 1855493 w 3479238"/>
                  <a:gd name="connsiteY122" fmla="*/ 826320 h 1100184"/>
                  <a:gd name="connsiteX123" fmla="*/ 1920578 w 3479238"/>
                  <a:gd name="connsiteY123" fmla="*/ 912875 h 1100184"/>
                  <a:gd name="connsiteX124" fmla="*/ 1991339 w 3479238"/>
                  <a:gd name="connsiteY124" fmla="*/ 937355 h 1100184"/>
                  <a:gd name="connsiteX125" fmla="*/ 2056833 w 3479238"/>
                  <a:gd name="connsiteY125" fmla="*/ 912875 h 1100184"/>
                  <a:gd name="connsiteX126" fmla="*/ 2098724 w 3479238"/>
                  <a:gd name="connsiteY126" fmla="*/ 823048 h 1100184"/>
                  <a:gd name="connsiteX127" fmla="*/ 2110516 w 3479238"/>
                  <a:gd name="connsiteY127" fmla="*/ 766320 h 1100184"/>
                  <a:gd name="connsiteX128" fmla="*/ 2119879 w 3479238"/>
                  <a:gd name="connsiteY128" fmla="*/ 704685 h 1100184"/>
                  <a:gd name="connsiteX129" fmla="*/ 2026324 w 3479238"/>
                  <a:gd name="connsiteY129" fmla="*/ 672839 h 1100184"/>
                  <a:gd name="connsiteX130" fmla="*/ 2011685 w 3479238"/>
                  <a:gd name="connsiteY130" fmla="*/ 760208 h 1100184"/>
                  <a:gd name="connsiteX131" fmla="*/ 2001521 w 3479238"/>
                  <a:gd name="connsiteY131" fmla="*/ 794895 h 1100184"/>
                  <a:gd name="connsiteX132" fmla="*/ 1989710 w 3479238"/>
                  <a:gd name="connsiteY132" fmla="*/ 803457 h 1100184"/>
                  <a:gd name="connsiteX133" fmla="*/ 1971022 w 3479238"/>
                  <a:gd name="connsiteY133" fmla="*/ 790408 h 1100184"/>
                  <a:gd name="connsiteX134" fmla="*/ 1917320 w 3479238"/>
                  <a:gd name="connsiteY134" fmla="*/ 651612 h 1100184"/>
                  <a:gd name="connsiteX135" fmla="*/ 1885592 w 3479238"/>
                  <a:gd name="connsiteY135" fmla="*/ 417296 h 1100184"/>
                  <a:gd name="connsiteX136" fmla="*/ 2101162 w 3479238"/>
                  <a:gd name="connsiteY136" fmla="*/ 417296 h 1100184"/>
                  <a:gd name="connsiteX137" fmla="*/ 2101162 w 3479238"/>
                  <a:gd name="connsiteY137" fmla="*/ 306270 h 1100184"/>
                  <a:gd name="connsiteX138" fmla="*/ 2035269 w 3479238"/>
                  <a:gd name="connsiteY138" fmla="*/ 306270 h 1100184"/>
                  <a:gd name="connsiteX139" fmla="*/ 2080817 w 3479238"/>
                  <a:gd name="connsiteY139" fmla="*/ 253197 h 1100184"/>
                  <a:gd name="connsiteX140" fmla="*/ 2027143 w 3479238"/>
                  <a:gd name="connsiteY140" fmla="*/ 204619 h 1100184"/>
                  <a:gd name="connsiteX141" fmla="*/ 1973442 w 3479238"/>
                  <a:gd name="connsiteY141" fmla="*/ 160940 h 1100184"/>
                  <a:gd name="connsiteX142" fmla="*/ 274896 w 3479238"/>
                  <a:gd name="connsiteY142" fmla="*/ -127 h 1100184"/>
                  <a:gd name="connsiteX143" fmla="*/ 3364711 w 3479238"/>
                  <a:gd name="connsiteY143" fmla="*/ -127 h 1100184"/>
                  <a:gd name="connsiteX144" fmla="*/ 3477315 w 3479238"/>
                  <a:gd name="connsiteY144" fmla="*/ 133571 h 1100184"/>
                  <a:gd name="connsiteX145" fmla="*/ 3316886 w 3479238"/>
                  <a:gd name="connsiteY145" fmla="*/ 1006959 h 1100184"/>
                  <a:gd name="connsiteX146" fmla="*/ 3204272 w 3479238"/>
                  <a:gd name="connsiteY146" fmla="*/ 1100058 h 1100184"/>
                  <a:gd name="connsiteX147" fmla="*/ 114457 w 3479238"/>
                  <a:gd name="connsiteY147" fmla="*/ 1100058 h 1100184"/>
                  <a:gd name="connsiteX148" fmla="*/ 1852 w 3479238"/>
                  <a:gd name="connsiteY148" fmla="*/ 966351 h 1100184"/>
                  <a:gd name="connsiteX149" fmla="*/ 162282 w 3479238"/>
                  <a:gd name="connsiteY149" fmla="*/ 92962 h 1100184"/>
                  <a:gd name="connsiteX150" fmla="*/ 274896 w 3479238"/>
                  <a:gd name="connsiteY150" fmla="*/ -127 h 110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3479238" h="1100184">
                    <a:moveTo>
                      <a:pt x="938455" y="567515"/>
                    </a:moveTo>
                    <a:cubicBezTo>
                      <a:pt x="956362" y="631197"/>
                      <a:pt x="979965" y="687265"/>
                      <a:pt x="1009245" y="735709"/>
                    </a:cubicBezTo>
                    <a:cubicBezTo>
                      <a:pt x="978870" y="769439"/>
                      <a:pt x="935226" y="805380"/>
                      <a:pt x="878266" y="843463"/>
                    </a:cubicBezTo>
                    <a:cubicBezTo>
                      <a:pt x="898326" y="799391"/>
                      <a:pt x="912842" y="756525"/>
                      <a:pt x="921805" y="714883"/>
                    </a:cubicBezTo>
                    <a:cubicBezTo>
                      <a:pt x="930740" y="673250"/>
                      <a:pt x="936293" y="624118"/>
                      <a:pt x="938455" y="567515"/>
                    </a:cubicBezTo>
                    <a:close/>
                    <a:moveTo>
                      <a:pt x="1014921" y="492420"/>
                    </a:moveTo>
                    <a:lnTo>
                      <a:pt x="1123116" y="492420"/>
                    </a:lnTo>
                    <a:cubicBezTo>
                      <a:pt x="1110638" y="554466"/>
                      <a:pt x="1093017" y="606698"/>
                      <a:pt x="1070252" y="649153"/>
                    </a:cubicBezTo>
                    <a:cubicBezTo>
                      <a:pt x="1048021" y="606162"/>
                      <a:pt x="1029571" y="553902"/>
                      <a:pt x="1014921" y="492420"/>
                    </a:cubicBezTo>
                    <a:close/>
                    <a:moveTo>
                      <a:pt x="1398350" y="486690"/>
                    </a:moveTo>
                    <a:lnTo>
                      <a:pt x="1398350" y="596108"/>
                    </a:lnTo>
                    <a:lnTo>
                      <a:pt x="1516298" y="596108"/>
                    </a:lnTo>
                    <a:lnTo>
                      <a:pt x="1516298" y="762638"/>
                    </a:lnTo>
                    <a:lnTo>
                      <a:pt x="1366623" y="779799"/>
                    </a:lnTo>
                    <a:lnTo>
                      <a:pt x="1380453" y="893284"/>
                    </a:lnTo>
                    <a:cubicBezTo>
                      <a:pt x="1500306" y="880216"/>
                      <a:pt x="1634247" y="861983"/>
                      <a:pt x="1782285" y="838574"/>
                    </a:cubicBezTo>
                    <a:lnTo>
                      <a:pt x="1780656" y="725913"/>
                    </a:lnTo>
                    <a:cubicBezTo>
                      <a:pt x="1714504" y="735709"/>
                      <a:pt x="1665155" y="742788"/>
                      <a:pt x="1632618" y="747140"/>
                    </a:cubicBezTo>
                    <a:lnTo>
                      <a:pt x="1632618" y="596108"/>
                    </a:lnTo>
                    <a:lnTo>
                      <a:pt x="1748928" y="596108"/>
                    </a:lnTo>
                    <a:lnTo>
                      <a:pt x="1748928" y="486690"/>
                    </a:lnTo>
                    <a:close/>
                    <a:moveTo>
                      <a:pt x="2593576" y="343818"/>
                    </a:moveTo>
                    <a:cubicBezTo>
                      <a:pt x="2587061" y="359057"/>
                      <a:pt x="2578937" y="376200"/>
                      <a:pt x="2569183" y="395256"/>
                    </a:cubicBezTo>
                    <a:lnTo>
                      <a:pt x="2447977" y="395256"/>
                    </a:lnTo>
                    <a:lnTo>
                      <a:pt x="2447977" y="489148"/>
                    </a:lnTo>
                    <a:lnTo>
                      <a:pt x="2514661" y="489148"/>
                    </a:lnTo>
                    <a:cubicBezTo>
                      <a:pt x="2496764" y="518536"/>
                      <a:pt x="2477514" y="546842"/>
                      <a:pt x="2456911" y="574058"/>
                    </a:cubicBezTo>
                    <a:lnTo>
                      <a:pt x="2456911" y="674475"/>
                    </a:lnTo>
                    <a:lnTo>
                      <a:pt x="2675739" y="674475"/>
                    </a:lnTo>
                    <a:lnTo>
                      <a:pt x="2675739" y="723454"/>
                    </a:lnTo>
                    <a:lnTo>
                      <a:pt x="2428441" y="723454"/>
                    </a:lnTo>
                    <a:lnTo>
                      <a:pt x="2428441" y="827965"/>
                    </a:lnTo>
                    <a:lnTo>
                      <a:pt x="2675739" y="827965"/>
                    </a:lnTo>
                    <a:lnTo>
                      <a:pt x="2675739" y="932467"/>
                    </a:lnTo>
                    <a:lnTo>
                      <a:pt x="2785543" y="932467"/>
                    </a:lnTo>
                    <a:lnTo>
                      <a:pt x="2785543" y="827965"/>
                    </a:lnTo>
                    <a:lnTo>
                      <a:pt x="3001113" y="827965"/>
                    </a:lnTo>
                    <a:lnTo>
                      <a:pt x="3001113" y="723454"/>
                    </a:lnTo>
                    <a:lnTo>
                      <a:pt x="2785543" y="723454"/>
                    </a:lnTo>
                    <a:lnTo>
                      <a:pt x="2785543" y="674475"/>
                    </a:lnTo>
                    <a:lnTo>
                      <a:pt x="2952307" y="674475"/>
                    </a:lnTo>
                    <a:lnTo>
                      <a:pt x="2952307" y="577311"/>
                    </a:lnTo>
                    <a:lnTo>
                      <a:pt x="2785543" y="577311"/>
                    </a:lnTo>
                    <a:lnTo>
                      <a:pt x="2785543" y="509553"/>
                    </a:lnTo>
                    <a:lnTo>
                      <a:pt x="2675739" y="509553"/>
                    </a:lnTo>
                    <a:lnTo>
                      <a:pt x="2675739" y="577311"/>
                    </a:lnTo>
                    <a:lnTo>
                      <a:pt x="2578937" y="577311"/>
                    </a:lnTo>
                    <a:cubicBezTo>
                      <a:pt x="2597367" y="552266"/>
                      <a:pt x="2616360" y="522879"/>
                      <a:pt x="2635867" y="489148"/>
                    </a:cubicBezTo>
                    <a:lnTo>
                      <a:pt x="2969385" y="489148"/>
                    </a:lnTo>
                    <a:lnTo>
                      <a:pt x="2969385" y="395256"/>
                    </a:lnTo>
                    <a:lnTo>
                      <a:pt x="2686311" y="395256"/>
                    </a:lnTo>
                    <a:cubicBezTo>
                      <a:pt x="2693360" y="381643"/>
                      <a:pt x="2699856" y="367762"/>
                      <a:pt x="2705838" y="353614"/>
                    </a:cubicBezTo>
                    <a:close/>
                    <a:moveTo>
                      <a:pt x="1206917" y="174821"/>
                    </a:moveTo>
                    <a:cubicBezTo>
                      <a:pt x="1071329" y="204753"/>
                      <a:pt x="949047" y="221896"/>
                      <a:pt x="840043" y="226258"/>
                    </a:cubicBezTo>
                    <a:lnTo>
                      <a:pt x="840043" y="465462"/>
                    </a:lnTo>
                    <a:cubicBezTo>
                      <a:pt x="840043" y="547665"/>
                      <a:pt x="835566" y="613117"/>
                      <a:pt x="826622" y="661819"/>
                    </a:cubicBezTo>
                    <a:cubicBezTo>
                      <a:pt x="817659" y="710540"/>
                      <a:pt x="800190" y="760208"/>
                      <a:pt x="774139" y="810823"/>
                    </a:cubicBezTo>
                    <a:lnTo>
                      <a:pt x="774139" y="555261"/>
                    </a:lnTo>
                    <a:lnTo>
                      <a:pt x="635874" y="555261"/>
                    </a:lnTo>
                    <a:lnTo>
                      <a:pt x="635874" y="541399"/>
                    </a:lnTo>
                    <a:lnTo>
                      <a:pt x="635874" y="492420"/>
                    </a:lnTo>
                    <a:lnTo>
                      <a:pt x="812391" y="492420"/>
                    </a:lnTo>
                    <a:lnTo>
                      <a:pt x="812391" y="393620"/>
                    </a:lnTo>
                    <a:lnTo>
                      <a:pt x="779845" y="393620"/>
                    </a:lnTo>
                    <a:lnTo>
                      <a:pt x="779845" y="182167"/>
                    </a:lnTo>
                    <a:lnTo>
                      <a:pt x="677355" y="182167"/>
                    </a:lnTo>
                    <a:lnTo>
                      <a:pt x="677355" y="393620"/>
                    </a:lnTo>
                    <a:lnTo>
                      <a:pt x="635874" y="393620"/>
                    </a:lnTo>
                    <a:lnTo>
                      <a:pt x="635874" y="196048"/>
                    </a:lnTo>
                    <a:lnTo>
                      <a:pt x="533366" y="196048"/>
                    </a:lnTo>
                    <a:lnTo>
                      <a:pt x="533366" y="506281"/>
                    </a:lnTo>
                    <a:cubicBezTo>
                      <a:pt x="533366" y="582496"/>
                      <a:pt x="532138" y="640046"/>
                      <a:pt x="529718" y="678952"/>
                    </a:cubicBezTo>
                    <a:cubicBezTo>
                      <a:pt x="527270" y="717877"/>
                      <a:pt x="522260" y="752029"/>
                      <a:pt x="514669" y="781435"/>
                    </a:cubicBezTo>
                    <a:cubicBezTo>
                      <a:pt x="507058" y="810823"/>
                      <a:pt x="494866" y="842669"/>
                      <a:pt x="478055" y="876944"/>
                    </a:cubicBezTo>
                    <a:lnTo>
                      <a:pt x="571609" y="937355"/>
                    </a:lnTo>
                    <a:cubicBezTo>
                      <a:pt x="592745" y="894355"/>
                      <a:pt x="607795" y="852465"/>
                      <a:pt x="616748" y="811645"/>
                    </a:cubicBezTo>
                    <a:cubicBezTo>
                      <a:pt x="625692" y="770817"/>
                      <a:pt x="631522" y="720996"/>
                      <a:pt x="634245" y="662221"/>
                    </a:cubicBezTo>
                    <a:lnTo>
                      <a:pt x="670022" y="662221"/>
                    </a:lnTo>
                    <a:lnTo>
                      <a:pt x="670022" y="923484"/>
                    </a:lnTo>
                    <a:lnTo>
                      <a:pt x="774139" y="923484"/>
                    </a:lnTo>
                    <a:lnTo>
                      <a:pt x="774139" y="850006"/>
                    </a:lnTo>
                    <a:lnTo>
                      <a:pt x="836785" y="924307"/>
                    </a:lnTo>
                    <a:cubicBezTo>
                      <a:pt x="849796" y="901444"/>
                      <a:pt x="862017" y="878035"/>
                      <a:pt x="873399" y="854081"/>
                    </a:cubicBezTo>
                    <a:lnTo>
                      <a:pt x="936855" y="938991"/>
                    </a:lnTo>
                    <a:cubicBezTo>
                      <a:pt x="990528" y="900908"/>
                      <a:pt x="1035800" y="862519"/>
                      <a:pt x="1072701" y="823871"/>
                    </a:cubicBezTo>
                    <a:cubicBezTo>
                      <a:pt x="1105219" y="861438"/>
                      <a:pt x="1146443" y="899808"/>
                      <a:pt x="1196326" y="938991"/>
                    </a:cubicBezTo>
                    <a:lnTo>
                      <a:pt x="1250837" y="841846"/>
                    </a:lnTo>
                    <a:cubicBezTo>
                      <a:pt x="1203659" y="810268"/>
                      <a:pt x="1164874" y="777341"/>
                      <a:pt x="1134499" y="743046"/>
                    </a:cubicBezTo>
                    <a:cubicBezTo>
                      <a:pt x="1155120" y="709851"/>
                      <a:pt x="1172742" y="673528"/>
                      <a:pt x="1187391" y="634067"/>
                    </a:cubicBezTo>
                    <a:cubicBezTo>
                      <a:pt x="1202031" y="594597"/>
                      <a:pt x="1215576" y="548736"/>
                      <a:pt x="1228053" y="496486"/>
                    </a:cubicBezTo>
                    <a:lnTo>
                      <a:pt x="1228053" y="387909"/>
                    </a:lnTo>
                    <a:lnTo>
                      <a:pt x="940093" y="387909"/>
                    </a:lnTo>
                    <a:lnTo>
                      <a:pt x="940093" y="334835"/>
                    </a:lnTo>
                    <a:cubicBezTo>
                      <a:pt x="1057241" y="320696"/>
                      <a:pt x="1152682" y="305170"/>
                      <a:pt x="1226424" y="288295"/>
                    </a:cubicBezTo>
                    <a:close/>
                    <a:moveTo>
                      <a:pt x="2719668" y="166651"/>
                    </a:moveTo>
                    <a:lnTo>
                      <a:pt x="2587871" y="183803"/>
                    </a:lnTo>
                    <a:lnTo>
                      <a:pt x="2604140" y="235231"/>
                    </a:lnTo>
                    <a:lnTo>
                      <a:pt x="2312941" y="235231"/>
                    </a:lnTo>
                    <a:lnTo>
                      <a:pt x="2312941" y="516900"/>
                    </a:lnTo>
                    <a:cubicBezTo>
                      <a:pt x="2312941" y="575139"/>
                      <a:pt x="2311036" y="622224"/>
                      <a:pt x="2307236" y="658136"/>
                    </a:cubicBezTo>
                    <a:cubicBezTo>
                      <a:pt x="2303445" y="694067"/>
                      <a:pt x="2296110" y="728773"/>
                      <a:pt x="2285261" y="762226"/>
                    </a:cubicBezTo>
                    <a:cubicBezTo>
                      <a:pt x="2274441" y="795708"/>
                      <a:pt x="2257610" y="833409"/>
                      <a:pt x="2234846" y="875309"/>
                    </a:cubicBezTo>
                    <a:lnTo>
                      <a:pt x="2338963" y="934926"/>
                    </a:lnTo>
                    <a:cubicBezTo>
                      <a:pt x="2362290" y="890825"/>
                      <a:pt x="2379912" y="850417"/>
                      <a:pt x="2391827" y="813664"/>
                    </a:cubicBezTo>
                    <a:cubicBezTo>
                      <a:pt x="2403772" y="776939"/>
                      <a:pt x="2412306" y="735020"/>
                      <a:pt x="2417469" y="687954"/>
                    </a:cubicBezTo>
                    <a:cubicBezTo>
                      <a:pt x="2422612" y="640869"/>
                      <a:pt x="2425184" y="580582"/>
                      <a:pt x="2425184" y="507104"/>
                    </a:cubicBezTo>
                    <a:lnTo>
                      <a:pt x="2425184" y="333199"/>
                    </a:lnTo>
                    <a:lnTo>
                      <a:pt x="2991359" y="333199"/>
                    </a:lnTo>
                    <a:lnTo>
                      <a:pt x="2991359" y="235231"/>
                    </a:lnTo>
                    <a:lnTo>
                      <a:pt x="2744062" y="235231"/>
                    </a:lnTo>
                    <a:cubicBezTo>
                      <a:pt x="2735937" y="210197"/>
                      <a:pt x="2727793" y="187333"/>
                      <a:pt x="2719668" y="166651"/>
                    </a:cubicBezTo>
                    <a:close/>
                    <a:moveTo>
                      <a:pt x="1973442" y="160940"/>
                    </a:moveTo>
                    <a:lnTo>
                      <a:pt x="1905119" y="234418"/>
                    </a:lnTo>
                    <a:cubicBezTo>
                      <a:pt x="1921930" y="248031"/>
                      <a:pt x="1948515" y="271975"/>
                      <a:pt x="1984843" y="306270"/>
                    </a:cubicBezTo>
                    <a:lnTo>
                      <a:pt x="1879096" y="306270"/>
                    </a:lnTo>
                    <a:cubicBezTo>
                      <a:pt x="1877468" y="248031"/>
                      <a:pt x="1876658" y="203940"/>
                      <a:pt x="1876658" y="173998"/>
                    </a:cubicBezTo>
                    <a:lnTo>
                      <a:pt x="1760339" y="173998"/>
                    </a:lnTo>
                    <a:cubicBezTo>
                      <a:pt x="1762501" y="191963"/>
                      <a:pt x="1764130" y="236054"/>
                      <a:pt x="1765206" y="306270"/>
                    </a:cubicBezTo>
                    <a:lnTo>
                      <a:pt x="1386130" y="306270"/>
                    </a:lnTo>
                    <a:lnTo>
                      <a:pt x="1386130" y="417296"/>
                    </a:lnTo>
                    <a:lnTo>
                      <a:pt x="1770092" y="417296"/>
                    </a:lnTo>
                    <a:cubicBezTo>
                      <a:pt x="1776608" y="512011"/>
                      <a:pt x="1787428" y="594061"/>
                      <a:pt x="1802630" y="663455"/>
                    </a:cubicBezTo>
                    <a:cubicBezTo>
                      <a:pt x="1817813" y="732839"/>
                      <a:pt x="1835434" y="787137"/>
                      <a:pt x="1855493" y="826320"/>
                    </a:cubicBezTo>
                    <a:cubicBezTo>
                      <a:pt x="1877725" y="867684"/>
                      <a:pt x="1899423" y="896536"/>
                      <a:pt x="1920578" y="912875"/>
                    </a:cubicBezTo>
                    <a:cubicBezTo>
                      <a:pt x="1941733" y="929195"/>
                      <a:pt x="1965316" y="937355"/>
                      <a:pt x="1991339" y="937355"/>
                    </a:cubicBezTo>
                    <a:cubicBezTo>
                      <a:pt x="2017923" y="937355"/>
                      <a:pt x="2039745" y="929195"/>
                      <a:pt x="2056833" y="912875"/>
                    </a:cubicBezTo>
                    <a:cubicBezTo>
                      <a:pt x="2073921" y="896536"/>
                      <a:pt x="2087875" y="866603"/>
                      <a:pt x="2098724" y="823048"/>
                    </a:cubicBezTo>
                    <a:cubicBezTo>
                      <a:pt x="2102515" y="808909"/>
                      <a:pt x="2106458" y="790007"/>
                      <a:pt x="2110516" y="766320"/>
                    </a:cubicBezTo>
                    <a:cubicBezTo>
                      <a:pt x="2114583" y="742635"/>
                      <a:pt x="2117716" y="722096"/>
                      <a:pt x="2119879" y="704685"/>
                    </a:cubicBezTo>
                    <a:lnTo>
                      <a:pt x="2026324" y="672839"/>
                    </a:lnTo>
                    <a:cubicBezTo>
                      <a:pt x="2022000" y="702227"/>
                      <a:pt x="2017114" y="731356"/>
                      <a:pt x="2011685" y="760208"/>
                    </a:cubicBezTo>
                    <a:cubicBezTo>
                      <a:pt x="2007893" y="777628"/>
                      <a:pt x="2004502" y="789184"/>
                      <a:pt x="2001521" y="794895"/>
                    </a:cubicBezTo>
                    <a:cubicBezTo>
                      <a:pt x="1998521" y="800616"/>
                      <a:pt x="1994597" y="803457"/>
                      <a:pt x="1989710" y="803457"/>
                    </a:cubicBezTo>
                    <a:cubicBezTo>
                      <a:pt x="1984290" y="803457"/>
                      <a:pt x="1978071" y="799114"/>
                      <a:pt x="1971022" y="790408"/>
                    </a:cubicBezTo>
                    <a:cubicBezTo>
                      <a:pt x="1948771" y="757749"/>
                      <a:pt x="1930894" y="711487"/>
                      <a:pt x="1917320" y="651612"/>
                    </a:cubicBezTo>
                    <a:cubicBezTo>
                      <a:pt x="1903775" y="591737"/>
                      <a:pt x="1893184" y="513647"/>
                      <a:pt x="1885592" y="417296"/>
                    </a:cubicBezTo>
                    <a:lnTo>
                      <a:pt x="2101162" y="417296"/>
                    </a:lnTo>
                    <a:lnTo>
                      <a:pt x="2101162" y="306270"/>
                    </a:lnTo>
                    <a:lnTo>
                      <a:pt x="2035269" y="306270"/>
                    </a:lnTo>
                    <a:lnTo>
                      <a:pt x="2080817" y="253197"/>
                    </a:lnTo>
                    <a:cubicBezTo>
                      <a:pt x="2068368" y="240675"/>
                      <a:pt x="2050470" y="224488"/>
                      <a:pt x="2027143" y="204619"/>
                    </a:cubicBezTo>
                    <a:cubicBezTo>
                      <a:pt x="2003817" y="184750"/>
                      <a:pt x="1985919" y="170190"/>
                      <a:pt x="1973442" y="160940"/>
                    </a:cubicBezTo>
                    <a:close/>
                    <a:moveTo>
                      <a:pt x="274896" y="-127"/>
                    </a:moveTo>
                    <a:lnTo>
                      <a:pt x="3364711" y="-127"/>
                    </a:lnTo>
                    <a:cubicBezTo>
                      <a:pt x="3436177" y="-127"/>
                      <a:pt x="3490117" y="63919"/>
                      <a:pt x="3477315" y="133571"/>
                    </a:cubicBezTo>
                    <a:lnTo>
                      <a:pt x="3316886" y="1006959"/>
                    </a:lnTo>
                    <a:cubicBezTo>
                      <a:pt x="3306980" y="1060875"/>
                      <a:pt x="3259583" y="1100058"/>
                      <a:pt x="3204272" y="1100058"/>
                    </a:cubicBezTo>
                    <a:lnTo>
                      <a:pt x="114457" y="1100058"/>
                    </a:lnTo>
                    <a:cubicBezTo>
                      <a:pt x="42991" y="1100058"/>
                      <a:pt x="-10950" y="1036003"/>
                      <a:pt x="1852" y="966351"/>
                    </a:cubicBezTo>
                    <a:lnTo>
                      <a:pt x="162282" y="92962"/>
                    </a:lnTo>
                    <a:cubicBezTo>
                      <a:pt x="172188" y="39066"/>
                      <a:pt x="219612" y="-127"/>
                      <a:pt x="274896" y="-127"/>
                    </a:cubicBez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rgbClr val="003CB4"/>
                  </a:solidFill>
                </a:endParaRPr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03E7348A-F66F-6028-698E-A02942B29AC1}"/>
                  </a:ext>
                </a:extLst>
              </p:cNvPr>
              <p:cNvSpPr/>
              <p:nvPr/>
            </p:nvSpPr>
            <p:spPr>
              <a:xfrm>
                <a:off x="2567625" y="1765448"/>
                <a:ext cx="2688212" cy="1065736"/>
              </a:xfrm>
              <a:custGeom>
                <a:avLst/>
                <a:gdLst>
                  <a:gd name="connsiteX0" fmla="*/ 1196971 w 2688212"/>
                  <a:gd name="connsiteY0" fmla="*/ 209527 h 1065736"/>
                  <a:gd name="connsiteX1" fmla="*/ 1196971 w 2688212"/>
                  <a:gd name="connsiteY1" fmla="*/ 512356 h 1065736"/>
                  <a:gd name="connsiteX2" fmla="*/ 1305680 w 2688212"/>
                  <a:gd name="connsiteY2" fmla="*/ 512356 h 1065736"/>
                  <a:gd name="connsiteX3" fmla="*/ 1452032 w 2688212"/>
                  <a:gd name="connsiteY3" fmla="*/ 477410 h 1065736"/>
                  <a:gd name="connsiteX4" fmla="*/ 1508563 w 2688212"/>
                  <a:gd name="connsiteY4" fmla="*/ 360932 h 1065736"/>
                  <a:gd name="connsiteX5" fmla="*/ 1451317 w 2688212"/>
                  <a:gd name="connsiteY5" fmla="*/ 245190 h 1065736"/>
                  <a:gd name="connsiteX6" fmla="*/ 1305680 w 2688212"/>
                  <a:gd name="connsiteY6" fmla="*/ 209527 h 1065736"/>
                  <a:gd name="connsiteX7" fmla="*/ 247776 w 2688212"/>
                  <a:gd name="connsiteY7" fmla="*/ 209527 h 1065736"/>
                  <a:gd name="connsiteX8" fmla="*/ 247776 w 2688212"/>
                  <a:gd name="connsiteY8" fmla="*/ 512356 h 1065736"/>
                  <a:gd name="connsiteX9" fmla="*/ 356466 w 2688212"/>
                  <a:gd name="connsiteY9" fmla="*/ 512356 h 1065736"/>
                  <a:gd name="connsiteX10" fmla="*/ 502837 w 2688212"/>
                  <a:gd name="connsiteY10" fmla="*/ 477410 h 1065736"/>
                  <a:gd name="connsiteX11" fmla="*/ 559368 w 2688212"/>
                  <a:gd name="connsiteY11" fmla="*/ 360932 h 1065736"/>
                  <a:gd name="connsiteX12" fmla="*/ 502132 w 2688212"/>
                  <a:gd name="connsiteY12" fmla="*/ 245190 h 1065736"/>
                  <a:gd name="connsiteX13" fmla="*/ 356466 w 2688212"/>
                  <a:gd name="connsiteY13" fmla="*/ 209527 h 1065736"/>
                  <a:gd name="connsiteX14" fmla="*/ 1804152 w 2688212"/>
                  <a:gd name="connsiteY14" fmla="*/ -127 h 1065736"/>
                  <a:gd name="connsiteX15" fmla="*/ 2688177 w 2688212"/>
                  <a:gd name="connsiteY15" fmla="*/ -127 h 1065736"/>
                  <a:gd name="connsiteX16" fmla="*/ 2688177 w 2688212"/>
                  <a:gd name="connsiteY16" fmla="*/ 219715 h 1065736"/>
                  <a:gd name="connsiteX17" fmla="*/ 2369346 w 2688212"/>
                  <a:gd name="connsiteY17" fmla="*/ 219715 h 1065736"/>
                  <a:gd name="connsiteX18" fmla="*/ 2369346 w 2688212"/>
                  <a:gd name="connsiteY18" fmla="*/ 1065610 h 1065736"/>
                  <a:gd name="connsiteX19" fmla="*/ 2122992 w 2688212"/>
                  <a:gd name="connsiteY19" fmla="*/ 1065610 h 1065736"/>
                  <a:gd name="connsiteX20" fmla="*/ 2122992 w 2688212"/>
                  <a:gd name="connsiteY20" fmla="*/ 219715 h 1065736"/>
                  <a:gd name="connsiteX21" fmla="*/ 1804152 w 2688212"/>
                  <a:gd name="connsiteY21" fmla="*/ 219715 h 1065736"/>
                  <a:gd name="connsiteX22" fmla="*/ 949159 w 2688212"/>
                  <a:gd name="connsiteY22" fmla="*/ -127 h 1065736"/>
                  <a:gd name="connsiteX23" fmla="*/ 1333207 w 2688212"/>
                  <a:gd name="connsiteY23" fmla="*/ -127 h 1065736"/>
                  <a:gd name="connsiteX24" fmla="*/ 1565065 w 2688212"/>
                  <a:gd name="connsiteY24" fmla="*/ 44280 h 1065736"/>
                  <a:gd name="connsiteX25" fmla="*/ 1716522 w 2688212"/>
                  <a:gd name="connsiteY25" fmla="*/ 170219 h 1065736"/>
                  <a:gd name="connsiteX26" fmla="*/ 1769424 w 2688212"/>
                  <a:gd name="connsiteY26" fmla="*/ 360932 h 1065736"/>
                  <a:gd name="connsiteX27" fmla="*/ 1716522 w 2688212"/>
                  <a:gd name="connsiteY27" fmla="*/ 551664 h 1065736"/>
                  <a:gd name="connsiteX28" fmla="*/ 1565065 w 2688212"/>
                  <a:gd name="connsiteY28" fmla="*/ 677613 h 1065736"/>
                  <a:gd name="connsiteX29" fmla="*/ 1333207 w 2688212"/>
                  <a:gd name="connsiteY29" fmla="*/ 722010 h 1065736"/>
                  <a:gd name="connsiteX30" fmla="*/ 1196971 w 2688212"/>
                  <a:gd name="connsiteY30" fmla="*/ 722010 h 1065736"/>
                  <a:gd name="connsiteX31" fmla="*/ 1196971 w 2688212"/>
                  <a:gd name="connsiteY31" fmla="*/ 1065610 h 1065736"/>
                  <a:gd name="connsiteX32" fmla="*/ 949159 w 2688212"/>
                  <a:gd name="connsiteY32" fmla="*/ 1065610 h 1065736"/>
                  <a:gd name="connsiteX33" fmla="*/ -36 w 2688212"/>
                  <a:gd name="connsiteY33" fmla="*/ -127 h 1065736"/>
                  <a:gd name="connsiteX34" fmla="*/ 384012 w 2688212"/>
                  <a:gd name="connsiteY34" fmla="*/ -127 h 1065736"/>
                  <a:gd name="connsiteX35" fmla="*/ 615879 w 2688212"/>
                  <a:gd name="connsiteY35" fmla="*/ 44280 h 1065736"/>
                  <a:gd name="connsiteX36" fmla="*/ 767327 w 2688212"/>
                  <a:gd name="connsiteY36" fmla="*/ 170219 h 1065736"/>
                  <a:gd name="connsiteX37" fmla="*/ 820210 w 2688212"/>
                  <a:gd name="connsiteY37" fmla="*/ 360932 h 1065736"/>
                  <a:gd name="connsiteX38" fmla="*/ 767327 w 2688212"/>
                  <a:gd name="connsiteY38" fmla="*/ 551664 h 1065736"/>
                  <a:gd name="connsiteX39" fmla="*/ 615879 w 2688212"/>
                  <a:gd name="connsiteY39" fmla="*/ 677613 h 1065736"/>
                  <a:gd name="connsiteX40" fmla="*/ 384012 w 2688212"/>
                  <a:gd name="connsiteY40" fmla="*/ 722010 h 1065736"/>
                  <a:gd name="connsiteX41" fmla="*/ 247776 w 2688212"/>
                  <a:gd name="connsiteY41" fmla="*/ 722010 h 1065736"/>
                  <a:gd name="connsiteX42" fmla="*/ 247776 w 2688212"/>
                  <a:gd name="connsiteY42" fmla="*/ 1065610 h 1065736"/>
                  <a:gd name="connsiteX43" fmla="*/ -36 w 2688212"/>
                  <a:gd name="connsiteY43" fmla="*/ 1065610 h 1065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688212" h="1065736">
                    <a:moveTo>
                      <a:pt x="1196971" y="209527"/>
                    </a:moveTo>
                    <a:lnTo>
                      <a:pt x="1196971" y="512356"/>
                    </a:lnTo>
                    <a:lnTo>
                      <a:pt x="1305680" y="512356"/>
                    </a:lnTo>
                    <a:cubicBezTo>
                      <a:pt x="1365573" y="512356"/>
                      <a:pt x="1414360" y="500704"/>
                      <a:pt x="1452032" y="477410"/>
                    </a:cubicBezTo>
                    <a:cubicBezTo>
                      <a:pt x="1489713" y="454117"/>
                      <a:pt x="1508563" y="415297"/>
                      <a:pt x="1508563" y="360932"/>
                    </a:cubicBezTo>
                    <a:cubicBezTo>
                      <a:pt x="1508563" y="307562"/>
                      <a:pt x="1489484" y="268981"/>
                      <a:pt x="1451317" y="245190"/>
                    </a:cubicBezTo>
                    <a:cubicBezTo>
                      <a:pt x="1413141" y="221418"/>
                      <a:pt x="1364611" y="209527"/>
                      <a:pt x="1305680" y="209527"/>
                    </a:cubicBezTo>
                    <a:close/>
                    <a:moveTo>
                      <a:pt x="247776" y="209527"/>
                    </a:moveTo>
                    <a:lnTo>
                      <a:pt x="247776" y="512356"/>
                    </a:lnTo>
                    <a:lnTo>
                      <a:pt x="356466" y="512356"/>
                    </a:lnTo>
                    <a:cubicBezTo>
                      <a:pt x="416378" y="512356"/>
                      <a:pt x="465175" y="500704"/>
                      <a:pt x="502837" y="477410"/>
                    </a:cubicBezTo>
                    <a:cubicBezTo>
                      <a:pt x="540527" y="454117"/>
                      <a:pt x="559368" y="415297"/>
                      <a:pt x="559368" y="360932"/>
                    </a:cubicBezTo>
                    <a:cubicBezTo>
                      <a:pt x="559368" y="307562"/>
                      <a:pt x="540289" y="268981"/>
                      <a:pt x="502132" y="245190"/>
                    </a:cubicBezTo>
                    <a:cubicBezTo>
                      <a:pt x="463946" y="221418"/>
                      <a:pt x="415416" y="209527"/>
                      <a:pt x="356466" y="209527"/>
                    </a:cubicBezTo>
                    <a:close/>
                    <a:moveTo>
                      <a:pt x="1804152" y="-127"/>
                    </a:moveTo>
                    <a:lnTo>
                      <a:pt x="2688177" y="-127"/>
                    </a:lnTo>
                    <a:lnTo>
                      <a:pt x="2688177" y="219715"/>
                    </a:lnTo>
                    <a:lnTo>
                      <a:pt x="2369346" y="219715"/>
                    </a:lnTo>
                    <a:lnTo>
                      <a:pt x="2369346" y="1065610"/>
                    </a:lnTo>
                    <a:lnTo>
                      <a:pt x="2122992" y="1065610"/>
                    </a:lnTo>
                    <a:lnTo>
                      <a:pt x="2122992" y="219715"/>
                    </a:lnTo>
                    <a:lnTo>
                      <a:pt x="1804152" y="219715"/>
                    </a:lnTo>
                    <a:close/>
                    <a:moveTo>
                      <a:pt x="949159" y="-127"/>
                    </a:moveTo>
                    <a:lnTo>
                      <a:pt x="1333207" y="-127"/>
                    </a:lnTo>
                    <a:cubicBezTo>
                      <a:pt x="1422085" y="-127"/>
                      <a:pt x="1499380" y="14682"/>
                      <a:pt x="1565065" y="44280"/>
                    </a:cubicBezTo>
                    <a:cubicBezTo>
                      <a:pt x="1630768" y="73887"/>
                      <a:pt x="1681260" y="115864"/>
                      <a:pt x="1716522" y="170219"/>
                    </a:cubicBezTo>
                    <a:cubicBezTo>
                      <a:pt x="1751783" y="224565"/>
                      <a:pt x="1769424" y="288142"/>
                      <a:pt x="1769424" y="360932"/>
                    </a:cubicBezTo>
                    <a:cubicBezTo>
                      <a:pt x="1769424" y="433750"/>
                      <a:pt x="1751783" y="497327"/>
                      <a:pt x="1716522" y="551664"/>
                    </a:cubicBezTo>
                    <a:cubicBezTo>
                      <a:pt x="1681260" y="606028"/>
                      <a:pt x="1630768" y="647996"/>
                      <a:pt x="1565065" y="677613"/>
                    </a:cubicBezTo>
                    <a:cubicBezTo>
                      <a:pt x="1499380" y="707201"/>
                      <a:pt x="1422085" y="722010"/>
                      <a:pt x="1333207" y="722010"/>
                    </a:cubicBezTo>
                    <a:lnTo>
                      <a:pt x="1196971" y="722010"/>
                    </a:lnTo>
                    <a:lnTo>
                      <a:pt x="1196971" y="1065610"/>
                    </a:lnTo>
                    <a:lnTo>
                      <a:pt x="949159" y="1065610"/>
                    </a:lnTo>
                    <a:close/>
                    <a:moveTo>
                      <a:pt x="-36" y="-127"/>
                    </a:moveTo>
                    <a:lnTo>
                      <a:pt x="384012" y="-127"/>
                    </a:lnTo>
                    <a:cubicBezTo>
                      <a:pt x="472890" y="-127"/>
                      <a:pt x="550195" y="14682"/>
                      <a:pt x="615879" y="44280"/>
                    </a:cubicBezTo>
                    <a:cubicBezTo>
                      <a:pt x="681583" y="73887"/>
                      <a:pt x="732065" y="115864"/>
                      <a:pt x="767327" y="170219"/>
                    </a:cubicBezTo>
                    <a:cubicBezTo>
                      <a:pt x="802588" y="224565"/>
                      <a:pt x="820210" y="288142"/>
                      <a:pt x="820210" y="360932"/>
                    </a:cubicBezTo>
                    <a:cubicBezTo>
                      <a:pt x="820210" y="433750"/>
                      <a:pt x="802588" y="497327"/>
                      <a:pt x="767327" y="551664"/>
                    </a:cubicBezTo>
                    <a:cubicBezTo>
                      <a:pt x="732065" y="606028"/>
                      <a:pt x="681583" y="647996"/>
                      <a:pt x="615879" y="677613"/>
                    </a:cubicBezTo>
                    <a:cubicBezTo>
                      <a:pt x="550195" y="707201"/>
                      <a:pt x="472890" y="722010"/>
                      <a:pt x="384012" y="722010"/>
                    </a:cubicBezTo>
                    <a:lnTo>
                      <a:pt x="247776" y="722010"/>
                    </a:lnTo>
                    <a:lnTo>
                      <a:pt x="247776" y="1065610"/>
                    </a:lnTo>
                    <a:lnTo>
                      <a:pt x="-36" y="1065610"/>
                    </a:ln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rgbClr val="003CB4"/>
                  </a:solidFill>
                </a:endParaRPr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EC01554D-DCA5-AAF9-804E-4076915976C9}"/>
                  </a:ext>
                </a:extLst>
              </p:cNvPr>
              <p:cNvSpPr/>
              <p:nvPr/>
            </p:nvSpPr>
            <p:spPr>
              <a:xfrm>
                <a:off x="2567625" y="1765448"/>
                <a:ext cx="2688212" cy="1065736"/>
              </a:xfrm>
              <a:custGeom>
                <a:avLst/>
                <a:gdLst>
                  <a:gd name="connsiteX0" fmla="*/ 1196971 w 2688212"/>
                  <a:gd name="connsiteY0" fmla="*/ 209527 h 1065736"/>
                  <a:gd name="connsiteX1" fmla="*/ 1196971 w 2688212"/>
                  <a:gd name="connsiteY1" fmla="*/ 512356 h 1065736"/>
                  <a:gd name="connsiteX2" fmla="*/ 1305680 w 2688212"/>
                  <a:gd name="connsiteY2" fmla="*/ 512356 h 1065736"/>
                  <a:gd name="connsiteX3" fmla="*/ 1452032 w 2688212"/>
                  <a:gd name="connsiteY3" fmla="*/ 477410 h 1065736"/>
                  <a:gd name="connsiteX4" fmla="*/ 1508563 w 2688212"/>
                  <a:gd name="connsiteY4" fmla="*/ 360932 h 1065736"/>
                  <a:gd name="connsiteX5" fmla="*/ 1451317 w 2688212"/>
                  <a:gd name="connsiteY5" fmla="*/ 245190 h 1065736"/>
                  <a:gd name="connsiteX6" fmla="*/ 1305680 w 2688212"/>
                  <a:gd name="connsiteY6" fmla="*/ 209527 h 1065736"/>
                  <a:gd name="connsiteX7" fmla="*/ 247776 w 2688212"/>
                  <a:gd name="connsiteY7" fmla="*/ 209527 h 1065736"/>
                  <a:gd name="connsiteX8" fmla="*/ 247776 w 2688212"/>
                  <a:gd name="connsiteY8" fmla="*/ 512356 h 1065736"/>
                  <a:gd name="connsiteX9" fmla="*/ 356466 w 2688212"/>
                  <a:gd name="connsiteY9" fmla="*/ 512356 h 1065736"/>
                  <a:gd name="connsiteX10" fmla="*/ 502837 w 2688212"/>
                  <a:gd name="connsiteY10" fmla="*/ 477410 h 1065736"/>
                  <a:gd name="connsiteX11" fmla="*/ 559368 w 2688212"/>
                  <a:gd name="connsiteY11" fmla="*/ 360932 h 1065736"/>
                  <a:gd name="connsiteX12" fmla="*/ 502132 w 2688212"/>
                  <a:gd name="connsiteY12" fmla="*/ 245190 h 1065736"/>
                  <a:gd name="connsiteX13" fmla="*/ 356466 w 2688212"/>
                  <a:gd name="connsiteY13" fmla="*/ 209527 h 1065736"/>
                  <a:gd name="connsiteX14" fmla="*/ 1804152 w 2688212"/>
                  <a:gd name="connsiteY14" fmla="*/ -127 h 1065736"/>
                  <a:gd name="connsiteX15" fmla="*/ 2688177 w 2688212"/>
                  <a:gd name="connsiteY15" fmla="*/ -127 h 1065736"/>
                  <a:gd name="connsiteX16" fmla="*/ 2688177 w 2688212"/>
                  <a:gd name="connsiteY16" fmla="*/ 219715 h 1065736"/>
                  <a:gd name="connsiteX17" fmla="*/ 2369346 w 2688212"/>
                  <a:gd name="connsiteY17" fmla="*/ 219715 h 1065736"/>
                  <a:gd name="connsiteX18" fmla="*/ 2369346 w 2688212"/>
                  <a:gd name="connsiteY18" fmla="*/ 1065610 h 1065736"/>
                  <a:gd name="connsiteX19" fmla="*/ 2122992 w 2688212"/>
                  <a:gd name="connsiteY19" fmla="*/ 1065610 h 1065736"/>
                  <a:gd name="connsiteX20" fmla="*/ 2122992 w 2688212"/>
                  <a:gd name="connsiteY20" fmla="*/ 219715 h 1065736"/>
                  <a:gd name="connsiteX21" fmla="*/ 1804152 w 2688212"/>
                  <a:gd name="connsiteY21" fmla="*/ 219715 h 1065736"/>
                  <a:gd name="connsiteX22" fmla="*/ 949159 w 2688212"/>
                  <a:gd name="connsiteY22" fmla="*/ -127 h 1065736"/>
                  <a:gd name="connsiteX23" fmla="*/ 1333207 w 2688212"/>
                  <a:gd name="connsiteY23" fmla="*/ -127 h 1065736"/>
                  <a:gd name="connsiteX24" fmla="*/ 1565065 w 2688212"/>
                  <a:gd name="connsiteY24" fmla="*/ 44280 h 1065736"/>
                  <a:gd name="connsiteX25" fmla="*/ 1716522 w 2688212"/>
                  <a:gd name="connsiteY25" fmla="*/ 170219 h 1065736"/>
                  <a:gd name="connsiteX26" fmla="*/ 1769424 w 2688212"/>
                  <a:gd name="connsiteY26" fmla="*/ 360932 h 1065736"/>
                  <a:gd name="connsiteX27" fmla="*/ 1716522 w 2688212"/>
                  <a:gd name="connsiteY27" fmla="*/ 551664 h 1065736"/>
                  <a:gd name="connsiteX28" fmla="*/ 1565065 w 2688212"/>
                  <a:gd name="connsiteY28" fmla="*/ 677613 h 1065736"/>
                  <a:gd name="connsiteX29" fmla="*/ 1333207 w 2688212"/>
                  <a:gd name="connsiteY29" fmla="*/ 722010 h 1065736"/>
                  <a:gd name="connsiteX30" fmla="*/ 1196971 w 2688212"/>
                  <a:gd name="connsiteY30" fmla="*/ 722010 h 1065736"/>
                  <a:gd name="connsiteX31" fmla="*/ 1196971 w 2688212"/>
                  <a:gd name="connsiteY31" fmla="*/ 1065610 h 1065736"/>
                  <a:gd name="connsiteX32" fmla="*/ 949159 w 2688212"/>
                  <a:gd name="connsiteY32" fmla="*/ 1065610 h 1065736"/>
                  <a:gd name="connsiteX33" fmla="*/ -36 w 2688212"/>
                  <a:gd name="connsiteY33" fmla="*/ -127 h 1065736"/>
                  <a:gd name="connsiteX34" fmla="*/ 384012 w 2688212"/>
                  <a:gd name="connsiteY34" fmla="*/ -127 h 1065736"/>
                  <a:gd name="connsiteX35" fmla="*/ 615879 w 2688212"/>
                  <a:gd name="connsiteY35" fmla="*/ 44280 h 1065736"/>
                  <a:gd name="connsiteX36" fmla="*/ 767327 w 2688212"/>
                  <a:gd name="connsiteY36" fmla="*/ 170219 h 1065736"/>
                  <a:gd name="connsiteX37" fmla="*/ 820210 w 2688212"/>
                  <a:gd name="connsiteY37" fmla="*/ 360932 h 1065736"/>
                  <a:gd name="connsiteX38" fmla="*/ 767327 w 2688212"/>
                  <a:gd name="connsiteY38" fmla="*/ 551664 h 1065736"/>
                  <a:gd name="connsiteX39" fmla="*/ 615879 w 2688212"/>
                  <a:gd name="connsiteY39" fmla="*/ 677613 h 1065736"/>
                  <a:gd name="connsiteX40" fmla="*/ 384012 w 2688212"/>
                  <a:gd name="connsiteY40" fmla="*/ 722010 h 1065736"/>
                  <a:gd name="connsiteX41" fmla="*/ 247776 w 2688212"/>
                  <a:gd name="connsiteY41" fmla="*/ 722010 h 1065736"/>
                  <a:gd name="connsiteX42" fmla="*/ 247776 w 2688212"/>
                  <a:gd name="connsiteY42" fmla="*/ 1065610 h 1065736"/>
                  <a:gd name="connsiteX43" fmla="*/ -36 w 2688212"/>
                  <a:gd name="connsiteY43" fmla="*/ 1065610 h 1065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688212" h="1065736">
                    <a:moveTo>
                      <a:pt x="1196971" y="209527"/>
                    </a:moveTo>
                    <a:lnTo>
                      <a:pt x="1196971" y="512356"/>
                    </a:lnTo>
                    <a:lnTo>
                      <a:pt x="1305680" y="512356"/>
                    </a:lnTo>
                    <a:cubicBezTo>
                      <a:pt x="1365573" y="512356"/>
                      <a:pt x="1414360" y="500704"/>
                      <a:pt x="1452032" y="477410"/>
                    </a:cubicBezTo>
                    <a:cubicBezTo>
                      <a:pt x="1489713" y="454117"/>
                      <a:pt x="1508563" y="415297"/>
                      <a:pt x="1508563" y="360932"/>
                    </a:cubicBezTo>
                    <a:cubicBezTo>
                      <a:pt x="1508563" y="307562"/>
                      <a:pt x="1489484" y="268981"/>
                      <a:pt x="1451317" y="245190"/>
                    </a:cubicBezTo>
                    <a:cubicBezTo>
                      <a:pt x="1413141" y="221418"/>
                      <a:pt x="1364611" y="209527"/>
                      <a:pt x="1305680" y="209527"/>
                    </a:cubicBezTo>
                    <a:close/>
                    <a:moveTo>
                      <a:pt x="247776" y="209527"/>
                    </a:moveTo>
                    <a:lnTo>
                      <a:pt x="247776" y="512356"/>
                    </a:lnTo>
                    <a:lnTo>
                      <a:pt x="356466" y="512356"/>
                    </a:lnTo>
                    <a:cubicBezTo>
                      <a:pt x="416378" y="512356"/>
                      <a:pt x="465175" y="500704"/>
                      <a:pt x="502837" y="477410"/>
                    </a:cubicBezTo>
                    <a:cubicBezTo>
                      <a:pt x="540527" y="454117"/>
                      <a:pt x="559368" y="415297"/>
                      <a:pt x="559368" y="360932"/>
                    </a:cubicBezTo>
                    <a:cubicBezTo>
                      <a:pt x="559368" y="307562"/>
                      <a:pt x="540289" y="268981"/>
                      <a:pt x="502132" y="245190"/>
                    </a:cubicBezTo>
                    <a:cubicBezTo>
                      <a:pt x="463946" y="221418"/>
                      <a:pt x="415416" y="209527"/>
                      <a:pt x="356466" y="209527"/>
                    </a:cubicBezTo>
                    <a:close/>
                    <a:moveTo>
                      <a:pt x="1804152" y="-127"/>
                    </a:moveTo>
                    <a:lnTo>
                      <a:pt x="2688177" y="-127"/>
                    </a:lnTo>
                    <a:lnTo>
                      <a:pt x="2688177" y="219715"/>
                    </a:lnTo>
                    <a:lnTo>
                      <a:pt x="2369346" y="219715"/>
                    </a:lnTo>
                    <a:lnTo>
                      <a:pt x="2369346" y="1065610"/>
                    </a:lnTo>
                    <a:lnTo>
                      <a:pt x="2122992" y="1065610"/>
                    </a:lnTo>
                    <a:lnTo>
                      <a:pt x="2122992" y="219715"/>
                    </a:lnTo>
                    <a:lnTo>
                      <a:pt x="1804152" y="219715"/>
                    </a:lnTo>
                    <a:close/>
                    <a:moveTo>
                      <a:pt x="949159" y="-127"/>
                    </a:moveTo>
                    <a:lnTo>
                      <a:pt x="1333207" y="-127"/>
                    </a:lnTo>
                    <a:cubicBezTo>
                      <a:pt x="1422085" y="-127"/>
                      <a:pt x="1499380" y="14682"/>
                      <a:pt x="1565065" y="44280"/>
                    </a:cubicBezTo>
                    <a:cubicBezTo>
                      <a:pt x="1630768" y="73887"/>
                      <a:pt x="1681260" y="115864"/>
                      <a:pt x="1716522" y="170219"/>
                    </a:cubicBezTo>
                    <a:cubicBezTo>
                      <a:pt x="1751783" y="224565"/>
                      <a:pt x="1769424" y="288142"/>
                      <a:pt x="1769424" y="360932"/>
                    </a:cubicBezTo>
                    <a:cubicBezTo>
                      <a:pt x="1769424" y="433750"/>
                      <a:pt x="1751783" y="497327"/>
                      <a:pt x="1716522" y="551664"/>
                    </a:cubicBezTo>
                    <a:cubicBezTo>
                      <a:pt x="1681260" y="606028"/>
                      <a:pt x="1630768" y="647996"/>
                      <a:pt x="1565065" y="677613"/>
                    </a:cubicBezTo>
                    <a:cubicBezTo>
                      <a:pt x="1499380" y="707201"/>
                      <a:pt x="1422085" y="722010"/>
                      <a:pt x="1333207" y="722010"/>
                    </a:cubicBezTo>
                    <a:lnTo>
                      <a:pt x="1196971" y="722010"/>
                    </a:lnTo>
                    <a:lnTo>
                      <a:pt x="1196971" y="1065610"/>
                    </a:lnTo>
                    <a:lnTo>
                      <a:pt x="949159" y="1065610"/>
                    </a:lnTo>
                    <a:close/>
                    <a:moveTo>
                      <a:pt x="-36" y="-127"/>
                    </a:moveTo>
                    <a:lnTo>
                      <a:pt x="384012" y="-127"/>
                    </a:lnTo>
                    <a:cubicBezTo>
                      <a:pt x="472890" y="-127"/>
                      <a:pt x="550195" y="14682"/>
                      <a:pt x="615879" y="44280"/>
                    </a:cubicBezTo>
                    <a:cubicBezTo>
                      <a:pt x="681583" y="73887"/>
                      <a:pt x="732065" y="115864"/>
                      <a:pt x="767327" y="170219"/>
                    </a:cubicBezTo>
                    <a:cubicBezTo>
                      <a:pt x="802588" y="224565"/>
                      <a:pt x="820210" y="288142"/>
                      <a:pt x="820210" y="360932"/>
                    </a:cubicBezTo>
                    <a:cubicBezTo>
                      <a:pt x="820210" y="433750"/>
                      <a:pt x="802588" y="497327"/>
                      <a:pt x="767327" y="551664"/>
                    </a:cubicBezTo>
                    <a:cubicBezTo>
                      <a:pt x="732065" y="606028"/>
                      <a:pt x="681583" y="647996"/>
                      <a:pt x="615879" y="677613"/>
                    </a:cubicBezTo>
                    <a:cubicBezTo>
                      <a:pt x="550195" y="707201"/>
                      <a:pt x="472890" y="722010"/>
                      <a:pt x="384012" y="722010"/>
                    </a:cubicBezTo>
                    <a:lnTo>
                      <a:pt x="247776" y="722010"/>
                    </a:lnTo>
                    <a:lnTo>
                      <a:pt x="247776" y="1065610"/>
                    </a:lnTo>
                    <a:lnTo>
                      <a:pt x="-36" y="1065610"/>
                    </a:ln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rgbClr val="003CB4"/>
                  </a:solidFill>
                </a:endParaRPr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627652E9-F9C4-45C0-97D7-331130F98A6E}"/>
                  </a:ext>
                </a:extLst>
              </p:cNvPr>
              <p:cNvSpPr/>
              <p:nvPr/>
            </p:nvSpPr>
            <p:spPr>
              <a:xfrm>
                <a:off x="2584780" y="3035721"/>
                <a:ext cx="6330372" cy="411214"/>
              </a:xfrm>
              <a:custGeom>
                <a:avLst/>
                <a:gdLst>
                  <a:gd name="connsiteX0" fmla="*/ 236051 w 6330372"/>
                  <a:gd name="connsiteY0" fmla="*/ 263376 h 411214"/>
                  <a:gd name="connsiteX1" fmla="*/ 265178 w 6330372"/>
                  <a:gd name="connsiteY1" fmla="*/ 279992 h 411214"/>
                  <a:gd name="connsiteX2" fmla="*/ 230393 w 6330372"/>
                  <a:gd name="connsiteY2" fmla="*/ 347941 h 411214"/>
                  <a:gd name="connsiteX3" fmla="*/ 188655 w 6330372"/>
                  <a:gd name="connsiteY3" fmla="*/ 411088 h 411214"/>
                  <a:gd name="connsiteX4" fmla="*/ 160823 w 6330372"/>
                  <a:gd name="connsiteY4" fmla="*/ 387498 h 411214"/>
                  <a:gd name="connsiteX5" fmla="*/ 202561 w 6330372"/>
                  <a:gd name="connsiteY5" fmla="*/ 327623 h 411214"/>
                  <a:gd name="connsiteX6" fmla="*/ 236051 w 6330372"/>
                  <a:gd name="connsiteY6" fmla="*/ 263376 h 411214"/>
                  <a:gd name="connsiteX7" fmla="*/ 329510 w 6330372"/>
                  <a:gd name="connsiteY7" fmla="*/ 262945 h 411214"/>
                  <a:gd name="connsiteX8" fmla="*/ 366467 w 6330372"/>
                  <a:gd name="connsiteY8" fmla="*/ 327833 h 411214"/>
                  <a:gd name="connsiteX9" fmla="*/ 393871 w 6330372"/>
                  <a:gd name="connsiteY9" fmla="*/ 378754 h 411214"/>
                  <a:gd name="connsiteX10" fmla="*/ 400834 w 6330372"/>
                  <a:gd name="connsiteY10" fmla="*/ 391860 h 411214"/>
                  <a:gd name="connsiteX11" fmla="*/ 370820 w 6330372"/>
                  <a:gd name="connsiteY11" fmla="*/ 410208 h 411214"/>
                  <a:gd name="connsiteX12" fmla="*/ 337578 w 6330372"/>
                  <a:gd name="connsiteY12" fmla="*/ 346841 h 411214"/>
                  <a:gd name="connsiteX13" fmla="*/ 300402 w 6330372"/>
                  <a:gd name="connsiteY13" fmla="*/ 281743 h 411214"/>
                  <a:gd name="connsiteX14" fmla="*/ 6029032 w 6330372"/>
                  <a:gd name="connsiteY14" fmla="*/ 257713 h 411214"/>
                  <a:gd name="connsiteX15" fmla="*/ 6029032 w 6330372"/>
                  <a:gd name="connsiteY15" fmla="*/ 349041 h 411214"/>
                  <a:gd name="connsiteX16" fmla="*/ 6248593 w 6330372"/>
                  <a:gd name="connsiteY16" fmla="*/ 349041 h 411214"/>
                  <a:gd name="connsiteX17" fmla="*/ 6248593 w 6330372"/>
                  <a:gd name="connsiteY17" fmla="*/ 257713 h 411214"/>
                  <a:gd name="connsiteX18" fmla="*/ 57781 w 6330372"/>
                  <a:gd name="connsiteY18" fmla="*/ 245028 h 411214"/>
                  <a:gd name="connsiteX19" fmla="*/ 57781 w 6330372"/>
                  <a:gd name="connsiteY19" fmla="*/ 313197 h 411214"/>
                  <a:gd name="connsiteX20" fmla="*/ 118227 w 6330372"/>
                  <a:gd name="connsiteY20" fmla="*/ 302282 h 411214"/>
                  <a:gd name="connsiteX21" fmla="*/ 118227 w 6330372"/>
                  <a:gd name="connsiteY21" fmla="*/ 245028 h 411214"/>
                  <a:gd name="connsiteX22" fmla="*/ 3218310 w 6330372"/>
                  <a:gd name="connsiteY22" fmla="*/ 232802 h 411214"/>
                  <a:gd name="connsiteX23" fmla="*/ 3218310 w 6330372"/>
                  <a:gd name="connsiteY23" fmla="*/ 345531 h 411214"/>
                  <a:gd name="connsiteX24" fmla="*/ 3334419 w 6330372"/>
                  <a:gd name="connsiteY24" fmla="*/ 345531 h 411214"/>
                  <a:gd name="connsiteX25" fmla="*/ 3334419 w 6330372"/>
                  <a:gd name="connsiteY25" fmla="*/ 232802 h 411214"/>
                  <a:gd name="connsiteX26" fmla="*/ 5993818 w 6330372"/>
                  <a:gd name="connsiteY26" fmla="*/ 223179 h 411214"/>
                  <a:gd name="connsiteX27" fmla="*/ 6283817 w 6330372"/>
                  <a:gd name="connsiteY27" fmla="*/ 223179 h 411214"/>
                  <a:gd name="connsiteX28" fmla="*/ 6283817 w 6330372"/>
                  <a:gd name="connsiteY28" fmla="*/ 405836 h 411214"/>
                  <a:gd name="connsiteX29" fmla="*/ 6248593 w 6330372"/>
                  <a:gd name="connsiteY29" fmla="*/ 405836 h 411214"/>
                  <a:gd name="connsiteX30" fmla="*/ 6248593 w 6330372"/>
                  <a:gd name="connsiteY30" fmla="*/ 382236 h 411214"/>
                  <a:gd name="connsiteX31" fmla="*/ 6029032 w 6330372"/>
                  <a:gd name="connsiteY31" fmla="*/ 382236 h 411214"/>
                  <a:gd name="connsiteX32" fmla="*/ 6029032 w 6330372"/>
                  <a:gd name="connsiteY32" fmla="*/ 405836 h 411214"/>
                  <a:gd name="connsiteX33" fmla="*/ 5993818 w 6330372"/>
                  <a:gd name="connsiteY33" fmla="*/ 405836 h 411214"/>
                  <a:gd name="connsiteX34" fmla="*/ 4449121 w 6330372"/>
                  <a:gd name="connsiteY34" fmla="*/ 203950 h 411214"/>
                  <a:gd name="connsiteX35" fmla="*/ 4489126 w 6330372"/>
                  <a:gd name="connsiteY35" fmla="*/ 294849 h 411214"/>
                  <a:gd name="connsiteX36" fmla="*/ 4526511 w 6330372"/>
                  <a:gd name="connsiteY36" fmla="*/ 203950 h 411214"/>
                  <a:gd name="connsiteX37" fmla="*/ 4913026 w 6330372"/>
                  <a:gd name="connsiteY37" fmla="*/ 203070 h 411214"/>
                  <a:gd name="connsiteX38" fmla="*/ 4949526 w 6330372"/>
                  <a:gd name="connsiteY38" fmla="*/ 203520 h 411214"/>
                  <a:gd name="connsiteX39" fmla="*/ 4947583 w 6330372"/>
                  <a:gd name="connsiteY39" fmla="*/ 219476 h 411214"/>
                  <a:gd name="connsiteX40" fmla="*/ 4943887 w 6330372"/>
                  <a:gd name="connsiteY40" fmla="*/ 247209 h 411214"/>
                  <a:gd name="connsiteX41" fmla="*/ 5109537 w 6330372"/>
                  <a:gd name="connsiteY41" fmla="*/ 247209 h 411214"/>
                  <a:gd name="connsiteX42" fmla="*/ 5096506 w 6330372"/>
                  <a:gd name="connsiteY42" fmla="*/ 347300 h 411214"/>
                  <a:gd name="connsiteX43" fmla="*/ 5078457 w 6330372"/>
                  <a:gd name="connsiteY43" fmla="*/ 389019 h 411214"/>
                  <a:gd name="connsiteX44" fmla="*/ 5039975 w 6330372"/>
                  <a:gd name="connsiteY44" fmla="*/ 402785 h 411214"/>
                  <a:gd name="connsiteX45" fmla="*/ 4963013 w 6330372"/>
                  <a:gd name="connsiteY45" fmla="*/ 398862 h 411214"/>
                  <a:gd name="connsiteX46" fmla="*/ 4956927 w 6330372"/>
                  <a:gd name="connsiteY46" fmla="*/ 366959 h 411214"/>
                  <a:gd name="connsiteX47" fmla="*/ 5025631 w 6330372"/>
                  <a:gd name="connsiteY47" fmla="*/ 372641 h 411214"/>
                  <a:gd name="connsiteX48" fmla="*/ 5048891 w 6330372"/>
                  <a:gd name="connsiteY48" fmla="*/ 366069 h 411214"/>
                  <a:gd name="connsiteX49" fmla="*/ 5060854 w 6330372"/>
                  <a:gd name="connsiteY49" fmla="*/ 339848 h 411214"/>
                  <a:gd name="connsiteX50" fmla="*/ 5070417 w 6330372"/>
                  <a:gd name="connsiteY50" fmla="*/ 278251 h 411214"/>
                  <a:gd name="connsiteX51" fmla="*/ 4937801 w 6330372"/>
                  <a:gd name="connsiteY51" fmla="*/ 278251 h 411214"/>
                  <a:gd name="connsiteX52" fmla="*/ 4912807 w 6330372"/>
                  <a:gd name="connsiteY52" fmla="*/ 330244 h 411214"/>
                  <a:gd name="connsiteX53" fmla="*/ 4867363 w 6330372"/>
                  <a:gd name="connsiteY53" fmla="*/ 370011 h 411214"/>
                  <a:gd name="connsiteX54" fmla="*/ 4791706 w 6330372"/>
                  <a:gd name="connsiteY54" fmla="*/ 406716 h 411214"/>
                  <a:gd name="connsiteX55" fmla="*/ 4771704 w 6330372"/>
                  <a:gd name="connsiteY55" fmla="*/ 377874 h 411214"/>
                  <a:gd name="connsiteX56" fmla="*/ 4838017 w 6330372"/>
                  <a:gd name="connsiteY56" fmla="*/ 348822 h 411214"/>
                  <a:gd name="connsiteX57" fmla="*/ 4878441 w 6330372"/>
                  <a:gd name="connsiteY57" fmla="*/ 317779 h 411214"/>
                  <a:gd name="connsiteX58" fmla="*/ 4900844 w 6330372"/>
                  <a:gd name="connsiteY58" fmla="*/ 278251 h 411214"/>
                  <a:gd name="connsiteX59" fmla="*/ 4786068 w 6330372"/>
                  <a:gd name="connsiteY59" fmla="*/ 278251 h 411214"/>
                  <a:gd name="connsiteX60" fmla="*/ 4786068 w 6330372"/>
                  <a:gd name="connsiteY60" fmla="*/ 247209 h 411214"/>
                  <a:gd name="connsiteX61" fmla="*/ 4907788 w 6330372"/>
                  <a:gd name="connsiteY61" fmla="*/ 247209 h 411214"/>
                  <a:gd name="connsiteX62" fmla="*/ 4913026 w 6330372"/>
                  <a:gd name="connsiteY62" fmla="*/ 203070 h 411214"/>
                  <a:gd name="connsiteX63" fmla="*/ 3607416 w 6330372"/>
                  <a:gd name="connsiteY63" fmla="*/ 182101 h 411214"/>
                  <a:gd name="connsiteX64" fmla="*/ 3796534 w 6330372"/>
                  <a:gd name="connsiteY64" fmla="*/ 182101 h 411214"/>
                  <a:gd name="connsiteX65" fmla="*/ 3796534 w 6330372"/>
                  <a:gd name="connsiteY65" fmla="*/ 216635 h 411214"/>
                  <a:gd name="connsiteX66" fmla="*/ 3720458 w 6330372"/>
                  <a:gd name="connsiteY66" fmla="*/ 216635 h 411214"/>
                  <a:gd name="connsiteX67" fmla="*/ 3720458 w 6330372"/>
                  <a:gd name="connsiteY67" fmla="*/ 323251 h 411214"/>
                  <a:gd name="connsiteX68" fmla="*/ 3811326 w 6330372"/>
                  <a:gd name="connsiteY68" fmla="*/ 308825 h 411214"/>
                  <a:gd name="connsiteX69" fmla="*/ 3812203 w 6330372"/>
                  <a:gd name="connsiteY69" fmla="*/ 343790 h 411214"/>
                  <a:gd name="connsiteX70" fmla="*/ 3599595 w 6330372"/>
                  <a:gd name="connsiteY70" fmla="*/ 375693 h 411214"/>
                  <a:gd name="connsiteX71" fmla="*/ 3594814 w 6330372"/>
                  <a:gd name="connsiteY71" fmla="*/ 341159 h 411214"/>
                  <a:gd name="connsiteX72" fmla="*/ 3645249 w 6330372"/>
                  <a:gd name="connsiteY72" fmla="*/ 334185 h 411214"/>
                  <a:gd name="connsiteX73" fmla="*/ 3684377 w 6330372"/>
                  <a:gd name="connsiteY73" fmla="*/ 328933 h 411214"/>
                  <a:gd name="connsiteX74" fmla="*/ 3684377 w 6330372"/>
                  <a:gd name="connsiteY74" fmla="*/ 216635 h 411214"/>
                  <a:gd name="connsiteX75" fmla="*/ 3607416 w 6330372"/>
                  <a:gd name="connsiteY75" fmla="*/ 216635 h 411214"/>
                  <a:gd name="connsiteX76" fmla="*/ 2414447 w 6330372"/>
                  <a:gd name="connsiteY76" fmla="*/ 175099 h 411214"/>
                  <a:gd name="connsiteX77" fmla="*/ 2804877 w 6330372"/>
                  <a:gd name="connsiteY77" fmla="*/ 175099 h 411214"/>
                  <a:gd name="connsiteX78" fmla="*/ 2804877 w 6330372"/>
                  <a:gd name="connsiteY78" fmla="*/ 212694 h 411214"/>
                  <a:gd name="connsiteX79" fmla="*/ 2414447 w 6330372"/>
                  <a:gd name="connsiteY79" fmla="*/ 212694 h 411214"/>
                  <a:gd name="connsiteX80" fmla="*/ 4242171 w 6330372"/>
                  <a:gd name="connsiteY80" fmla="*/ 163303 h 411214"/>
                  <a:gd name="connsiteX81" fmla="*/ 4242171 w 6330372"/>
                  <a:gd name="connsiteY81" fmla="*/ 209202 h 411214"/>
                  <a:gd name="connsiteX82" fmla="*/ 4241724 w 6330372"/>
                  <a:gd name="connsiteY82" fmla="*/ 234974 h 411214"/>
                  <a:gd name="connsiteX83" fmla="*/ 4306074 w 6330372"/>
                  <a:gd name="connsiteY83" fmla="*/ 234974 h 411214"/>
                  <a:gd name="connsiteX84" fmla="*/ 4306074 w 6330372"/>
                  <a:gd name="connsiteY84" fmla="*/ 163303 h 411214"/>
                  <a:gd name="connsiteX85" fmla="*/ 57781 w 6330372"/>
                  <a:gd name="connsiteY85" fmla="*/ 155440 h 411214"/>
                  <a:gd name="connsiteX86" fmla="*/ 57781 w 6330372"/>
                  <a:gd name="connsiteY86" fmla="*/ 213555 h 411214"/>
                  <a:gd name="connsiteX87" fmla="*/ 118227 w 6330372"/>
                  <a:gd name="connsiteY87" fmla="*/ 213555 h 411214"/>
                  <a:gd name="connsiteX88" fmla="*/ 118227 w 6330372"/>
                  <a:gd name="connsiteY88" fmla="*/ 155440 h 411214"/>
                  <a:gd name="connsiteX89" fmla="*/ 3049193 w 6330372"/>
                  <a:gd name="connsiteY89" fmla="*/ 131850 h 411214"/>
                  <a:gd name="connsiteX90" fmla="*/ 3068319 w 6330372"/>
                  <a:gd name="connsiteY90" fmla="*/ 208972 h 411214"/>
                  <a:gd name="connsiteX91" fmla="*/ 3083541 w 6330372"/>
                  <a:gd name="connsiteY91" fmla="*/ 286536 h 411214"/>
                  <a:gd name="connsiteX92" fmla="*/ 3051355 w 6330372"/>
                  <a:gd name="connsiteY92" fmla="*/ 293108 h 411214"/>
                  <a:gd name="connsiteX93" fmla="*/ 3037020 w 6330372"/>
                  <a:gd name="connsiteY93" fmla="*/ 216396 h 411214"/>
                  <a:gd name="connsiteX94" fmla="*/ 3018322 w 6330372"/>
                  <a:gd name="connsiteY94" fmla="*/ 140163 h 411214"/>
                  <a:gd name="connsiteX95" fmla="*/ 3130060 w 6330372"/>
                  <a:gd name="connsiteY95" fmla="*/ 130539 h 411214"/>
                  <a:gd name="connsiteX96" fmla="*/ 3161807 w 6330372"/>
                  <a:gd name="connsiteY96" fmla="*/ 137962 h 411214"/>
                  <a:gd name="connsiteX97" fmla="*/ 3143538 w 6330372"/>
                  <a:gd name="connsiteY97" fmla="*/ 221868 h 411214"/>
                  <a:gd name="connsiteX98" fmla="*/ 3120069 w 6330372"/>
                  <a:gd name="connsiteY98" fmla="*/ 318449 h 411214"/>
                  <a:gd name="connsiteX99" fmla="*/ 3137880 w 6330372"/>
                  <a:gd name="connsiteY99" fmla="*/ 313197 h 411214"/>
                  <a:gd name="connsiteX100" fmla="*/ 3165275 w 6330372"/>
                  <a:gd name="connsiteY100" fmla="*/ 305333 h 411214"/>
                  <a:gd name="connsiteX101" fmla="*/ 3170932 w 6330372"/>
                  <a:gd name="connsiteY101" fmla="*/ 337677 h 411214"/>
                  <a:gd name="connsiteX102" fmla="*/ 3005721 w 6330372"/>
                  <a:gd name="connsiteY102" fmla="*/ 385747 h 411214"/>
                  <a:gd name="connsiteX103" fmla="*/ 2998320 w 6330372"/>
                  <a:gd name="connsiteY103" fmla="*/ 353413 h 411214"/>
                  <a:gd name="connsiteX104" fmla="*/ 3085703 w 6330372"/>
                  <a:gd name="connsiteY104" fmla="*/ 328503 h 411214"/>
                  <a:gd name="connsiteX105" fmla="*/ 3110267 w 6330372"/>
                  <a:gd name="connsiteY105" fmla="*/ 227550 h 411214"/>
                  <a:gd name="connsiteX106" fmla="*/ 3130060 w 6330372"/>
                  <a:gd name="connsiteY106" fmla="*/ 130539 h 411214"/>
                  <a:gd name="connsiteX107" fmla="*/ 1650809 w 6330372"/>
                  <a:gd name="connsiteY107" fmla="*/ 87711 h 411214"/>
                  <a:gd name="connsiteX108" fmla="*/ 1650809 w 6330372"/>
                  <a:gd name="connsiteY108" fmla="*/ 217496 h 411214"/>
                  <a:gd name="connsiteX109" fmla="*/ 1705178 w 6330372"/>
                  <a:gd name="connsiteY109" fmla="*/ 217496 h 411214"/>
                  <a:gd name="connsiteX110" fmla="*/ 1761251 w 6330372"/>
                  <a:gd name="connsiteY110" fmla="*/ 199368 h 411214"/>
                  <a:gd name="connsiteX111" fmla="*/ 1780825 w 6330372"/>
                  <a:gd name="connsiteY111" fmla="*/ 152819 h 411214"/>
                  <a:gd name="connsiteX112" fmla="*/ 1761251 w 6330372"/>
                  <a:gd name="connsiteY112" fmla="*/ 106059 h 411214"/>
                  <a:gd name="connsiteX113" fmla="*/ 1705178 w 6330372"/>
                  <a:gd name="connsiteY113" fmla="*/ 87711 h 411214"/>
                  <a:gd name="connsiteX114" fmla="*/ 1238148 w 6330372"/>
                  <a:gd name="connsiteY114" fmla="*/ 87711 h 411214"/>
                  <a:gd name="connsiteX115" fmla="*/ 1238148 w 6330372"/>
                  <a:gd name="connsiteY115" fmla="*/ 217496 h 411214"/>
                  <a:gd name="connsiteX116" fmla="*/ 1292488 w 6330372"/>
                  <a:gd name="connsiteY116" fmla="*/ 217496 h 411214"/>
                  <a:gd name="connsiteX117" fmla="*/ 1348590 w 6330372"/>
                  <a:gd name="connsiteY117" fmla="*/ 199368 h 411214"/>
                  <a:gd name="connsiteX118" fmla="*/ 1368145 w 6330372"/>
                  <a:gd name="connsiteY118" fmla="*/ 152819 h 411214"/>
                  <a:gd name="connsiteX119" fmla="*/ 1348590 w 6330372"/>
                  <a:gd name="connsiteY119" fmla="*/ 106059 h 411214"/>
                  <a:gd name="connsiteX120" fmla="*/ 1292488 w 6330372"/>
                  <a:gd name="connsiteY120" fmla="*/ 87711 h 411214"/>
                  <a:gd name="connsiteX121" fmla="*/ 5417756 w 6330372"/>
                  <a:gd name="connsiteY121" fmla="*/ 86400 h 411214"/>
                  <a:gd name="connsiteX122" fmla="*/ 5455599 w 6330372"/>
                  <a:gd name="connsiteY122" fmla="*/ 136221 h 411214"/>
                  <a:gd name="connsiteX123" fmla="*/ 5492556 w 6330372"/>
                  <a:gd name="connsiteY123" fmla="*/ 188663 h 411214"/>
                  <a:gd name="connsiteX124" fmla="*/ 5463848 w 6330372"/>
                  <a:gd name="connsiteY124" fmla="*/ 208322 h 411214"/>
                  <a:gd name="connsiteX125" fmla="*/ 5427338 w 6330372"/>
                  <a:gd name="connsiteY125" fmla="*/ 154560 h 411214"/>
                  <a:gd name="connsiteX126" fmla="*/ 5390810 w 6330372"/>
                  <a:gd name="connsiteY126" fmla="*/ 106059 h 411214"/>
                  <a:gd name="connsiteX127" fmla="*/ 5680360 w 6330372"/>
                  <a:gd name="connsiteY127" fmla="*/ 85970 h 411214"/>
                  <a:gd name="connsiteX128" fmla="*/ 5708640 w 6330372"/>
                  <a:gd name="connsiteY128" fmla="*/ 105628 h 411214"/>
                  <a:gd name="connsiteX129" fmla="*/ 5672988 w 6330372"/>
                  <a:gd name="connsiteY129" fmla="*/ 158071 h 411214"/>
                  <a:gd name="connsiteX130" fmla="*/ 5634297 w 6330372"/>
                  <a:gd name="connsiteY130" fmla="*/ 208753 h 411214"/>
                  <a:gd name="connsiteX131" fmla="*/ 5606465 w 6330372"/>
                  <a:gd name="connsiteY131" fmla="*/ 188663 h 411214"/>
                  <a:gd name="connsiteX132" fmla="*/ 5644927 w 6330372"/>
                  <a:gd name="connsiteY132" fmla="*/ 138842 h 411214"/>
                  <a:gd name="connsiteX133" fmla="*/ 5680360 w 6330372"/>
                  <a:gd name="connsiteY133" fmla="*/ 85970 h 411214"/>
                  <a:gd name="connsiteX134" fmla="*/ 4875631 w 6330372"/>
                  <a:gd name="connsiteY134" fmla="*/ 74595 h 411214"/>
                  <a:gd name="connsiteX135" fmla="*/ 4959108 w 6330372"/>
                  <a:gd name="connsiteY135" fmla="*/ 136652 h 411214"/>
                  <a:gd name="connsiteX136" fmla="*/ 5051272 w 6330372"/>
                  <a:gd name="connsiteY136" fmla="*/ 74595 h 411214"/>
                  <a:gd name="connsiteX137" fmla="*/ 232127 w 6330372"/>
                  <a:gd name="connsiteY137" fmla="*/ 70233 h 411214"/>
                  <a:gd name="connsiteX138" fmla="*/ 232127 w 6330372"/>
                  <a:gd name="connsiteY138" fmla="*/ 202209 h 411214"/>
                  <a:gd name="connsiteX139" fmla="*/ 333863 w 6330372"/>
                  <a:gd name="connsiteY139" fmla="*/ 202209 h 411214"/>
                  <a:gd name="connsiteX140" fmla="*/ 333863 w 6330372"/>
                  <a:gd name="connsiteY140" fmla="*/ 70233 h 411214"/>
                  <a:gd name="connsiteX141" fmla="*/ 57781 w 6330372"/>
                  <a:gd name="connsiteY141" fmla="*/ 65862 h 411214"/>
                  <a:gd name="connsiteX142" fmla="*/ 57781 w 6330372"/>
                  <a:gd name="connsiteY142" fmla="*/ 123986 h 411214"/>
                  <a:gd name="connsiteX143" fmla="*/ 118227 w 6330372"/>
                  <a:gd name="connsiteY143" fmla="*/ 123986 h 411214"/>
                  <a:gd name="connsiteX144" fmla="*/ 118227 w 6330372"/>
                  <a:gd name="connsiteY144" fmla="*/ 65862 h 411214"/>
                  <a:gd name="connsiteX145" fmla="*/ 4242171 w 6330372"/>
                  <a:gd name="connsiteY145" fmla="*/ 61490 h 411214"/>
                  <a:gd name="connsiteX146" fmla="*/ 4242171 w 6330372"/>
                  <a:gd name="connsiteY146" fmla="*/ 132280 h 411214"/>
                  <a:gd name="connsiteX147" fmla="*/ 4306074 w 6330372"/>
                  <a:gd name="connsiteY147" fmla="*/ 132280 h 411214"/>
                  <a:gd name="connsiteX148" fmla="*/ 4306074 w 6330372"/>
                  <a:gd name="connsiteY148" fmla="*/ 61490 h 411214"/>
                  <a:gd name="connsiteX149" fmla="*/ 1992194 w 6330372"/>
                  <a:gd name="connsiteY149" fmla="*/ 53626 h 411214"/>
                  <a:gd name="connsiteX150" fmla="*/ 2228710 w 6330372"/>
                  <a:gd name="connsiteY150" fmla="*/ 53626 h 411214"/>
                  <a:gd name="connsiteX151" fmla="*/ 2228710 w 6330372"/>
                  <a:gd name="connsiteY151" fmla="*/ 88141 h 411214"/>
                  <a:gd name="connsiteX152" fmla="*/ 2129583 w 6330372"/>
                  <a:gd name="connsiteY152" fmla="*/ 88141 h 411214"/>
                  <a:gd name="connsiteX153" fmla="*/ 2129583 w 6330372"/>
                  <a:gd name="connsiteY153" fmla="*/ 373502 h 411214"/>
                  <a:gd name="connsiteX154" fmla="*/ 2090892 w 6330372"/>
                  <a:gd name="connsiteY154" fmla="*/ 373502 h 411214"/>
                  <a:gd name="connsiteX155" fmla="*/ 2090892 w 6330372"/>
                  <a:gd name="connsiteY155" fmla="*/ 88141 h 411214"/>
                  <a:gd name="connsiteX156" fmla="*/ 1992194 w 6330372"/>
                  <a:gd name="connsiteY156" fmla="*/ 88141 h 411214"/>
                  <a:gd name="connsiteX157" fmla="*/ 1612118 w 6330372"/>
                  <a:gd name="connsiteY157" fmla="*/ 53626 h 411214"/>
                  <a:gd name="connsiteX158" fmla="*/ 1709959 w 6330372"/>
                  <a:gd name="connsiteY158" fmla="*/ 53626 h 411214"/>
                  <a:gd name="connsiteX159" fmla="*/ 1767557 w 6330372"/>
                  <a:gd name="connsiteY159" fmla="*/ 66292 h 411214"/>
                  <a:gd name="connsiteX160" fmla="*/ 1807343 w 6330372"/>
                  <a:gd name="connsiteY160" fmla="*/ 101467 h 411214"/>
                  <a:gd name="connsiteX161" fmla="*/ 1821687 w 6330372"/>
                  <a:gd name="connsiteY161" fmla="*/ 152819 h 411214"/>
                  <a:gd name="connsiteX162" fmla="*/ 1807562 w 6330372"/>
                  <a:gd name="connsiteY162" fmla="*/ 204170 h 411214"/>
                  <a:gd name="connsiteX163" fmla="*/ 1767985 w 6330372"/>
                  <a:gd name="connsiteY163" fmla="*/ 239135 h 411214"/>
                  <a:gd name="connsiteX164" fmla="*/ 1709959 w 6330372"/>
                  <a:gd name="connsiteY164" fmla="*/ 251571 h 411214"/>
                  <a:gd name="connsiteX165" fmla="*/ 1650809 w 6330372"/>
                  <a:gd name="connsiteY165" fmla="*/ 251571 h 411214"/>
                  <a:gd name="connsiteX166" fmla="*/ 1650809 w 6330372"/>
                  <a:gd name="connsiteY166" fmla="*/ 373502 h 411214"/>
                  <a:gd name="connsiteX167" fmla="*/ 1612118 w 6330372"/>
                  <a:gd name="connsiteY167" fmla="*/ 373502 h 411214"/>
                  <a:gd name="connsiteX168" fmla="*/ 1199457 w 6330372"/>
                  <a:gd name="connsiteY168" fmla="*/ 53626 h 411214"/>
                  <a:gd name="connsiteX169" fmla="*/ 1297269 w 6330372"/>
                  <a:gd name="connsiteY169" fmla="*/ 53626 h 411214"/>
                  <a:gd name="connsiteX170" fmla="*/ 1354896 w 6330372"/>
                  <a:gd name="connsiteY170" fmla="*/ 66292 h 411214"/>
                  <a:gd name="connsiteX171" fmla="*/ 1394682 w 6330372"/>
                  <a:gd name="connsiteY171" fmla="*/ 101467 h 411214"/>
                  <a:gd name="connsiteX172" fmla="*/ 1409026 w 6330372"/>
                  <a:gd name="connsiteY172" fmla="*/ 152819 h 411214"/>
                  <a:gd name="connsiteX173" fmla="*/ 1394891 w 6330372"/>
                  <a:gd name="connsiteY173" fmla="*/ 204170 h 411214"/>
                  <a:gd name="connsiteX174" fmla="*/ 1355324 w 6330372"/>
                  <a:gd name="connsiteY174" fmla="*/ 239135 h 411214"/>
                  <a:gd name="connsiteX175" fmla="*/ 1297269 w 6330372"/>
                  <a:gd name="connsiteY175" fmla="*/ 251571 h 411214"/>
                  <a:gd name="connsiteX176" fmla="*/ 1238148 w 6330372"/>
                  <a:gd name="connsiteY176" fmla="*/ 251571 h 411214"/>
                  <a:gd name="connsiteX177" fmla="*/ 1238148 w 6330372"/>
                  <a:gd name="connsiteY177" fmla="*/ 373502 h 411214"/>
                  <a:gd name="connsiteX178" fmla="*/ 1199457 w 6330372"/>
                  <a:gd name="connsiteY178" fmla="*/ 373502 h 411214"/>
                  <a:gd name="connsiteX179" fmla="*/ 200399 w 6330372"/>
                  <a:gd name="connsiteY179" fmla="*/ 37459 h 411214"/>
                  <a:gd name="connsiteX180" fmla="*/ 365610 w 6330372"/>
                  <a:gd name="connsiteY180" fmla="*/ 37459 h 411214"/>
                  <a:gd name="connsiteX181" fmla="*/ 365610 w 6330372"/>
                  <a:gd name="connsiteY181" fmla="*/ 235863 h 411214"/>
                  <a:gd name="connsiteX182" fmla="*/ 200399 w 6330372"/>
                  <a:gd name="connsiteY182" fmla="*/ 235863 h 411214"/>
                  <a:gd name="connsiteX183" fmla="*/ 4317 w 6330372"/>
                  <a:gd name="connsiteY183" fmla="*/ 33518 h 411214"/>
                  <a:gd name="connsiteX184" fmla="*/ 178215 w 6330372"/>
                  <a:gd name="connsiteY184" fmla="*/ 33518 h 411214"/>
                  <a:gd name="connsiteX185" fmla="*/ 178215 w 6330372"/>
                  <a:gd name="connsiteY185" fmla="*/ 65862 h 411214"/>
                  <a:gd name="connsiteX186" fmla="*/ 149526 w 6330372"/>
                  <a:gd name="connsiteY186" fmla="*/ 65862 h 411214"/>
                  <a:gd name="connsiteX187" fmla="*/ 149526 w 6330372"/>
                  <a:gd name="connsiteY187" fmla="*/ 296590 h 411214"/>
                  <a:gd name="connsiteX188" fmla="*/ 180825 w 6330372"/>
                  <a:gd name="connsiteY188" fmla="*/ 290477 h 411214"/>
                  <a:gd name="connsiteX189" fmla="*/ 182130 w 6330372"/>
                  <a:gd name="connsiteY189" fmla="*/ 323681 h 411214"/>
                  <a:gd name="connsiteX190" fmla="*/ 149526 w 6330372"/>
                  <a:gd name="connsiteY190" fmla="*/ 329813 h 411214"/>
                  <a:gd name="connsiteX191" fmla="*/ 149526 w 6330372"/>
                  <a:gd name="connsiteY191" fmla="*/ 406716 h 411214"/>
                  <a:gd name="connsiteX192" fmla="*/ 118227 w 6330372"/>
                  <a:gd name="connsiteY192" fmla="*/ 406716 h 411214"/>
                  <a:gd name="connsiteX193" fmla="*/ 118227 w 6330372"/>
                  <a:gd name="connsiteY193" fmla="*/ 335496 h 411214"/>
                  <a:gd name="connsiteX194" fmla="*/ 3003 w 6330372"/>
                  <a:gd name="connsiteY194" fmla="*/ 356465 h 411214"/>
                  <a:gd name="connsiteX195" fmla="*/ -36 w 6330372"/>
                  <a:gd name="connsiteY195" fmla="*/ 322390 h 411214"/>
                  <a:gd name="connsiteX196" fmla="*/ 26482 w 6330372"/>
                  <a:gd name="connsiteY196" fmla="*/ 318449 h 411214"/>
                  <a:gd name="connsiteX197" fmla="*/ 26482 w 6330372"/>
                  <a:gd name="connsiteY197" fmla="*/ 65862 h 411214"/>
                  <a:gd name="connsiteX198" fmla="*/ 4317 w 6330372"/>
                  <a:gd name="connsiteY198" fmla="*/ 65862 h 411214"/>
                  <a:gd name="connsiteX199" fmla="*/ 746020 w 6330372"/>
                  <a:gd name="connsiteY199" fmla="*/ 31327 h 411214"/>
                  <a:gd name="connsiteX200" fmla="*/ 929928 w 6330372"/>
                  <a:gd name="connsiteY200" fmla="*/ 31327 h 411214"/>
                  <a:gd name="connsiteX201" fmla="*/ 929928 w 6330372"/>
                  <a:gd name="connsiteY201" fmla="*/ 64541 h 411214"/>
                  <a:gd name="connsiteX202" fmla="*/ 801236 w 6330372"/>
                  <a:gd name="connsiteY202" fmla="*/ 154560 h 411214"/>
                  <a:gd name="connsiteX203" fmla="*/ 971657 w 6330372"/>
                  <a:gd name="connsiteY203" fmla="*/ 154560 h 411214"/>
                  <a:gd name="connsiteX204" fmla="*/ 968190 w 6330372"/>
                  <a:gd name="connsiteY204" fmla="*/ 257713 h 411214"/>
                  <a:gd name="connsiteX205" fmla="*/ 960361 w 6330372"/>
                  <a:gd name="connsiteY205" fmla="*/ 343790 h 411214"/>
                  <a:gd name="connsiteX206" fmla="*/ 951017 w 6330372"/>
                  <a:gd name="connsiteY206" fmla="*/ 378104 h 411214"/>
                  <a:gd name="connsiteX207" fmla="*/ 933395 w 6330372"/>
                  <a:gd name="connsiteY207" fmla="*/ 394491 h 411214"/>
                  <a:gd name="connsiteX208" fmla="*/ 899058 w 6330372"/>
                  <a:gd name="connsiteY208" fmla="*/ 399293 h 411214"/>
                  <a:gd name="connsiteX209" fmla="*/ 859929 w 6330372"/>
                  <a:gd name="connsiteY209" fmla="*/ 397552 h 411214"/>
                  <a:gd name="connsiteX210" fmla="*/ 852538 w 6330372"/>
                  <a:gd name="connsiteY210" fmla="*/ 363018 h 411214"/>
                  <a:gd name="connsiteX211" fmla="*/ 868187 w 6330372"/>
                  <a:gd name="connsiteY211" fmla="*/ 364998 h 411214"/>
                  <a:gd name="connsiteX212" fmla="*/ 892085 w 6330372"/>
                  <a:gd name="connsiteY212" fmla="*/ 366529 h 411214"/>
                  <a:gd name="connsiteX213" fmla="*/ 911878 w 6330372"/>
                  <a:gd name="connsiteY213" fmla="*/ 363467 h 411214"/>
                  <a:gd name="connsiteX214" fmla="*/ 921889 w 6330372"/>
                  <a:gd name="connsiteY214" fmla="*/ 353193 h 411214"/>
                  <a:gd name="connsiteX215" fmla="*/ 927757 w 6330372"/>
                  <a:gd name="connsiteY215" fmla="*/ 331564 h 411214"/>
                  <a:gd name="connsiteX216" fmla="*/ 937748 w 6330372"/>
                  <a:gd name="connsiteY216" fmla="*/ 186903 h 411214"/>
                  <a:gd name="connsiteX217" fmla="*/ 908611 w 6330372"/>
                  <a:gd name="connsiteY217" fmla="*/ 186903 h 411214"/>
                  <a:gd name="connsiteX218" fmla="*/ 880789 w 6330372"/>
                  <a:gd name="connsiteY218" fmla="*/ 274530 h 411214"/>
                  <a:gd name="connsiteX219" fmla="*/ 840355 w 6330372"/>
                  <a:gd name="connsiteY219" fmla="*/ 340518 h 411214"/>
                  <a:gd name="connsiteX220" fmla="*/ 777309 w 6330372"/>
                  <a:gd name="connsiteY220" fmla="*/ 397552 h 411214"/>
                  <a:gd name="connsiteX221" fmla="*/ 754697 w 6330372"/>
                  <a:gd name="connsiteY221" fmla="*/ 371752 h 411214"/>
                  <a:gd name="connsiteX222" fmla="*/ 811866 w 6330372"/>
                  <a:gd name="connsiteY222" fmla="*/ 322601 h 411214"/>
                  <a:gd name="connsiteX223" fmla="*/ 849061 w 6330372"/>
                  <a:gd name="connsiteY223" fmla="*/ 265356 h 411214"/>
                  <a:gd name="connsiteX224" fmla="*/ 876893 w 6330372"/>
                  <a:gd name="connsiteY224" fmla="*/ 186903 h 411214"/>
                  <a:gd name="connsiteX225" fmla="*/ 835583 w 6330372"/>
                  <a:gd name="connsiteY225" fmla="*/ 186903 h 411214"/>
                  <a:gd name="connsiteX226" fmla="*/ 792749 w 6330372"/>
                  <a:gd name="connsiteY226" fmla="*/ 281073 h 411214"/>
                  <a:gd name="connsiteX227" fmla="*/ 711672 w 6330372"/>
                  <a:gd name="connsiteY227" fmla="*/ 366069 h 411214"/>
                  <a:gd name="connsiteX228" fmla="*/ 688174 w 6330372"/>
                  <a:gd name="connsiteY228" fmla="*/ 342049 h 411214"/>
                  <a:gd name="connsiteX229" fmla="*/ 763831 w 6330372"/>
                  <a:gd name="connsiteY229" fmla="*/ 267317 h 411214"/>
                  <a:gd name="connsiteX230" fmla="*/ 803827 w 6330372"/>
                  <a:gd name="connsiteY230" fmla="*/ 186903 h 411214"/>
                  <a:gd name="connsiteX231" fmla="*/ 742543 w 6330372"/>
                  <a:gd name="connsiteY231" fmla="*/ 186903 h 411214"/>
                  <a:gd name="connsiteX232" fmla="*/ 742543 w 6330372"/>
                  <a:gd name="connsiteY232" fmla="*/ 157621 h 411214"/>
                  <a:gd name="connsiteX233" fmla="*/ 879055 w 6330372"/>
                  <a:gd name="connsiteY233" fmla="*/ 63231 h 411214"/>
                  <a:gd name="connsiteX234" fmla="*/ 746020 w 6330372"/>
                  <a:gd name="connsiteY234" fmla="*/ 63231 h 411214"/>
                  <a:gd name="connsiteX235" fmla="*/ 4210853 w 6330372"/>
                  <a:gd name="connsiteY235" fmla="*/ 29146 h 411214"/>
                  <a:gd name="connsiteX236" fmla="*/ 4336945 w 6330372"/>
                  <a:gd name="connsiteY236" fmla="*/ 29146 h 411214"/>
                  <a:gd name="connsiteX237" fmla="*/ 4336945 w 6330372"/>
                  <a:gd name="connsiteY237" fmla="*/ 356035 h 411214"/>
                  <a:gd name="connsiteX238" fmla="*/ 4333687 w 6330372"/>
                  <a:gd name="connsiteY238" fmla="*/ 382236 h 411214"/>
                  <a:gd name="connsiteX239" fmla="*/ 4321724 w 6330372"/>
                  <a:gd name="connsiteY239" fmla="*/ 395572 h 411214"/>
                  <a:gd name="connsiteX240" fmla="*/ 4295635 w 6330372"/>
                  <a:gd name="connsiteY240" fmla="*/ 399723 h 411214"/>
                  <a:gd name="connsiteX241" fmla="*/ 4258249 w 6330372"/>
                  <a:gd name="connsiteY241" fmla="*/ 397093 h 411214"/>
                  <a:gd name="connsiteX242" fmla="*/ 4251305 w 6330372"/>
                  <a:gd name="connsiteY242" fmla="*/ 364759 h 411214"/>
                  <a:gd name="connsiteX243" fmla="*/ 4288263 w 6330372"/>
                  <a:gd name="connsiteY243" fmla="*/ 368270 h 411214"/>
                  <a:gd name="connsiteX244" fmla="*/ 4302598 w 6330372"/>
                  <a:gd name="connsiteY244" fmla="*/ 362587 h 411214"/>
                  <a:gd name="connsiteX245" fmla="*/ 4306074 w 6330372"/>
                  <a:gd name="connsiteY245" fmla="*/ 343359 h 411214"/>
                  <a:gd name="connsiteX246" fmla="*/ 4306074 w 6330372"/>
                  <a:gd name="connsiteY246" fmla="*/ 265567 h 411214"/>
                  <a:gd name="connsiteX247" fmla="*/ 4240866 w 6330372"/>
                  <a:gd name="connsiteY247" fmla="*/ 265567 h 411214"/>
                  <a:gd name="connsiteX248" fmla="*/ 4231084 w 6330372"/>
                  <a:gd name="connsiteY248" fmla="*/ 340087 h 411214"/>
                  <a:gd name="connsiteX249" fmla="*/ 4208681 w 6330372"/>
                  <a:gd name="connsiteY249" fmla="*/ 408467 h 411214"/>
                  <a:gd name="connsiteX250" fmla="*/ 4179125 w 6330372"/>
                  <a:gd name="connsiteY250" fmla="*/ 392721 h 411214"/>
                  <a:gd name="connsiteX251" fmla="*/ 4198699 w 6330372"/>
                  <a:gd name="connsiteY251" fmla="*/ 343790 h 411214"/>
                  <a:gd name="connsiteX252" fmla="*/ 4208043 w 6330372"/>
                  <a:gd name="connsiteY252" fmla="*/ 287856 h 411214"/>
                  <a:gd name="connsiteX253" fmla="*/ 4210853 w 6330372"/>
                  <a:gd name="connsiteY253" fmla="*/ 194776 h 411214"/>
                  <a:gd name="connsiteX254" fmla="*/ 5372550 w 6330372"/>
                  <a:gd name="connsiteY254" fmla="*/ 28266 h 411214"/>
                  <a:gd name="connsiteX255" fmla="*/ 5726900 w 6330372"/>
                  <a:gd name="connsiteY255" fmla="*/ 28266 h 411214"/>
                  <a:gd name="connsiteX256" fmla="*/ 5726900 w 6330372"/>
                  <a:gd name="connsiteY256" fmla="*/ 61490 h 411214"/>
                  <a:gd name="connsiteX257" fmla="*/ 5567756 w 6330372"/>
                  <a:gd name="connsiteY257" fmla="*/ 61490 h 411214"/>
                  <a:gd name="connsiteX258" fmla="*/ 5567756 w 6330372"/>
                  <a:gd name="connsiteY258" fmla="*/ 229291 h 411214"/>
                  <a:gd name="connsiteX259" fmla="*/ 5744292 w 6330372"/>
                  <a:gd name="connsiteY259" fmla="*/ 229291 h 411214"/>
                  <a:gd name="connsiteX260" fmla="*/ 5744292 w 6330372"/>
                  <a:gd name="connsiteY260" fmla="*/ 262515 h 411214"/>
                  <a:gd name="connsiteX261" fmla="*/ 5567756 w 6330372"/>
                  <a:gd name="connsiteY261" fmla="*/ 262515 h 411214"/>
                  <a:gd name="connsiteX262" fmla="*/ 5567756 w 6330372"/>
                  <a:gd name="connsiteY262" fmla="*/ 403234 h 411214"/>
                  <a:gd name="connsiteX263" fmla="*/ 5531675 w 6330372"/>
                  <a:gd name="connsiteY263" fmla="*/ 403234 h 411214"/>
                  <a:gd name="connsiteX264" fmla="*/ 5531675 w 6330372"/>
                  <a:gd name="connsiteY264" fmla="*/ 262515 h 411214"/>
                  <a:gd name="connsiteX265" fmla="*/ 5354729 w 6330372"/>
                  <a:gd name="connsiteY265" fmla="*/ 262515 h 411214"/>
                  <a:gd name="connsiteX266" fmla="*/ 5354729 w 6330372"/>
                  <a:gd name="connsiteY266" fmla="*/ 229291 h 411214"/>
                  <a:gd name="connsiteX267" fmla="*/ 5531675 w 6330372"/>
                  <a:gd name="connsiteY267" fmla="*/ 229291 h 411214"/>
                  <a:gd name="connsiteX268" fmla="*/ 5531675 w 6330372"/>
                  <a:gd name="connsiteY268" fmla="*/ 61490 h 411214"/>
                  <a:gd name="connsiteX269" fmla="*/ 5372550 w 6330372"/>
                  <a:gd name="connsiteY269" fmla="*/ 61490 h 411214"/>
                  <a:gd name="connsiteX270" fmla="*/ 4370854 w 6330372"/>
                  <a:gd name="connsiteY270" fmla="*/ 28266 h 411214"/>
                  <a:gd name="connsiteX271" fmla="*/ 4551724 w 6330372"/>
                  <a:gd name="connsiteY271" fmla="*/ 28266 h 411214"/>
                  <a:gd name="connsiteX272" fmla="*/ 4549552 w 6330372"/>
                  <a:gd name="connsiteY272" fmla="*/ 99937 h 411214"/>
                  <a:gd name="connsiteX273" fmla="*/ 4544114 w 6330372"/>
                  <a:gd name="connsiteY273" fmla="*/ 128578 h 411214"/>
                  <a:gd name="connsiteX274" fmla="*/ 4528245 w 6330372"/>
                  <a:gd name="connsiteY274" fmla="*/ 141684 h 411214"/>
                  <a:gd name="connsiteX275" fmla="*/ 4493450 w 6330372"/>
                  <a:gd name="connsiteY275" fmla="*/ 145386 h 411214"/>
                  <a:gd name="connsiteX276" fmla="*/ 4443463 w 6330372"/>
                  <a:gd name="connsiteY276" fmla="*/ 142765 h 411214"/>
                  <a:gd name="connsiteX277" fmla="*/ 4437805 w 6330372"/>
                  <a:gd name="connsiteY277" fmla="*/ 111311 h 411214"/>
                  <a:gd name="connsiteX278" fmla="*/ 4489554 w 6330372"/>
                  <a:gd name="connsiteY278" fmla="*/ 115252 h 411214"/>
                  <a:gd name="connsiteX279" fmla="*/ 4506509 w 6330372"/>
                  <a:gd name="connsiteY279" fmla="*/ 112832 h 411214"/>
                  <a:gd name="connsiteX280" fmla="*/ 4514119 w 6330372"/>
                  <a:gd name="connsiteY280" fmla="*/ 105408 h 411214"/>
                  <a:gd name="connsiteX281" fmla="*/ 4516500 w 6330372"/>
                  <a:gd name="connsiteY281" fmla="*/ 90772 h 411214"/>
                  <a:gd name="connsiteX282" fmla="*/ 4517805 w 6330372"/>
                  <a:gd name="connsiteY282" fmla="*/ 76557 h 411214"/>
                  <a:gd name="connsiteX283" fmla="*/ 4518234 w 6330372"/>
                  <a:gd name="connsiteY283" fmla="*/ 61490 h 411214"/>
                  <a:gd name="connsiteX284" fmla="*/ 4402153 w 6330372"/>
                  <a:gd name="connsiteY284" fmla="*/ 61490 h 411214"/>
                  <a:gd name="connsiteX285" fmla="*/ 4402153 w 6330372"/>
                  <a:gd name="connsiteY285" fmla="*/ 172497 h 411214"/>
                  <a:gd name="connsiteX286" fmla="*/ 4557382 w 6330372"/>
                  <a:gd name="connsiteY286" fmla="*/ 172497 h 411214"/>
                  <a:gd name="connsiteX287" fmla="*/ 4557382 w 6330372"/>
                  <a:gd name="connsiteY287" fmla="*/ 204381 h 411214"/>
                  <a:gd name="connsiteX288" fmla="*/ 4537379 w 6330372"/>
                  <a:gd name="connsiteY288" fmla="*/ 266667 h 411214"/>
                  <a:gd name="connsiteX289" fmla="*/ 4508671 w 6330372"/>
                  <a:gd name="connsiteY289" fmla="*/ 319329 h 411214"/>
                  <a:gd name="connsiteX290" fmla="*/ 4579546 w 6330372"/>
                  <a:gd name="connsiteY290" fmla="*/ 374383 h 411214"/>
                  <a:gd name="connsiteX291" fmla="*/ 4559115 w 6330372"/>
                  <a:gd name="connsiteY291" fmla="*/ 403234 h 411214"/>
                  <a:gd name="connsiteX292" fmla="*/ 4489126 w 6330372"/>
                  <a:gd name="connsiteY292" fmla="*/ 345100 h 411214"/>
                  <a:gd name="connsiteX293" fmla="*/ 4427385 w 6330372"/>
                  <a:gd name="connsiteY293" fmla="*/ 403234 h 411214"/>
                  <a:gd name="connsiteX294" fmla="*/ 4407810 w 6330372"/>
                  <a:gd name="connsiteY294" fmla="*/ 374383 h 411214"/>
                  <a:gd name="connsiteX295" fmla="*/ 4469552 w 6330372"/>
                  <a:gd name="connsiteY295" fmla="*/ 320620 h 411214"/>
                  <a:gd name="connsiteX296" fmla="*/ 4441082 w 6330372"/>
                  <a:gd name="connsiteY296" fmla="*/ 269508 h 411214"/>
                  <a:gd name="connsiteX297" fmla="*/ 4418250 w 6330372"/>
                  <a:gd name="connsiteY297" fmla="*/ 203950 h 411214"/>
                  <a:gd name="connsiteX298" fmla="*/ 4402153 w 6330372"/>
                  <a:gd name="connsiteY298" fmla="*/ 203950 h 411214"/>
                  <a:gd name="connsiteX299" fmla="*/ 4402153 w 6330372"/>
                  <a:gd name="connsiteY299" fmla="*/ 406716 h 411214"/>
                  <a:gd name="connsiteX300" fmla="*/ 4370854 w 6330372"/>
                  <a:gd name="connsiteY300" fmla="*/ 406716 h 411214"/>
                  <a:gd name="connsiteX301" fmla="*/ 643845 w 6330372"/>
                  <a:gd name="connsiteY301" fmla="*/ 10358 h 411214"/>
                  <a:gd name="connsiteX302" fmla="*/ 678192 w 6330372"/>
                  <a:gd name="connsiteY302" fmla="*/ 10358 h 411214"/>
                  <a:gd name="connsiteX303" fmla="*/ 678192 w 6330372"/>
                  <a:gd name="connsiteY303" fmla="*/ 111311 h 411214"/>
                  <a:gd name="connsiteX304" fmla="*/ 727322 w 6330372"/>
                  <a:gd name="connsiteY304" fmla="*/ 111311 h 411214"/>
                  <a:gd name="connsiteX305" fmla="*/ 727322 w 6330372"/>
                  <a:gd name="connsiteY305" fmla="*/ 144955 h 411214"/>
                  <a:gd name="connsiteX306" fmla="*/ 678192 w 6330372"/>
                  <a:gd name="connsiteY306" fmla="*/ 144955 h 411214"/>
                  <a:gd name="connsiteX307" fmla="*/ 678192 w 6330372"/>
                  <a:gd name="connsiteY307" fmla="*/ 276051 h 411214"/>
                  <a:gd name="connsiteX308" fmla="*/ 725131 w 6330372"/>
                  <a:gd name="connsiteY308" fmla="*/ 258573 h 411214"/>
                  <a:gd name="connsiteX309" fmla="*/ 726874 w 6330372"/>
                  <a:gd name="connsiteY309" fmla="*/ 291797 h 411214"/>
                  <a:gd name="connsiteX310" fmla="*/ 595144 w 6330372"/>
                  <a:gd name="connsiteY310" fmla="*/ 335926 h 411214"/>
                  <a:gd name="connsiteX311" fmla="*/ 586885 w 6330372"/>
                  <a:gd name="connsiteY311" fmla="*/ 301851 h 411214"/>
                  <a:gd name="connsiteX312" fmla="*/ 643845 w 6330372"/>
                  <a:gd name="connsiteY312" fmla="*/ 286966 h 411214"/>
                  <a:gd name="connsiteX313" fmla="*/ 643845 w 6330372"/>
                  <a:gd name="connsiteY313" fmla="*/ 144955 h 411214"/>
                  <a:gd name="connsiteX314" fmla="*/ 594715 w 6330372"/>
                  <a:gd name="connsiteY314" fmla="*/ 144955 h 411214"/>
                  <a:gd name="connsiteX315" fmla="*/ 594715 w 6330372"/>
                  <a:gd name="connsiteY315" fmla="*/ 111311 h 411214"/>
                  <a:gd name="connsiteX316" fmla="*/ 643845 w 6330372"/>
                  <a:gd name="connsiteY316" fmla="*/ 111311 h 411214"/>
                  <a:gd name="connsiteX317" fmla="*/ 3250485 w 6330372"/>
                  <a:gd name="connsiteY317" fmla="*/ 8177 h 411214"/>
                  <a:gd name="connsiteX318" fmla="*/ 3286137 w 6330372"/>
                  <a:gd name="connsiteY318" fmla="*/ 8177 h 411214"/>
                  <a:gd name="connsiteX319" fmla="*/ 3286137 w 6330372"/>
                  <a:gd name="connsiteY319" fmla="*/ 79828 h 411214"/>
                  <a:gd name="connsiteX320" fmla="*/ 3394846 w 6330372"/>
                  <a:gd name="connsiteY320" fmla="*/ 79828 h 411214"/>
                  <a:gd name="connsiteX321" fmla="*/ 3394846 w 6330372"/>
                  <a:gd name="connsiteY321" fmla="*/ 113482 h 411214"/>
                  <a:gd name="connsiteX322" fmla="*/ 3286137 w 6330372"/>
                  <a:gd name="connsiteY322" fmla="*/ 113482 h 411214"/>
                  <a:gd name="connsiteX323" fmla="*/ 3286137 w 6330372"/>
                  <a:gd name="connsiteY323" fmla="*/ 198698 h 411214"/>
                  <a:gd name="connsiteX324" fmla="*/ 3368757 w 6330372"/>
                  <a:gd name="connsiteY324" fmla="*/ 198698 h 411214"/>
                  <a:gd name="connsiteX325" fmla="*/ 3368757 w 6330372"/>
                  <a:gd name="connsiteY325" fmla="*/ 404545 h 411214"/>
                  <a:gd name="connsiteX326" fmla="*/ 3334419 w 6330372"/>
                  <a:gd name="connsiteY326" fmla="*/ 404545 h 411214"/>
                  <a:gd name="connsiteX327" fmla="*/ 3334419 w 6330372"/>
                  <a:gd name="connsiteY327" fmla="*/ 378754 h 411214"/>
                  <a:gd name="connsiteX328" fmla="*/ 3218310 w 6330372"/>
                  <a:gd name="connsiteY328" fmla="*/ 378754 h 411214"/>
                  <a:gd name="connsiteX329" fmla="*/ 3218310 w 6330372"/>
                  <a:gd name="connsiteY329" fmla="*/ 404095 h 411214"/>
                  <a:gd name="connsiteX330" fmla="*/ 3183543 w 6330372"/>
                  <a:gd name="connsiteY330" fmla="*/ 404095 h 411214"/>
                  <a:gd name="connsiteX331" fmla="*/ 3183543 w 6330372"/>
                  <a:gd name="connsiteY331" fmla="*/ 198698 h 411214"/>
                  <a:gd name="connsiteX332" fmla="*/ 3250485 w 6330372"/>
                  <a:gd name="connsiteY332" fmla="*/ 198698 h 411214"/>
                  <a:gd name="connsiteX333" fmla="*/ 3895232 w 6330372"/>
                  <a:gd name="connsiteY333" fmla="*/ 6867 h 411214"/>
                  <a:gd name="connsiteX334" fmla="*/ 3922626 w 6330372"/>
                  <a:gd name="connsiteY334" fmla="*/ 29797 h 411214"/>
                  <a:gd name="connsiteX335" fmla="*/ 3947410 w 6330372"/>
                  <a:gd name="connsiteY335" fmla="*/ 52746 h 411214"/>
                  <a:gd name="connsiteX336" fmla="*/ 3926103 w 6330372"/>
                  <a:gd name="connsiteY336" fmla="*/ 78087 h 411214"/>
                  <a:gd name="connsiteX337" fmla="*/ 3873944 w 6330372"/>
                  <a:gd name="connsiteY337" fmla="*/ 30036 h 411214"/>
                  <a:gd name="connsiteX338" fmla="*/ 3808278 w 6330372"/>
                  <a:gd name="connsiteY338" fmla="*/ 4666 h 411214"/>
                  <a:gd name="connsiteX339" fmla="*/ 3844807 w 6330372"/>
                  <a:gd name="connsiteY339" fmla="*/ 4666 h 411214"/>
                  <a:gd name="connsiteX340" fmla="*/ 3846550 w 6330372"/>
                  <a:gd name="connsiteY340" fmla="*/ 81148 h 411214"/>
                  <a:gd name="connsiteX341" fmla="*/ 3979157 w 6330372"/>
                  <a:gd name="connsiteY341" fmla="*/ 81148 h 411214"/>
                  <a:gd name="connsiteX342" fmla="*/ 3979157 w 6330372"/>
                  <a:gd name="connsiteY342" fmla="*/ 115252 h 411214"/>
                  <a:gd name="connsiteX343" fmla="*/ 3848283 w 6330372"/>
                  <a:gd name="connsiteY343" fmla="*/ 115252 h 411214"/>
                  <a:gd name="connsiteX344" fmla="*/ 3865028 w 6330372"/>
                  <a:gd name="connsiteY344" fmla="*/ 255302 h 411214"/>
                  <a:gd name="connsiteX345" fmla="*/ 3894804 w 6330372"/>
                  <a:gd name="connsiteY345" fmla="*/ 341159 h 411214"/>
                  <a:gd name="connsiteX346" fmla="*/ 3906976 w 6330372"/>
                  <a:gd name="connsiteY346" fmla="*/ 356035 h 411214"/>
                  <a:gd name="connsiteX347" fmla="*/ 3919588 w 6330372"/>
                  <a:gd name="connsiteY347" fmla="*/ 359957 h 411214"/>
                  <a:gd name="connsiteX348" fmla="*/ 3930456 w 6330372"/>
                  <a:gd name="connsiteY348" fmla="*/ 354054 h 411214"/>
                  <a:gd name="connsiteX349" fmla="*/ 3938723 w 6330372"/>
                  <a:gd name="connsiteY349" fmla="*/ 328053 h 411214"/>
                  <a:gd name="connsiteX350" fmla="*/ 3947839 w 6330372"/>
                  <a:gd name="connsiteY350" fmla="*/ 276482 h 411214"/>
                  <a:gd name="connsiteX351" fmla="*/ 3978281 w 6330372"/>
                  <a:gd name="connsiteY351" fmla="*/ 287425 h 411214"/>
                  <a:gd name="connsiteX352" fmla="*/ 3967413 w 6330372"/>
                  <a:gd name="connsiteY352" fmla="*/ 347300 h 411214"/>
                  <a:gd name="connsiteX353" fmla="*/ 3948077 w 6330372"/>
                  <a:gd name="connsiteY353" fmla="*/ 389239 h 411214"/>
                  <a:gd name="connsiteX354" fmla="*/ 3920016 w 6330372"/>
                  <a:gd name="connsiteY354" fmla="*/ 401034 h 411214"/>
                  <a:gd name="connsiteX355" fmla="*/ 3889146 w 6330372"/>
                  <a:gd name="connsiteY355" fmla="*/ 390119 h 411214"/>
                  <a:gd name="connsiteX356" fmla="*/ 3860028 w 6330372"/>
                  <a:gd name="connsiteY356" fmla="*/ 352533 h 411214"/>
                  <a:gd name="connsiteX357" fmla="*/ 3829596 w 6330372"/>
                  <a:gd name="connsiteY357" fmla="*/ 259674 h 411214"/>
                  <a:gd name="connsiteX358" fmla="*/ 3812203 w 6330372"/>
                  <a:gd name="connsiteY358" fmla="*/ 115252 h 411214"/>
                  <a:gd name="connsiteX359" fmla="*/ 3596976 w 6330372"/>
                  <a:gd name="connsiteY359" fmla="*/ 115252 h 411214"/>
                  <a:gd name="connsiteX360" fmla="*/ 3596976 w 6330372"/>
                  <a:gd name="connsiteY360" fmla="*/ 81148 h 411214"/>
                  <a:gd name="connsiteX361" fmla="*/ 3810898 w 6330372"/>
                  <a:gd name="connsiteY361" fmla="*/ 81148 h 411214"/>
                  <a:gd name="connsiteX362" fmla="*/ 3808278 w 6330372"/>
                  <a:gd name="connsiteY362" fmla="*/ 4666 h 411214"/>
                  <a:gd name="connsiteX363" fmla="*/ 3090932 w 6330372"/>
                  <a:gd name="connsiteY363" fmla="*/ 3356 h 411214"/>
                  <a:gd name="connsiteX364" fmla="*/ 3117450 w 6330372"/>
                  <a:gd name="connsiteY364" fmla="*/ 78537 h 411214"/>
                  <a:gd name="connsiteX365" fmla="*/ 3180067 w 6330372"/>
                  <a:gd name="connsiteY365" fmla="*/ 78537 h 411214"/>
                  <a:gd name="connsiteX366" fmla="*/ 3180067 w 6330372"/>
                  <a:gd name="connsiteY366" fmla="*/ 112172 h 411214"/>
                  <a:gd name="connsiteX367" fmla="*/ 3005273 w 6330372"/>
                  <a:gd name="connsiteY367" fmla="*/ 112172 h 411214"/>
                  <a:gd name="connsiteX368" fmla="*/ 3005273 w 6330372"/>
                  <a:gd name="connsiteY368" fmla="*/ 78537 h 411214"/>
                  <a:gd name="connsiteX369" fmla="*/ 3083112 w 6330372"/>
                  <a:gd name="connsiteY369" fmla="*/ 78537 h 411214"/>
                  <a:gd name="connsiteX370" fmla="*/ 3057023 w 6330372"/>
                  <a:gd name="connsiteY370" fmla="*/ 12099 h 411214"/>
                  <a:gd name="connsiteX371" fmla="*/ 4892138 w 6330372"/>
                  <a:gd name="connsiteY371" fmla="*/ 754 h 411214"/>
                  <a:gd name="connsiteX372" fmla="*/ 4923894 w 6330372"/>
                  <a:gd name="connsiteY372" fmla="*/ 13840 h 411214"/>
                  <a:gd name="connsiteX373" fmla="*/ 4900844 w 6330372"/>
                  <a:gd name="connsiteY373" fmla="*/ 45323 h 411214"/>
                  <a:gd name="connsiteX374" fmla="*/ 5102593 w 6330372"/>
                  <a:gd name="connsiteY374" fmla="*/ 45323 h 411214"/>
                  <a:gd name="connsiteX375" fmla="*/ 5102593 w 6330372"/>
                  <a:gd name="connsiteY375" fmla="*/ 74165 h 411214"/>
                  <a:gd name="connsiteX376" fmla="*/ 4996494 w 6330372"/>
                  <a:gd name="connsiteY376" fmla="*/ 153249 h 411214"/>
                  <a:gd name="connsiteX377" fmla="*/ 5157790 w 6330372"/>
                  <a:gd name="connsiteY377" fmla="*/ 193466 h 411214"/>
                  <a:gd name="connsiteX378" fmla="*/ 5149113 w 6330372"/>
                  <a:gd name="connsiteY378" fmla="*/ 227550 h 411214"/>
                  <a:gd name="connsiteX379" fmla="*/ 5042376 w 6330372"/>
                  <a:gd name="connsiteY379" fmla="*/ 202420 h 411214"/>
                  <a:gd name="connsiteX380" fmla="*/ 4959966 w 6330372"/>
                  <a:gd name="connsiteY380" fmla="*/ 171616 h 411214"/>
                  <a:gd name="connsiteX381" fmla="*/ 4773895 w 6330372"/>
                  <a:gd name="connsiteY381" fmla="*/ 233233 h 411214"/>
                  <a:gd name="connsiteX382" fmla="*/ 4762150 w 6330372"/>
                  <a:gd name="connsiteY382" fmla="*/ 199578 h 411214"/>
                  <a:gd name="connsiteX383" fmla="*/ 4924323 w 6330372"/>
                  <a:gd name="connsiteY383" fmla="*/ 152388 h 411214"/>
                  <a:gd name="connsiteX384" fmla="*/ 4852590 w 6330372"/>
                  <a:gd name="connsiteY384" fmla="*/ 96885 h 411214"/>
                  <a:gd name="connsiteX385" fmla="*/ 4793021 w 6330372"/>
                  <a:gd name="connsiteY385" fmla="*/ 143214 h 411214"/>
                  <a:gd name="connsiteX386" fmla="*/ 4773895 w 6330372"/>
                  <a:gd name="connsiteY386" fmla="*/ 118734 h 411214"/>
                  <a:gd name="connsiteX387" fmla="*/ 4838893 w 6330372"/>
                  <a:gd name="connsiteY387" fmla="*/ 64541 h 411214"/>
                  <a:gd name="connsiteX388" fmla="*/ 4892138 w 6330372"/>
                  <a:gd name="connsiteY388" fmla="*/ 754 h 411214"/>
                  <a:gd name="connsiteX389" fmla="*/ 6109900 w 6330372"/>
                  <a:gd name="connsiteY389" fmla="*/ -126 h 411214"/>
                  <a:gd name="connsiteX390" fmla="*/ 6141646 w 6330372"/>
                  <a:gd name="connsiteY390" fmla="*/ 18212 h 411214"/>
                  <a:gd name="connsiteX391" fmla="*/ 6086421 w 6330372"/>
                  <a:gd name="connsiteY391" fmla="*/ 90552 h 411214"/>
                  <a:gd name="connsiteX392" fmla="*/ 6032509 w 6330372"/>
                  <a:gd name="connsiteY392" fmla="*/ 148878 h 411214"/>
                  <a:gd name="connsiteX393" fmla="*/ 6139027 w 6330372"/>
                  <a:gd name="connsiteY393" fmla="*/ 140593 h 411214"/>
                  <a:gd name="connsiteX394" fmla="*/ 6245126 w 6330372"/>
                  <a:gd name="connsiteY394" fmla="*/ 132711 h 411214"/>
                  <a:gd name="connsiteX395" fmla="*/ 6189471 w 6330372"/>
                  <a:gd name="connsiteY395" fmla="*/ 71544 h 411214"/>
                  <a:gd name="connsiteX396" fmla="*/ 6215113 w 6330372"/>
                  <a:gd name="connsiteY396" fmla="*/ 48805 h 411214"/>
                  <a:gd name="connsiteX397" fmla="*/ 6272948 w 6330372"/>
                  <a:gd name="connsiteY397" fmla="*/ 111521 h 411214"/>
                  <a:gd name="connsiteX398" fmla="*/ 6330337 w 6330372"/>
                  <a:gd name="connsiteY398" fmla="*/ 179470 h 411214"/>
                  <a:gd name="connsiteX399" fmla="*/ 6303391 w 6330372"/>
                  <a:gd name="connsiteY399" fmla="*/ 203070 h 411214"/>
                  <a:gd name="connsiteX400" fmla="*/ 6278607 w 6330372"/>
                  <a:gd name="connsiteY400" fmla="*/ 172047 h 411214"/>
                  <a:gd name="connsiteX401" fmla="*/ 6271644 w 6330372"/>
                  <a:gd name="connsiteY401" fmla="*/ 163753 h 411214"/>
                  <a:gd name="connsiteX402" fmla="*/ 6132302 w 6330372"/>
                  <a:gd name="connsiteY402" fmla="*/ 174238 h 411214"/>
                  <a:gd name="connsiteX403" fmla="*/ 5992942 w 6330372"/>
                  <a:gd name="connsiteY403" fmla="*/ 185153 h 411214"/>
                  <a:gd name="connsiteX404" fmla="*/ 5962948 w 6330372"/>
                  <a:gd name="connsiteY404" fmla="*/ 187353 h 411214"/>
                  <a:gd name="connsiteX405" fmla="*/ 5953385 w 6330372"/>
                  <a:gd name="connsiteY405" fmla="*/ 151078 h 411214"/>
                  <a:gd name="connsiteX406" fmla="*/ 5976864 w 6330372"/>
                  <a:gd name="connsiteY406" fmla="*/ 146055 h 411214"/>
                  <a:gd name="connsiteX407" fmla="*/ 5989913 w 6330372"/>
                  <a:gd name="connsiteY407" fmla="*/ 139273 h 411214"/>
                  <a:gd name="connsiteX408" fmla="*/ 6051207 w 6330372"/>
                  <a:gd name="connsiteY408" fmla="*/ 76777 h 411214"/>
                  <a:gd name="connsiteX409" fmla="*/ 6109900 w 6330372"/>
                  <a:gd name="connsiteY409" fmla="*/ -126 h 41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</a:cxnLst>
                <a:rect l="l" t="t" r="r" b="b"/>
                <a:pathLst>
                  <a:path w="6330372" h="411214">
                    <a:moveTo>
                      <a:pt x="236051" y="263376"/>
                    </a:moveTo>
                    <a:lnTo>
                      <a:pt x="265178" y="279992"/>
                    </a:lnTo>
                    <a:cubicBezTo>
                      <a:pt x="256482" y="300665"/>
                      <a:pt x="244881" y="323337"/>
                      <a:pt x="230393" y="347941"/>
                    </a:cubicBezTo>
                    <a:cubicBezTo>
                      <a:pt x="215896" y="372555"/>
                      <a:pt x="201980" y="393611"/>
                      <a:pt x="188655" y="411088"/>
                    </a:cubicBezTo>
                    <a:lnTo>
                      <a:pt x="160823" y="387498"/>
                    </a:lnTo>
                    <a:cubicBezTo>
                      <a:pt x="175034" y="370011"/>
                      <a:pt x="188950" y="350056"/>
                      <a:pt x="202561" y="327623"/>
                    </a:cubicBezTo>
                    <a:cubicBezTo>
                      <a:pt x="216201" y="305190"/>
                      <a:pt x="227345" y="283781"/>
                      <a:pt x="236051" y="263376"/>
                    </a:cubicBezTo>
                    <a:close/>
                    <a:moveTo>
                      <a:pt x="329510" y="262945"/>
                    </a:moveTo>
                    <a:cubicBezTo>
                      <a:pt x="339093" y="278376"/>
                      <a:pt x="351399" y="300014"/>
                      <a:pt x="366467" y="327833"/>
                    </a:cubicBezTo>
                    <a:cubicBezTo>
                      <a:pt x="381546" y="355671"/>
                      <a:pt x="390670" y="372641"/>
                      <a:pt x="393871" y="378754"/>
                    </a:cubicBezTo>
                    <a:lnTo>
                      <a:pt x="400834" y="391860"/>
                    </a:lnTo>
                    <a:lnTo>
                      <a:pt x="370820" y="410208"/>
                    </a:lnTo>
                    <a:cubicBezTo>
                      <a:pt x="362724" y="393333"/>
                      <a:pt x="351618" y="372211"/>
                      <a:pt x="337578" y="346841"/>
                    </a:cubicBezTo>
                    <a:cubicBezTo>
                      <a:pt x="323510" y="321500"/>
                      <a:pt x="311118" y="299804"/>
                      <a:pt x="300402" y="281743"/>
                    </a:cubicBezTo>
                    <a:close/>
                    <a:moveTo>
                      <a:pt x="6029032" y="257713"/>
                    </a:moveTo>
                    <a:lnTo>
                      <a:pt x="6029032" y="349041"/>
                    </a:lnTo>
                    <a:lnTo>
                      <a:pt x="6248593" y="349041"/>
                    </a:lnTo>
                    <a:lnTo>
                      <a:pt x="6248593" y="257713"/>
                    </a:lnTo>
                    <a:close/>
                    <a:moveTo>
                      <a:pt x="57781" y="245028"/>
                    </a:moveTo>
                    <a:lnTo>
                      <a:pt x="57781" y="313197"/>
                    </a:lnTo>
                    <a:lnTo>
                      <a:pt x="118227" y="302282"/>
                    </a:lnTo>
                    <a:lnTo>
                      <a:pt x="118227" y="245028"/>
                    </a:lnTo>
                    <a:close/>
                    <a:moveTo>
                      <a:pt x="3218310" y="232802"/>
                    </a:moveTo>
                    <a:lnTo>
                      <a:pt x="3218310" y="345531"/>
                    </a:lnTo>
                    <a:lnTo>
                      <a:pt x="3334419" y="345531"/>
                    </a:lnTo>
                    <a:lnTo>
                      <a:pt x="3334419" y="232802"/>
                    </a:lnTo>
                    <a:close/>
                    <a:moveTo>
                      <a:pt x="5993818" y="223179"/>
                    </a:moveTo>
                    <a:lnTo>
                      <a:pt x="6283817" y="223179"/>
                    </a:lnTo>
                    <a:lnTo>
                      <a:pt x="6283817" y="405836"/>
                    </a:lnTo>
                    <a:lnTo>
                      <a:pt x="6248593" y="405836"/>
                    </a:lnTo>
                    <a:lnTo>
                      <a:pt x="6248593" y="382236"/>
                    </a:lnTo>
                    <a:lnTo>
                      <a:pt x="6029032" y="382236"/>
                    </a:lnTo>
                    <a:lnTo>
                      <a:pt x="6029032" y="405836"/>
                    </a:lnTo>
                    <a:lnTo>
                      <a:pt x="5993818" y="405836"/>
                    </a:lnTo>
                    <a:close/>
                    <a:moveTo>
                      <a:pt x="4449121" y="203950"/>
                    </a:moveTo>
                    <a:cubicBezTo>
                      <a:pt x="4459265" y="240943"/>
                      <a:pt x="4472600" y="271258"/>
                      <a:pt x="4489126" y="294849"/>
                    </a:cubicBezTo>
                    <a:cubicBezTo>
                      <a:pt x="4505928" y="269508"/>
                      <a:pt x="4518386" y="239192"/>
                      <a:pt x="4526511" y="203950"/>
                    </a:cubicBezTo>
                    <a:close/>
                    <a:moveTo>
                      <a:pt x="4913026" y="203070"/>
                    </a:moveTo>
                    <a:lnTo>
                      <a:pt x="4949526" y="203520"/>
                    </a:lnTo>
                    <a:cubicBezTo>
                      <a:pt x="4949250" y="205261"/>
                      <a:pt x="4948612" y="210580"/>
                      <a:pt x="4947583" y="219476"/>
                    </a:cubicBezTo>
                    <a:cubicBezTo>
                      <a:pt x="4946574" y="228344"/>
                      <a:pt x="4945325" y="237604"/>
                      <a:pt x="4943887" y="247209"/>
                    </a:cubicBezTo>
                    <a:lnTo>
                      <a:pt x="5109537" y="247209"/>
                    </a:lnTo>
                    <a:cubicBezTo>
                      <a:pt x="5106917" y="281006"/>
                      <a:pt x="5102593" y="314354"/>
                      <a:pt x="5096506" y="347300"/>
                    </a:cubicBezTo>
                    <a:cubicBezTo>
                      <a:pt x="5093011" y="366223"/>
                      <a:pt x="5087010" y="380132"/>
                      <a:pt x="5078457" y="389019"/>
                    </a:cubicBezTo>
                    <a:cubicBezTo>
                      <a:pt x="5069903" y="397915"/>
                      <a:pt x="5057082" y="402498"/>
                      <a:pt x="5039975" y="402785"/>
                    </a:cubicBezTo>
                    <a:cubicBezTo>
                      <a:pt x="5014458" y="403359"/>
                      <a:pt x="4988826" y="402067"/>
                      <a:pt x="4963013" y="398862"/>
                    </a:cubicBezTo>
                    <a:lnTo>
                      <a:pt x="4956927" y="366959"/>
                    </a:lnTo>
                    <a:cubicBezTo>
                      <a:pt x="4979540" y="370747"/>
                      <a:pt x="5002438" y="372641"/>
                      <a:pt x="5025631" y="372641"/>
                    </a:cubicBezTo>
                    <a:cubicBezTo>
                      <a:pt x="5036347" y="372641"/>
                      <a:pt x="5044109" y="370441"/>
                      <a:pt x="5048891" y="366069"/>
                    </a:cubicBezTo>
                    <a:cubicBezTo>
                      <a:pt x="5053672" y="361698"/>
                      <a:pt x="5057654" y="352964"/>
                      <a:pt x="5060854" y="339848"/>
                    </a:cubicBezTo>
                    <a:cubicBezTo>
                      <a:pt x="5065760" y="319759"/>
                      <a:pt x="5068960" y="299221"/>
                      <a:pt x="5070417" y="278251"/>
                    </a:cubicBezTo>
                    <a:lnTo>
                      <a:pt x="4937801" y="278251"/>
                    </a:lnTo>
                    <a:cubicBezTo>
                      <a:pt x="4932295" y="298340"/>
                      <a:pt x="4923952" y="315674"/>
                      <a:pt x="4912807" y="330244"/>
                    </a:cubicBezTo>
                    <a:cubicBezTo>
                      <a:pt x="4901634" y="344823"/>
                      <a:pt x="4886509" y="358062"/>
                      <a:pt x="4867363" y="370011"/>
                    </a:cubicBezTo>
                    <a:cubicBezTo>
                      <a:pt x="4848237" y="381959"/>
                      <a:pt x="4823025" y="394194"/>
                      <a:pt x="4791706" y="406716"/>
                    </a:cubicBezTo>
                    <a:lnTo>
                      <a:pt x="4771704" y="377874"/>
                    </a:lnTo>
                    <a:cubicBezTo>
                      <a:pt x="4798955" y="367963"/>
                      <a:pt x="4821053" y="358282"/>
                      <a:pt x="4838017" y="348822"/>
                    </a:cubicBezTo>
                    <a:cubicBezTo>
                      <a:pt x="4854972" y="339351"/>
                      <a:pt x="4868459" y="329000"/>
                      <a:pt x="4878441" y="317779"/>
                    </a:cubicBezTo>
                    <a:cubicBezTo>
                      <a:pt x="4888452" y="306567"/>
                      <a:pt x="4895920" y="293385"/>
                      <a:pt x="4900844" y="278251"/>
                    </a:cubicBezTo>
                    <a:lnTo>
                      <a:pt x="4786068" y="278251"/>
                    </a:lnTo>
                    <a:lnTo>
                      <a:pt x="4786068" y="247209"/>
                    </a:lnTo>
                    <a:lnTo>
                      <a:pt x="4907788" y="247209"/>
                    </a:lnTo>
                    <a:cubicBezTo>
                      <a:pt x="4910712" y="227981"/>
                      <a:pt x="4912445" y="213277"/>
                      <a:pt x="4913026" y="203070"/>
                    </a:cubicBezTo>
                    <a:close/>
                    <a:moveTo>
                      <a:pt x="3607416" y="182101"/>
                    </a:moveTo>
                    <a:lnTo>
                      <a:pt x="3796534" y="182101"/>
                    </a:lnTo>
                    <a:lnTo>
                      <a:pt x="3796534" y="216635"/>
                    </a:lnTo>
                    <a:lnTo>
                      <a:pt x="3720458" y="216635"/>
                    </a:lnTo>
                    <a:lnTo>
                      <a:pt x="3720458" y="323251"/>
                    </a:lnTo>
                    <a:cubicBezTo>
                      <a:pt x="3748281" y="319176"/>
                      <a:pt x="3778570" y="314354"/>
                      <a:pt x="3811326" y="308825"/>
                    </a:cubicBezTo>
                    <a:lnTo>
                      <a:pt x="3812203" y="343790"/>
                    </a:lnTo>
                    <a:cubicBezTo>
                      <a:pt x="3722916" y="358369"/>
                      <a:pt x="3652049" y="368997"/>
                      <a:pt x="3599595" y="375693"/>
                    </a:cubicBezTo>
                    <a:lnTo>
                      <a:pt x="3594814" y="341159"/>
                    </a:lnTo>
                    <a:cubicBezTo>
                      <a:pt x="3617407" y="338251"/>
                      <a:pt x="3634238" y="335926"/>
                      <a:pt x="3645249" y="334185"/>
                    </a:cubicBezTo>
                    <a:lnTo>
                      <a:pt x="3684377" y="328933"/>
                    </a:lnTo>
                    <a:lnTo>
                      <a:pt x="3684377" y="216635"/>
                    </a:lnTo>
                    <a:lnTo>
                      <a:pt x="3607416" y="216635"/>
                    </a:lnTo>
                    <a:close/>
                    <a:moveTo>
                      <a:pt x="2414447" y="175099"/>
                    </a:moveTo>
                    <a:lnTo>
                      <a:pt x="2804877" y="175099"/>
                    </a:lnTo>
                    <a:lnTo>
                      <a:pt x="2804877" y="212694"/>
                    </a:lnTo>
                    <a:lnTo>
                      <a:pt x="2414447" y="212694"/>
                    </a:lnTo>
                    <a:close/>
                    <a:moveTo>
                      <a:pt x="4242171" y="163303"/>
                    </a:moveTo>
                    <a:lnTo>
                      <a:pt x="4242171" y="209202"/>
                    </a:lnTo>
                    <a:cubicBezTo>
                      <a:pt x="4242171" y="220854"/>
                      <a:pt x="4242019" y="229444"/>
                      <a:pt x="4241724" y="234974"/>
                    </a:cubicBezTo>
                    <a:lnTo>
                      <a:pt x="4306074" y="234974"/>
                    </a:lnTo>
                    <a:lnTo>
                      <a:pt x="4306074" y="163303"/>
                    </a:lnTo>
                    <a:close/>
                    <a:moveTo>
                      <a:pt x="57781" y="155440"/>
                    </a:moveTo>
                    <a:lnTo>
                      <a:pt x="57781" y="213555"/>
                    </a:lnTo>
                    <a:lnTo>
                      <a:pt x="118227" y="213555"/>
                    </a:lnTo>
                    <a:lnTo>
                      <a:pt x="118227" y="155440"/>
                    </a:lnTo>
                    <a:close/>
                    <a:moveTo>
                      <a:pt x="3049193" y="131850"/>
                    </a:moveTo>
                    <a:cubicBezTo>
                      <a:pt x="3054984" y="151958"/>
                      <a:pt x="3061376" y="177662"/>
                      <a:pt x="3068319" y="208972"/>
                    </a:cubicBezTo>
                    <a:cubicBezTo>
                      <a:pt x="3075282" y="240293"/>
                      <a:pt x="3080340" y="266150"/>
                      <a:pt x="3083541" y="286536"/>
                    </a:cubicBezTo>
                    <a:lnTo>
                      <a:pt x="3051355" y="293108"/>
                    </a:lnTo>
                    <a:cubicBezTo>
                      <a:pt x="3048765" y="273879"/>
                      <a:pt x="3043964" y="248299"/>
                      <a:pt x="3037020" y="216396"/>
                    </a:cubicBezTo>
                    <a:cubicBezTo>
                      <a:pt x="3030048" y="184512"/>
                      <a:pt x="3023838" y="159085"/>
                      <a:pt x="3018322" y="140163"/>
                    </a:cubicBezTo>
                    <a:close/>
                    <a:moveTo>
                      <a:pt x="3130060" y="130539"/>
                    </a:moveTo>
                    <a:lnTo>
                      <a:pt x="3161807" y="137962"/>
                    </a:lnTo>
                    <a:cubicBezTo>
                      <a:pt x="3158035" y="158071"/>
                      <a:pt x="3151939" y="186042"/>
                      <a:pt x="3143538" y="221868"/>
                    </a:cubicBezTo>
                    <a:cubicBezTo>
                      <a:pt x="3135137" y="257713"/>
                      <a:pt x="3127308" y="289903"/>
                      <a:pt x="3120069" y="318449"/>
                    </a:cubicBezTo>
                    <a:lnTo>
                      <a:pt x="3137880" y="313197"/>
                    </a:lnTo>
                    <a:cubicBezTo>
                      <a:pt x="3152673" y="309121"/>
                      <a:pt x="3161807" y="306500"/>
                      <a:pt x="3165275" y="305333"/>
                    </a:cubicBezTo>
                    <a:lnTo>
                      <a:pt x="3170932" y="337677"/>
                    </a:lnTo>
                    <a:lnTo>
                      <a:pt x="3005721" y="385747"/>
                    </a:lnTo>
                    <a:lnTo>
                      <a:pt x="2998320" y="353413"/>
                    </a:lnTo>
                    <a:lnTo>
                      <a:pt x="3085703" y="328503"/>
                    </a:lnTo>
                    <a:cubicBezTo>
                      <a:pt x="3092970" y="301976"/>
                      <a:pt x="3101133" y="268322"/>
                      <a:pt x="3110267" y="227550"/>
                    </a:cubicBezTo>
                    <a:cubicBezTo>
                      <a:pt x="3119402" y="186769"/>
                      <a:pt x="3126003" y="154435"/>
                      <a:pt x="3130060" y="130539"/>
                    </a:cubicBezTo>
                    <a:close/>
                    <a:moveTo>
                      <a:pt x="1650809" y="87711"/>
                    </a:moveTo>
                    <a:lnTo>
                      <a:pt x="1650809" y="217496"/>
                    </a:lnTo>
                    <a:lnTo>
                      <a:pt x="1705178" y="217496"/>
                    </a:lnTo>
                    <a:cubicBezTo>
                      <a:pt x="1729504" y="217496"/>
                      <a:pt x="1748221" y="211441"/>
                      <a:pt x="1761251" y="199368"/>
                    </a:cubicBezTo>
                    <a:cubicBezTo>
                      <a:pt x="1774291" y="187267"/>
                      <a:pt x="1780825" y="171760"/>
                      <a:pt x="1780825" y="152819"/>
                    </a:cubicBezTo>
                    <a:cubicBezTo>
                      <a:pt x="1780825" y="133897"/>
                      <a:pt x="1774291" y="118304"/>
                      <a:pt x="1761251" y="106059"/>
                    </a:cubicBezTo>
                    <a:cubicBezTo>
                      <a:pt x="1748221" y="93824"/>
                      <a:pt x="1729504" y="87711"/>
                      <a:pt x="1705178" y="87711"/>
                    </a:cubicBezTo>
                    <a:close/>
                    <a:moveTo>
                      <a:pt x="1238148" y="87711"/>
                    </a:moveTo>
                    <a:lnTo>
                      <a:pt x="1238148" y="217496"/>
                    </a:lnTo>
                    <a:lnTo>
                      <a:pt x="1292488" y="217496"/>
                    </a:lnTo>
                    <a:cubicBezTo>
                      <a:pt x="1316843" y="217496"/>
                      <a:pt x="1335531" y="211441"/>
                      <a:pt x="1348590" y="199368"/>
                    </a:cubicBezTo>
                    <a:cubicBezTo>
                      <a:pt x="1361620" y="187267"/>
                      <a:pt x="1368145" y="171760"/>
                      <a:pt x="1368145" y="152819"/>
                    </a:cubicBezTo>
                    <a:cubicBezTo>
                      <a:pt x="1368145" y="133897"/>
                      <a:pt x="1361620" y="118304"/>
                      <a:pt x="1348590" y="106059"/>
                    </a:cubicBezTo>
                    <a:cubicBezTo>
                      <a:pt x="1335531" y="93824"/>
                      <a:pt x="1316843" y="87711"/>
                      <a:pt x="1292488" y="87711"/>
                    </a:cubicBezTo>
                    <a:close/>
                    <a:moveTo>
                      <a:pt x="5417756" y="86400"/>
                    </a:moveTo>
                    <a:cubicBezTo>
                      <a:pt x="5427614" y="98626"/>
                      <a:pt x="5440225" y="115252"/>
                      <a:pt x="5455599" y="136221"/>
                    </a:cubicBezTo>
                    <a:cubicBezTo>
                      <a:pt x="5470944" y="157190"/>
                      <a:pt x="5483269" y="174668"/>
                      <a:pt x="5492556" y="188663"/>
                    </a:cubicBezTo>
                    <a:lnTo>
                      <a:pt x="5463848" y="208322"/>
                    </a:lnTo>
                    <a:cubicBezTo>
                      <a:pt x="5454589" y="193466"/>
                      <a:pt x="5442407" y="175558"/>
                      <a:pt x="5427338" y="154560"/>
                    </a:cubicBezTo>
                    <a:cubicBezTo>
                      <a:pt x="5412250" y="133590"/>
                      <a:pt x="5400096" y="117423"/>
                      <a:pt x="5390810" y="106059"/>
                    </a:cubicBezTo>
                    <a:close/>
                    <a:moveTo>
                      <a:pt x="5680360" y="85970"/>
                    </a:moveTo>
                    <a:lnTo>
                      <a:pt x="5708640" y="105628"/>
                    </a:lnTo>
                    <a:cubicBezTo>
                      <a:pt x="5700515" y="118734"/>
                      <a:pt x="5688638" y="136221"/>
                      <a:pt x="5672988" y="158071"/>
                    </a:cubicBezTo>
                    <a:cubicBezTo>
                      <a:pt x="5657338" y="179920"/>
                      <a:pt x="5644432" y="196804"/>
                      <a:pt x="5634297" y="208753"/>
                    </a:cubicBezTo>
                    <a:lnTo>
                      <a:pt x="5606465" y="188663"/>
                    </a:lnTo>
                    <a:cubicBezTo>
                      <a:pt x="5616886" y="176993"/>
                      <a:pt x="5629725" y="160395"/>
                      <a:pt x="5644927" y="138842"/>
                    </a:cubicBezTo>
                    <a:cubicBezTo>
                      <a:pt x="5660148" y="117270"/>
                      <a:pt x="5671959" y="99659"/>
                      <a:pt x="5680360" y="85970"/>
                    </a:cubicBezTo>
                    <a:close/>
                    <a:moveTo>
                      <a:pt x="4875631" y="74595"/>
                    </a:moveTo>
                    <a:cubicBezTo>
                      <a:pt x="4898805" y="99659"/>
                      <a:pt x="4926638" y="120332"/>
                      <a:pt x="4959108" y="136652"/>
                    </a:cubicBezTo>
                    <a:cubicBezTo>
                      <a:pt x="4996198" y="118304"/>
                      <a:pt x="5026935" y="97612"/>
                      <a:pt x="5051272" y="74595"/>
                    </a:cubicBezTo>
                    <a:close/>
                    <a:moveTo>
                      <a:pt x="232127" y="70233"/>
                    </a:moveTo>
                    <a:lnTo>
                      <a:pt x="232127" y="202209"/>
                    </a:lnTo>
                    <a:lnTo>
                      <a:pt x="333863" y="202209"/>
                    </a:lnTo>
                    <a:lnTo>
                      <a:pt x="333863" y="70233"/>
                    </a:lnTo>
                    <a:close/>
                    <a:moveTo>
                      <a:pt x="57781" y="65862"/>
                    </a:moveTo>
                    <a:lnTo>
                      <a:pt x="57781" y="123986"/>
                    </a:lnTo>
                    <a:lnTo>
                      <a:pt x="118227" y="123986"/>
                    </a:lnTo>
                    <a:lnTo>
                      <a:pt x="118227" y="65862"/>
                    </a:lnTo>
                    <a:close/>
                    <a:moveTo>
                      <a:pt x="4242171" y="61490"/>
                    </a:moveTo>
                    <a:lnTo>
                      <a:pt x="4242171" y="132280"/>
                    </a:lnTo>
                    <a:lnTo>
                      <a:pt x="4306074" y="132280"/>
                    </a:lnTo>
                    <a:lnTo>
                      <a:pt x="4306074" y="61490"/>
                    </a:lnTo>
                    <a:close/>
                    <a:moveTo>
                      <a:pt x="1992194" y="53626"/>
                    </a:moveTo>
                    <a:lnTo>
                      <a:pt x="2228710" y="53626"/>
                    </a:lnTo>
                    <a:lnTo>
                      <a:pt x="2228710" y="88141"/>
                    </a:lnTo>
                    <a:lnTo>
                      <a:pt x="2129583" y="88141"/>
                    </a:lnTo>
                    <a:lnTo>
                      <a:pt x="2129583" y="373502"/>
                    </a:lnTo>
                    <a:lnTo>
                      <a:pt x="2090892" y="373502"/>
                    </a:lnTo>
                    <a:lnTo>
                      <a:pt x="2090892" y="88141"/>
                    </a:lnTo>
                    <a:lnTo>
                      <a:pt x="1992194" y="88141"/>
                    </a:lnTo>
                    <a:close/>
                    <a:moveTo>
                      <a:pt x="1612118" y="53626"/>
                    </a:moveTo>
                    <a:lnTo>
                      <a:pt x="1709959" y="53626"/>
                    </a:lnTo>
                    <a:cubicBezTo>
                      <a:pt x="1731390" y="53626"/>
                      <a:pt x="1750602" y="57845"/>
                      <a:pt x="1767557" y="66292"/>
                    </a:cubicBezTo>
                    <a:cubicBezTo>
                      <a:pt x="1784511" y="74748"/>
                      <a:pt x="1797779" y="86467"/>
                      <a:pt x="1807343" y="101467"/>
                    </a:cubicBezTo>
                    <a:cubicBezTo>
                      <a:pt x="1816906" y="116476"/>
                      <a:pt x="1821687" y="133590"/>
                      <a:pt x="1821687" y="152819"/>
                    </a:cubicBezTo>
                    <a:cubicBezTo>
                      <a:pt x="1821687" y="172047"/>
                      <a:pt x="1816972" y="189161"/>
                      <a:pt x="1807562" y="204170"/>
                    </a:cubicBezTo>
                    <a:cubicBezTo>
                      <a:pt x="1798151" y="219170"/>
                      <a:pt x="1784940" y="230822"/>
                      <a:pt x="1767985" y="239135"/>
                    </a:cubicBezTo>
                    <a:cubicBezTo>
                      <a:pt x="1751031" y="247438"/>
                      <a:pt x="1731695" y="251571"/>
                      <a:pt x="1709959" y="251571"/>
                    </a:cubicBezTo>
                    <a:lnTo>
                      <a:pt x="1650809" y="251571"/>
                    </a:lnTo>
                    <a:lnTo>
                      <a:pt x="1650809" y="373502"/>
                    </a:lnTo>
                    <a:lnTo>
                      <a:pt x="1612118" y="373502"/>
                    </a:lnTo>
                    <a:close/>
                    <a:moveTo>
                      <a:pt x="1199457" y="53626"/>
                    </a:moveTo>
                    <a:lnTo>
                      <a:pt x="1297269" y="53626"/>
                    </a:lnTo>
                    <a:cubicBezTo>
                      <a:pt x="1318729" y="53626"/>
                      <a:pt x="1337932" y="57845"/>
                      <a:pt x="1354896" y="66292"/>
                    </a:cubicBezTo>
                    <a:cubicBezTo>
                      <a:pt x="1371850" y="74748"/>
                      <a:pt x="1385099" y="86467"/>
                      <a:pt x="1394682" y="101467"/>
                    </a:cubicBezTo>
                    <a:cubicBezTo>
                      <a:pt x="1404245" y="116476"/>
                      <a:pt x="1409026" y="133590"/>
                      <a:pt x="1409026" y="152819"/>
                    </a:cubicBezTo>
                    <a:cubicBezTo>
                      <a:pt x="1409026" y="172047"/>
                      <a:pt x="1404302" y="189161"/>
                      <a:pt x="1394891" y="204170"/>
                    </a:cubicBezTo>
                    <a:cubicBezTo>
                      <a:pt x="1385461" y="219170"/>
                      <a:pt x="1372279" y="230822"/>
                      <a:pt x="1355324" y="239135"/>
                    </a:cubicBezTo>
                    <a:cubicBezTo>
                      <a:pt x="1338360" y="247438"/>
                      <a:pt x="1319024" y="251571"/>
                      <a:pt x="1297269" y="251571"/>
                    </a:cubicBezTo>
                    <a:lnTo>
                      <a:pt x="1238148" y="251571"/>
                    </a:lnTo>
                    <a:lnTo>
                      <a:pt x="1238148" y="373502"/>
                    </a:lnTo>
                    <a:lnTo>
                      <a:pt x="1199457" y="373502"/>
                    </a:lnTo>
                    <a:close/>
                    <a:moveTo>
                      <a:pt x="200399" y="37459"/>
                    </a:moveTo>
                    <a:lnTo>
                      <a:pt x="365610" y="37459"/>
                    </a:lnTo>
                    <a:lnTo>
                      <a:pt x="365610" y="235863"/>
                    </a:lnTo>
                    <a:lnTo>
                      <a:pt x="200399" y="235863"/>
                    </a:lnTo>
                    <a:close/>
                    <a:moveTo>
                      <a:pt x="4317" y="33518"/>
                    </a:moveTo>
                    <a:lnTo>
                      <a:pt x="178215" y="33518"/>
                    </a:lnTo>
                    <a:lnTo>
                      <a:pt x="178215" y="65862"/>
                    </a:lnTo>
                    <a:lnTo>
                      <a:pt x="149526" y="65862"/>
                    </a:lnTo>
                    <a:lnTo>
                      <a:pt x="149526" y="296590"/>
                    </a:lnTo>
                    <a:lnTo>
                      <a:pt x="180825" y="290477"/>
                    </a:lnTo>
                    <a:lnTo>
                      <a:pt x="182130" y="323681"/>
                    </a:lnTo>
                    <a:lnTo>
                      <a:pt x="149526" y="329813"/>
                    </a:lnTo>
                    <a:lnTo>
                      <a:pt x="149526" y="406716"/>
                    </a:lnTo>
                    <a:lnTo>
                      <a:pt x="118227" y="406716"/>
                    </a:lnTo>
                    <a:lnTo>
                      <a:pt x="118227" y="335496"/>
                    </a:lnTo>
                    <a:cubicBezTo>
                      <a:pt x="51837" y="348008"/>
                      <a:pt x="13442" y="355001"/>
                      <a:pt x="3003" y="356465"/>
                    </a:cubicBezTo>
                    <a:lnTo>
                      <a:pt x="-36" y="322390"/>
                    </a:lnTo>
                    <a:cubicBezTo>
                      <a:pt x="6051" y="321806"/>
                      <a:pt x="14880" y="320496"/>
                      <a:pt x="26482" y="318449"/>
                    </a:cubicBezTo>
                    <a:lnTo>
                      <a:pt x="26482" y="65862"/>
                    </a:lnTo>
                    <a:lnTo>
                      <a:pt x="4317" y="65862"/>
                    </a:lnTo>
                    <a:close/>
                    <a:moveTo>
                      <a:pt x="746020" y="31327"/>
                    </a:moveTo>
                    <a:lnTo>
                      <a:pt x="929928" y="31327"/>
                    </a:lnTo>
                    <a:lnTo>
                      <a:pt x="929928" y="64541"/>
                    </a:lnTo>
                    <a:lnTo>
                      <a:pt x="801236" y="154560"/>
                    </a:lnTo>
                    <a:lnTo>
                      <a:pt x="971657" y="154560"/>
                    </a:lnTo>
                    <a:cubicBezTo>
                      <a:pt x="971362" y="187200"/>
                      <a:pt x="970200" y="221581"/>
                      <a:pt x="968190" y="257713"/>
                    </a:cubicBezTo>
                    <a:cubicBezTo>
                      <a:pt x="966152" y="293816"/>
                      <a:pt x="963542" y="322514"/>
                      <a:pt x="960361" y="343790"/>
                    </a:cubicBezTo>
                    <a:cubicBezTo>
                      <a:pt x="958027" y="358943"/>
                      <a:pt x="954922" y="370374"/>
                      <a:pt x="951017" y="378104"/>
                    </a:cubicBezTo>
                    <a:cubicBezTo>
                      <a:pt x="947092" y="385814"/>
                      <a:pt x="941225" y="391286"/>
                      <a:pt x="933395" y="394491"/>
                    </a:cubicBezTo>
                    <a:cubicBezTo>
                      <a:pt x="925575" y="397695"/>
                      <a:pt x="914126" y="399293"/>
                      <a:pt x="899058" y="399293"/>
                    </a:cubicBezTo>
                    <a:cubicBezTo>
                      <a:pt x="884847" y="399293"/>
                      <a:pt x="871807" y="398710"/>
                      <a:pt x="859929" y="397552"/>
                    </a:cubicBezTo>
                    <a:lnTo>
                      <a:pt x="852538" y="363018"/>
                    </a:lnTo>
                    <a:cubicBezTo>
                      <a:pt x="855147" y="363314"/>
                      <a:pt x="860358" y="363965"/>
                      <a:pt x="868187" y="364998"/>
                    </a:cubicBezTo>
                    <a:cubicBezTo>
                      <a:pt x="876007" y="366002"/>
                      <a:pt x="883980" y="366529"/>
                      <a:pt x="892085" y="366529"/>
                    </a:cubicBezTo>
                    <a:cubicBezTo>
                      <a:pt x="900791" y="366529"/>
                      <a:pt x="907392" y="365486"/>
                      <a:pt x="911878" y="363467"/>
                    </a:cubicBezTo>
                    <a:cubicBezTo>
                      <a:pt x="916374" y="361420"/>
                      <a:pt x="919698" y="357995"/>
                      <a:pt x="921889" y="353193"/>
                    </a:cubicBezTo>
                    <a:cubicBezTo>
                      <a:pt x="924051" y="348372"/>
                      <a:pt x="926004" y="341159"/>
                      <a:pt x="927757" y="331564"/>
                    </a:cubicBezTo>
                    <a:cubicBezTo>
                      <a:pt x="932090" y="304750"/>
                      <a:pt x="935434" y="256526"/>
                      <a:pt x="937748" y="186903"/>
                    </a:cubicBezTo>
                    <a:lnTo>
                      <a:pt x="908611" y="186903"/>
                    </a:lnTo>
                    <a:cubicBezTo>
                      <a:pt x="900515" y="221007"/>
                      <a:pt x="891228" y="250194"/>
                      <a:pt x="880789" y="274530"/>
                    </a:cubicBezTo>
                    <a:cubicBezTo>
                      <a:pt x="870349" y="298857"/>
                      <a:pt x="856891" y="320859"/>
                      <a:pt x="840355" y="340518"/>
                    </a:cubicBezTo>
                    <a:cubicBezTo>
                      <a:pt x="823829" y="360177"/>
                      <a:pt x="802827" y="379185"/>
                      <a:pt x="777309" y="397552"/>
                    </a:cubicBezTo>
                    <a:lnTo>
                      <a:pt x="754697" y="371752"/>
                    </a:lnTo>
                    <a:cubicBezTo>
                      <a:pt x="777890" y="356035"/>
                      <a:pt x="796950" y="339638"/>
                      <a:pt x="811866" y="322601"/>
                    </a:cubicBezTo>
                    <a:cubicBezTo>
                      <a:pt x="826811" y="305553"/>
                      <a:pt x="839202" y="286478"/>
                      <a:pt x="849061" y="265356"/>
                    </a:cubicBezTo>
                    <a:cubicBezTo>
                      <a:pt x="858900" y="244234"/>
                      <a:pt x="868187" y="218080"/>
                      <a:pt x="876893" y="186903"/>
                    </a:cubicBezTo>
                    <a:lnTo>
                      <a:pt x="835583" y="186903"/>
                    </a:lnTo>
                    <a:cubicBezTo>
                      <a:pt x="827172" y="220701"/>
                      <a:pt x="812895" y="252097"/>
                      <a:pt x="792749" y="281073"/>
                    </a:cubicBezTo>
                    <a:cubicBezTo>
                      <a:pt x="772594" y="310068"/>
                      <a:pt x="745581" y="338404"/>
                      <a:pt x="711672" y="366069"/>
                    </a:cubicBezTo>
                    <a:lnTo>
                      <a:pt x="688174" y="342049"/>
                    </a:lnTo>
                    <a:cubicBezTo>
                      <a:pt x="720654" y="316707"/>
                      <a:pt x="745867" y="291797"/>
                      <a:pt x="763831" y="267317"/>
                    </a:cubicBezTo>
                    <a:cubicBezTo>
                      <a:pt x="781814" y="242837"/>
                      <a:pt x="795149" y="216052"/>
                      <a:pt x="803827" y="186903"/>
                    </a:cubicBezTo>
                    <a:lnTo>
                      <a:pt x="742543" y="186903"/>
                    </a:lnTo>
                    <a:lnTo>
                      <a:pt x="742543" y="157621"/>
                    </a:lnTo>
                    <a:lnTo>
                      <a:pt x="879055" y="63231"/>
                    </a:lnTo>
                    <a:lnTo>
                      <a:pt x="746020" y="63231"/>
                    </a:lnTo>
                    <a:close/>
                    <a:moveTo>
                      <a:pt x="4210853" y="29146"/>
                    </a:moveTo>
                    <a:lnTo>
                      <a:pt x="4336945" y="29146"/>
                    </a:lnTo>
                    <a:lnTo>
                      <a:pt x="4336945" y="356035"/>
                    </a:lnTo>
                    <a:cubicBezTo>
                      <a:pt x="4336945" y="367389"/>
                      <a:pt x="4335849" y="376123"/>
                      <a:pt x="4333687" y="382236"/>
                    </a:cubicBezTo>
                    <a:cubicBezTo>
                      <a:pt x="4331516" y="388378"/>
                      <a:pt x="4327534" y="392807"/>
                      <a:pt x="4321724" y="395572"/>
                    </a:cubicBezTo>
                    <a:cubicBezTo>
                      <a:pt x="4315932" y="398346"/>
                      <a:pt x="4307226" y="399723"/>
                      <a:pt x="4295635" y="399723"/>
                    </a:cubicBezTo>
                    <a:cubicBezTo>
                      <a:pt x="4283452" y="399723"/>
                      <a:pt x="4271003" y="398862"/>
                      <a:pt x="4258249" y="397093"/>
                    </a:cubicBezTo>
                    <a:lnTo>
                      <a:pt x="4251305" y="364759"/>
                    </a:lnTo>
                    <a:cubicBezTo>
                      <a:pt x="4267527" y="367102"/>
                      <a:pt x="4279833" y="368270"/>
                      <a:pt x="4288263" y="368270"/>
                    </a:cubicBezTo>
                    <a:cubicBezTo>
                      <a:pt x="4295502" y="368270"/>
                      <a:pt x="4300283" y="366376"/>
                      <a:pt x="4302598" y="362587"/>
                    </a:cubicBezTo>
                    <a:cubicBezTo>
                      <a:pt x="4304912" y="358799"/>
                      <a:pt x="4306074" y="352380"/>
                      <a:pt x="4306074" y="343359"/>
                    </a:cubicBezTo>
                    <a:lnTo>
                      <a:pt x="4306074" y="265567"/>
                    </a:lnTo>
                    <a:lnTo>
                      <a:pt x="4240866" y="265567"/>
                    </a:lnTo>
                    <a:cubicBezTo>
                      <a:pt x="4239409" y="292371"/>
                      <a:pt x="4236142" y="317196"/>
                      <a:pt x="4231084" y="340087"/>
                    </a:cubicBezTo>
                    <a:cubicBezTo>
                      <a:pt x="4226007" y="362951"/>
                      <a:pt x="4218549" y="385747"/>
                      <a:pt x="4208681" y="408467"/>
                    </a:cubicBezTo>
                    <a:lnTo>
                      <a:pt x="4179125" y="392721"/>
                    </a:lnTo>
                    <a:cubicBezTo>
                      <a:pt x="4187831" y="374966"/>
                      <a:pt x="4194346" y="358646"/>
                      <a:pt x="4198699" y="343790"/>
                    </a:cubicBezTo>
                    <a:cubicBezTo>
                      <a:pt x="4203023" y="328933"/>
                      <a:pt x="4206157" y="310289"/>
                      <a:pt x="4208043" y="287856"/>
                    </a:cubicBezTo>
                    <a:cubicBezTo>
                      <a:pt x="4209910" y="265423"/>
                      <a:pt x="4210853" y="234390"/>
                      <a:pt x="4210853" y="194776"/>
                    </a:cubicBezTo>
                    <a:close/>
                    <a:moveTo>
                      <a:pt x="5372550" y="28266"/>
                    </a:moveTo>
                    <a:lnTo>
                      <a:pt x="5726900" y="28266"/>
                    </a:lnTo>
                    <a:lnTo>
                      <a:pt x="5726900" y="61490"/>
                    </a:lnTo>
                    <a:lnTo>
                      <a:pt x="5567756" y="61490"/>
                    </a:lnTo>
                    <a:lnTo>
                      <a:pt x="5567756" y="229291"/>
                    </a:lnTo>
                    <a:lnTo>
                      <a:pt x="5744292" y="229291"/>
                    </a:lnTo>
                    <a:lnTo>
                      <a:pt x="5744292" y="262515"/>
                    </a:lnTo>
                    <a:lnTo>
                      <a:pt x="5567756" y="262515"/>
                    </a:lnTo>
                    <a:lnTo>
                      <a:pt x="5567756" y="403234"/>
                    </a:lnTo>
                    <a:lnTo>
                      <a:pt x="5531675" y="403234"/>
                    </a:lnTo>
                    <a:lnTo>
                      <a:pt x="5531675" y="262515"/>
                    </a:lnTo>
                    <a:lnTo>
                      <a:pt x="5354729" y="262515"/>
                    </a:lnTo>
                    <a:lnTo>
                      <a:pt x="5354729" y="229291"/>
                    </a:lnTo>
                    <a:lnTo>
                      <a:pt x="5531675" y="229291"/>
                    </a:lnTo>
                    <a:lnTo>
                      <a:pt x="5531675" y="61490"/>
                    </a:lnTo>
                    <a:lnTo>
                      <a:pt x="5372550" y="61490"/>
                    </a:lnTo>
                    <a:close/>
                    <a:moveTo>
                      <a:pt x="4370854" y="28266"/>
                    </a:moveTo>
                    <a:lnTo>
                      <a:pt x="4551724" y="28266"/>
                    </a:lnTo>
                    <a:lnTo>
                      <a:pt x="4549552" y="99937"/>
                    </a:lnTo>
                    <a:cubicBezTo>
                      <a:pt x="4548981" y="112774"/>
                      <a:pt x="4547152" y="122312"/>
                      <a:pt x="4544114" y="128578"/>
                    </a:cubicBezTo>
                    <a:cubicBezTo>
                      <a:pt x="4541066" y="134844"/>
                      <a:pt x="4535789" y="139216"/>
                      <a:pt x="4528245" y="141684"/>
                    </a:cubicBezTo>
                    <a:cubicBezTo>
                      <a:pt x="4520701" y="144161"/>
                      <a:pt x="4509128" y="145386"/>
                      <a:pt x="4493450" y="145386"/>
                    </a:cubicBezTo>
                    <a:cubicBezTo>
                      <a:pt x="4476648" y="145386"/>
                      <a:pt x="4459989" y="144506"/>
                      <a:pt x="4443463" y="142765"/>
                    </a:cubicBezTo>
                    <a:lnTo>
                      <a:pt x="4437805" y="111311"/>
                    </a:lnTo>
                    <a:cubicBezTo>
                      <a:pt x="4455207" y="113932"/>
                      <a:pt x="4472447" y="115252"/>
                      <a:pt x="4489554" y="115252"/>
                    </a:cubicBezTo>
                    <a:cubicBezTo>
                      <a:pt x="4497079" y="115252"/>
                      <a:pt x="4502737" y="114429"/>
                      <a:pt x="4506509" y="112832"/>
                    </a:cubicBezTo>
                    <a:cubicBezTo>
                      <a:pt x="4510281" y="111225"/>
                      <a:pt x="4512815" y="108747"/>
                      <a:pt x="4514119" y="105408"/>
                    </a:cubicBezTo>
                    <a:cubicBezTo>
                      <a:pt x="4515424" y="102051"/>
                      <a:pt x="4516224" y="97181"/>
                      <a:pt x="4516500" y="90772"/>
                    </a:cubicBezTo>
                    <a:cubicBezTo>
                      <a:pt x="4517082" y="86678"/>
                      <a:pt x="4517529" y="81961"/>
                      <a:pt x="4517805" y="76557"/>
                    </a:cubicBezTo>
                    <a:cubicBezTo>
                      <a:pt x="4518110" y="71180"/>
                      <a:pt x="4518234" y="66139"/>
                      <a:pt x="4518234" y="61490"/>
                    </a:cubicBezTo>
                    <a:lnTo>
                      <a:pt x="4402153" y="61490"/>
                    </a:lnTo>
                    <a:lnTo>
                      <a:pt x="4402153" y="172497"/>
                    </a:lnTo>
                    <a:lnTo>
                      <a:pt x="4557382" y="172497"/>
                    </a:lnTo>
                    <a:lnTo>
                      <a:pt x="4557382" y="204381"/>
                    </a:lnTo>
                    <a:cubicBezTo>
                      <a:pt x="4551867" y="227120"/>
                      <a:pt x="4545209" y="247869"/>
                      <a:pt x="4537379" y="266667"/>
                    </a:cubicBezTo>
                    <a:cubicBezTo>
                      <a:pt x="4529559" y="285445"/>
                      <a:pt x="4519996" y="303009"/>
                      <a:pt x="4508671" y="319329"/>
                    </a:cubicBezTo>
                    <a:cubicBezTo>
                      <a:pt x="4525482" y="336510"/>
                      <a:pt x="4549105" y="354858"/>
                      <a:pt x="4579546" y="374383"/>
                    </a:cubicBezTo>
                    <a:lnTo>
                      <a:pt x="4559115" y="403234"/>
                    </a:lnTo>
                    <a:cubicBezTo>
                      <a:pt x="4529254" y="383403"/>
                      <a:pt x="4505928" y="364051"/>
                      <a:pt x="4489126" y="345100"/>
                    </a:cubicBezTo>
                    <a:cubicBezTo>
                      <a:pt x="4473457" y="363745"/>
                      <a:pt x="4452873" y="383126"/>
                      <a:pt x="4427385" y="403234"/>
                    </a:cubicBezTo>
                    <a:lnTo>
                      <a:pt x="4407810" y="374383"/>
                    </a:lnTo>
                    <a:cubicBezTo>
                      <a:pt x="4433604" y="356618"/>
                      <a:pt x="4454179" y="338681"/>
                      <a:pt x="4469552" y="320620"/>
                    </a:cubicBezTo>
                    <a:cubicBezTo>
                      <a:pt x="4458836" y="305487"/>
                      <a:pt x="4449340" y="288439"/>
                      <a:pt x="4441082" y="269508"/>
                    </a:cubicBezTo>
                    <a:cubicBezTo>
                      <a:pt x="4432814" y="250566"/>
                      <a:pt x="4425204" y="228708"/>
                      <a:pt x="4418250" y="203950"/>
                    </a:cubicBezTo>
                    <a:lnTo>
                      <a:pt x="4402153" y="203950"/>
                    </a:lnTo>
                    <a:lnTo>
                      <a:pt x="4402153" y="406716"/>
                    </a:lnTo>
                    <a:lnTo>
                      <a:pt x="4370854" y="406716"/>
                    </a:lnTo>
                    <a:close/>
                    <a:moveTo>
                      <a:pt x="643845" y="10358"/>
                    </a:moveTo>
                    <a:lnTo>
                      <a:pt x="678192" y="10358"/>
                    </a:lnTo>
                    <a:lnTo>
                      <a:pt x="678192" y="111311"/>
                    </a:lnTo>
                    <a:lnTo>
                      <a:pt x="727322" y="111311"/>
                    </a:lnTo>
                    <a:lnTo>
                      <a:pt x="727322" y="144955"/>
                    </a:lnTo>
                    <a:lnTo>
                      <a:pt x="678192" y="144955"/>
                    </a:lnTo>
                    <a:lnTo>
                      <a:pt x="678192" y="276051"/>
                    </a:lnTo>
                    <a:cubicBezTo>
                      <a:pt x="692375" y="271105"/>
                      <a:pt x="708053" y="265270"/>
                      <a:pt x="725131" y="258573"/>
                    </a:cubicBezTo>
                    <a:lnTo>
                      <a:pt x="726874" y="291797"/>
                    </a:lnTo>
                    <a:cubicBezTo>
                      <a:pt x="680507" y="310136"/>
                      <a:pt x="636596" y="324868"/>
                      <a:pt x="595144" y="335926"/>
                    </a:cubicBezTo>
                    <a:lnTo>
                      <a:pt x="586885" y="301851"/>
                    </a:lnTo>
                    <a:cubicBezTo>
                      <a:pt x="603392" y="298340"/>
                      <a:pt x="622385" y="293385"/>
                      <a:pt x="643845" y="286966"/>
                    </a:cubicBezTo>
                    <a:lnTo>
                      <a:pt x="643845" y="144955"/>
                    </a:lnTo>
                    <a:lnTo>
                      <a:pt x="594715" y="144955"/>
                    </a:lnTo>
                    <a:lnTo>
                      <a:pt x="594715" y="111311"/>
                    </a:lnTo>
                    <a:lnTo>
                      <a:pt x="643845" y="111311"/>
                    </a:lnTo>
                    <a:close/>
                    <a:moveTo>
                      <a:pt x="3250485" y="8177"/>
                    </a:moveTo>
                    <a:lnTo>
                      <a:pt x="3286137" y="8177"/>
                    </a:lnTo>
                    <a:lnTo>
                      <a:pt x="3286137" y="79828"/>
                    </a:lnTo>
                    <a:lnTo>
                      <a:pt x="3394846" y="79828"/>
                    </a:lnTo>
                    <a:lnTo>
                      <a:pt x="3394846" y="113482"/>
                    </a:lnTo>
                    <a:lnTo>
                      <a:pt x="3286137" y="113482"/>
                    </a:lnTo>
                    <a:lnTo>
                      <a:pt x="3286137" y="198698"/>
                    </a:lnTo>
                    <a:lnTo>
                      <a:pt x="3368757" y="198698"/>
                    </a:lnTo>
                    <a:lnTo>
                      <a:pt x="3368757" y="404545"/>
                    </a:lnTo>
                    <a:lnTo>
                      <a:pt x="3334419" y="404545"/>
                    </a:lnTo>
                    <a:lnTo>
                      <a:pt x="3334419" y="378754"/>
                    </a:lnTo>
                    <a:lnTo>
                      <a:pt x="3218310" y="378754"/>
                    </a:lnTo>
                    <a:lnTo>
                      <a:pt x="3218310" y="404095"/>
                    </a:lnTo>
                    <a:lnTo>
                      <a:pt x="3183543" y="404095"/>
                    </a:lnTo>
                    <a:lnTo>
                      <a:pt x="3183543" y="198698"/>
                    </a:lnTo>
                    <a:lnTo>
                      <a:pt x="3250485" y="198698"/>
                    </a:lnTo>
                    <a:close/>
                    <a:moveTo>
                      <a:pt x="3895232" y="6867"/>
                    </a:moveTo>
                    <a:cubicBezTo>
                      <a:pt x="3903052" y="12979"/>
                      <a:pt x="3912187" y="20623"/>
                      <a:pt x="3922626" y="29797"/>
                    </a:cubicBezTo>
                    <a:cubicBezTo>
                      <a:pt x="3933065" y="38990"/>
                      <a:pt x="3941324" y="46633"/>
                      <a:pt x="3947410" y="52746"/>
                    </a:cubicBezTo>
                    <a:lnTo>
                      <a:pt x="3926103" y="78087"/>
                    </a:lnTo>
                    <a:cubicBezTo>
                      <a:pt x="3911606" y="62370"/>
                      <a:pt x="3894223" y="46327"/>
                      <a:pt x="3873944" y="30036"/>
                    </a:cubicBezTo>
                    <a:close/>
                    <a:moveTo>
                      <a:pt x="3808278" y="4666"/>
                    </a:moveTo>
                    <a:lnTo>
                      <a:pt x="3844807" y="4666"/>
                    </a:lnTo>
                    <a:cubicBezTo>
                      <a:pt x="3844807" y="27989"/>
                      <a:pt x="3845388" y="53483"/>
                      <a:pt x="3846550" y="81148"/>
                    </a:cubicBezTo>
                    <a:lnTo>
                      <a:pt x="3979157" y="81148"/>
                    </a:lnTo>
                    <a:lnTo>
                      <a:pt x="3979157" y="115252"/>
                    </a:lnTo>
                    <a:lnTo>
                      <a:pt x="3848283" y="115252"/>
                    </a:lnTo>
                    <a:cubicBezTo>
                      <a:pt x="3851760" y="172047"/>
                      <a:pt x="3857351" y="218740"/>
                      <a:pt x="3865028" y="255302"/>
                    </a:cubicBezTo>
                    <a:cubicBezTo>
                      <a:pt x="3872706" y="291854"/>
                      <a:pt x="3882631" y="320496"/>
                      <a:pt x="3894804" y="341159"/>
                    </a:cubicBezTo>
                    <a:cubicBezTo>
                      <a:pt x="3899157" y="348458"/>
                      <a:pt x="3903205" y="353413"/>
                      <a:pt x="3906976" y="356035"/>
                    </a:cubicBezTo>
                    <a:cubicBezTo>
                      <a:pt x="3910748" y="358646"/>
                      <a:pt x="3914958" y="359957"/>
                      <a:pt x="3919588" y="359957"/>
                    </a:cubicBezTo>
                    <a:cubicBezTo>
                      <a:pt x="3924236" y="359957"/>
                      <a:pt x="3927836" y="357995"/>
                      <a:pt x="3930456" y="354054"/>
                    </a:cubicBezTo>
                    <a:cubicBezTo>
                      <a:pt x="3933065" y="350142"/>
                      <a:pt x="3935809" y="341465"/>
                      <a:pt x="3938723" y="328053"/>
                    </a:cubicBezTo>
                    <a:cubicBezTo>
                      <a:pt x="3941905" y="313197"/>
                      <a:pt x="3944943" y="296016"/>
                      <a:pt x="3947839" y="276482"/>
                    </a:cubicBezTo>
                    <a:lnTo>
                      <a:pt x="3978281" y="287425"/>
                    </a:lnTo>
                    <a:cubicBezTo>
                      <a:pt x="3973928" y="315674"/>
                      <a:pt x="3970309" y="335630"/>
                      <a:pt x="3967413" y="347300"/>
                    </a:cubicBezTo>
                    <a:cubicBezTo>
                      <a:pt x="3962203" y="367389"/>
                      <a:pt x="3955744" y="381375"/>
                      <a:pt x="3948077" y="389239"/>
                    </a:cubicBezTo>
                    <a:cubicBezTo>
                      <a:pt x="3940381" y="397093"/>
                      <a:pt x="3931027" y="401034"/>
                      <a:pt x="3920016" y="401034"/>
                    </a:cubicBezTo>
                    <a:cubicBezTo>
                      <a:pt x="3909015" y="401034"/>
                      <a:pt x="3898728" y="397399"/>
                      <a:pt x="3889146" y="390119"/>
                    </a:cubicBezTo>
                    <a:cubicBezTo>
                      <a:pt x="3879583" y="382820"/>
                      <a:pt x="3869867" y="370317"/>
                      <a:pt x="3860028" y="352533"/>
                    </a:cubicBezTo>
                    <a:cubicBezTo>
                      <a:pt x="3848131" y="330674"/>
                      <a:pt x="3837996" y="299737"/>
                      <a:pt x="3829596" y="259674"/>
                    </a:cubicBezTo>
                    <a:cubicBezTo>
                      <a:pt x="3821185" y="219601"/>
                      <a:pt x="3815374" y="171463"/>
                      <a:pt x="3812203" y="115252"/>
                    </a:cubicBezTo>
                    <a:lnTo>
                      <a:pt x="3596976" y="115252"/>
                    </a:lnTo>
                    <a:lnTo>
                      <a:pt x="3596976" y="81148"/>
                    </a:lnTo>
                    <a:lnTo>
                      <a:pt x="3810898" y="81148"/>
                    </a:lnTo>
                    <a:cubicBezTo>
                      <a:pt x="3810317" y="41831"/>
                      <a:pt x="3809440" y="16337"/>
                      <a:pt x="3808278" y="4666"/>
                    </a:cubicBezTo>
                    <a:close/>
                    <a:moveTo>
                      <a:pt x="3090932" y="3356"/>
                    </a:moveTo>
                    <a:cubicBezTo>
                      <a:pt x="3099914" y="26372"/>
                      <a:pt x="3108744" y="51436"/>
                      <a:pt x="3117450" y="78537"/>
                    </a:cubicBezTo>
                    <a:lnTo>
                      <a:pt x="3180067" y="78537"/>
                    </a:lnTo>
                    <a:lnTo>
                      <a:pt x="3180067" y="112172"/>
                    </a:lnTo>
                    <a:lnTo>
                      <a:pt x="3005273" y="112172"/>
                    </a:lnTo>
                    <a:lnTo>
                      <a:pt x="3005273" y="78537"/>
                    </a:lnTo>
                    <a:lnTo>
                      <a:pt x="3083112" y="78537"/>
                    </a:lnTo>
                    <a:cubicBezTo>
                      <a:pt x="3074406" y="54918"/>
                      <a:pt x="3065719" y="32791"/>
                      <a:pt x="3057023" y="12099"/>
                    </a:cubicBezTo>
                    <a:close/>
                    <a:moveTo>
                      <a:pt x="4892138" y="754"/>
                    </a:moveTo>
                    <a:lnTo>
                      <a:pt x="4923894" y="13840"/>
                    </a:lnTo>
                    <a:cubicBezTo>
                      <a:pt x="4917799" y="23167"/>
                      <a:pt x="4910131" y="33671"/>
                      <a:pt x="4900844" y="45323"/>
                    </a:cubicBezTo>
                    <a:lnTo>
                      <a:pt x="5102593" y="45323"/>
                    </a:lnTo>
                    <a:lnTo>
                      <a:pt x="5102593" y="74165"/>
                    </a:lnTo>
                    <a:cubicBezTo>
                      <a:pt x="5070694" y="105322"/>
                      <a:pt x="5035347" y="131696"/>
                      <a:pt x="4996494" y="153249"/>
                    </a:cubicBezTo>
                    <a:cubicBezTo>
                      <a:pt x="5036775" y="168708"/>
                      <a:pt x="5090544" y="182101"/>
                      <a:pt x="5157790" y="193466"/>
                    </a:cubicBezTo>
                    <a:lnTo>
                      <a:pt x="5149113" y="227550"/>
                    </a:lnTo>
                    <a:cubicBezTo>
                      <a:pt x="5108527" y="219687"/>
                      <a:pt x="5072941" y="211316"/>
                      <a:pt x="5042376" y="202420"/>
                    </a:cubicBezTo>
                    <a:cubicBezTo>
                      <a:pt x="5011782" y="193533"/>
                      <a:pt x="4984321" y="183259"/>
                      <a:pt x="4959966" y="171616"/>
                    </a:cubicBezTo>
                    <a:cubicBezTo>
                      <a:pt x="4909245" y="194910"/>
                      <a:pt x="4847228" y="215449"/>
                      <a:pt x="4773895" y="233233"/>
                    </a:cubicBezTo>
                    <a:lnTo>
                      <a:pt x="4762150" y="199578"/>
                    </a:lnTo>
                    <a:cubicBezTo>
                      <a:pt x="4824463" y="186769"/>
                      <a:pt x="4878527" y="171033"/>
                      <a:pt x="4924323" y="152388"/>
                    </a:cubicBezTo>
                    <a:cubicBezTo>
                      <a:pt x="4900263" y="137809"/>
                      <a:pt x="4876345" y="119318"/>
                      <a:pt x="4852590" y="96885"/>
                    </a:cubicBezTo>
                    <a:cubicBezTo>
                      <a:pt x="4834607" y="113789"/>
                      <a:pt x="4814757" y="129219"/>
                      <a:pt x="4793021" y="143214"/>
                    </a:cubicBezTo>
                    <a:lnTo>
                      <a:pt x="4773895" y="118734"/>
                    </a:lnTo>
                    <a:cubicBezTo>
                      <a:pt x="4795050" y="105045"/>
                      <a:pt x="4816700" y="86984"/>
                      <a:pt x="4838893" y="64541"/>
                    </a:cubicBezTo>
                    <a:cubicBezTo>
                      <a:pt x="4861058" y="42109"/>
                      <a:pt x="4878813" y="20843"/>
                      <a:pt x="4892138" y="754"/>
                    </a:cubicBezTo>
                    <a:close/>
                    <a:moveTo>
                      <a:pt x="6109900" y="-126"/>
                    </a:moveTo>
                    <a:lnTo>
                      <a:pt x="6141646" y="18212"/>
                    </a:lnTo>
                    <a:cubicBezTo>
                      <a:pt x="6125692" y="40951"/>
                      <a:pt x="6107299" y="65058"/>
                      <a:pt x="6086421" y="90552"/>
                    </a:cubicBezTo>
                    <a:cubicBezTo>
                      <a:pt x="6065570" y="116046"/>
                      <a:pt x="6047578" y="135485"/>
                      <a:pt x="6032509" y="148878"/>
                    </a:cubicBezTo>
                    <a:cubicBezTo>
                      <a:pt x="6058017" y="146553"/>
                      <a:pt x="6093517" y="143798"/>
                      <a:pt x="6139027" y="140593"/>
                    </a:cubicBezTo>
                    <a:lnTo>
                      <a:pt x="6245126" y="132711"/>
                    </a:lnTo>
                    <a:cubicBezTo>
                      <a:pt x="6221352" y="105322"/>
                      <a:pt x="6202807" y="84937"/>
                      <a:pt x="6189471" y="71544"/>
                    </a:cubicBezTo>
                    <a:lnTo>
                      <a:pt x="6215113" y="48805"/>
                    </a:lnTo>
                    <a:cubicBezTo>
                      <a:pt x="6229905" y="63661"/>
                      <a:pt x="6249174" y="84563"/>
                      <a:pt x="6272948" y="111521"/>
                    </a:cubicBezTo>
                    <a:cubicBezTo>
                      <a:pt x="6296723" y="138479"/>
                      <a:pt x="6315849" y="161132"/>
                      <a:pt x="6330337" y="179470"/>
                    </a:cubicBezTo>
                    <a:lnTo>
                      <a:pt x="6303391" y="203070"/>
                    </a:lnTo>
                    <a:cubicBezTo>
                      <a:pt x="6300476" y="199282"/>
                      <a:pt x="6292218" y="188941"/>
                      <a:pt x="6278607" y="172047"/>
                    </a:cubicBezTo>
                    <a:lnTo>
                      <a:pt x="6271644" y="163753"/>
                    </a:lnTo>
                    <a:cubicBezTo>
                      <a:pt x="6225276" y="167245"/>
                      <a:pt x="6178813" y="170727"/>
                      <a:pt x="6132302" y="174238"/>
                    </a:cubicBezTo>
                    <a:cubicBezTo>
                      <a:pt x="6085782" y="177729"/>
                      <a:pt x="6039329" y="181364"/>
                      <a:pt x="5992942" y="185153"/>
                    </a:cubicBezTo>
                    <a:lnTo>
                      <a:pt x="5962948" y="187353"/>
                    </a:lnTo>
                    <a:lnTo>
                      <a:pt x="5953385" y="151078"/>
                    </a:lnTo>
                    <a:cubicBezTo>
                      <a:pt x="5964100" y="149327"/>
                      <a:pt x="5971930" y="147653"/>
                      <a:pt x="5976864" y="146055"/>
                    </a:cubicBezTo>
                    <a:cubicBezTo>
                      <a:pt x="5981788" y="144439"/>
                      <a:pt x="5986141" y="142181"/>
                      <a:pt x="5989913" y="139273"/>
                    </a:cubicBezTo>
                    <a:cubicBezTo>
                      <a:pt x="6006420" y="126464"/>
                      <a:pt x="6026851" y="105628"/>
                      <a:pt x="6051207" y="76777"/>
                    </a:cubicBezTo>
                    <a:cubicBezTo>
                      <a:pt x="6075552" y="47944"/>
                      <a:pt x="6095127" y="22306"/>
                      <a:pt x="6109900" y="-126"/>
                    </a:cubicBez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rgbClr val="003CB4"/>
                  </a:solidFill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144F0900-1543-ABF9-CA74-D04F809F9AE1}"/>
                  </a:ext>
                </a:extLst>
              </p:cNvPr>
              <p:cNvSpPr/>
              <p:nvPr/>
            </p:nvSpPr>
            <p:spPr>
              <a:xfrm>
                <a:off x="2584780" y="3035721"/>
                <a:ext cx="6330372" cy="411214"/>
              </a:xfrm>
              <a:custGeom>
                <a:avLst/>
                <a:gdLst>
                  <a:gd name="connsiteX0" fmla="*/ 236051 w 6330372"/>
                  <a:gd name="connsiteY0" fmla="*/ 263376 h 411214"/>
                  <a:gd name="connsiteX1" fmla="*/ 265178 w 6330372"/>
                  <a:gd name="connsiteY1" fmla="*/ 279992 h 411214"/>
                  <a:gd name="connsiteX2" fmla="*/ 230393 w 6330372"/>
                  <a:gd name="connsiteY2" fmla="*/ 347941 h 411214"/>
                  <a:gd name="connsiteX3" fmla="*/ 188655 w 6330372"/>
                  <a:gd name="connsiteY3" fmla="*/ 411088 h 411214"/>
                  <a:gd name="connsiteX4" fmla="*/ 160823 w 6330372"/>
                  <a:gd name="connsiteY4" fmla="*/ 387498 h 411214"/>
                  <a:gd name="connsiteX5" fmla="*/ 202561 w 6330372"/>
                  <a:gd name="connsiteY5" fmla="*/ 327623 h 411214"/>
                  <a:gd name="connsiteX6" fmla="*/ 236051 w 6330372"/>
                  <a:gd name="connsiteY6" fmla="*/ 263376 h 411214"/>
                  <a:gd name="connsiteX7" fmla="*/ 329510 w 6330372"/>
                  <a:gd name="connsiteY7" fmla="*/ 262945 h 411214"/>
                  <a:gd name="connsiteX8" fmla="*/ 366467 w 6330372"/>
                  <a:gd name="connsiteY8" fmla="*/ 327833 h 411214"/>
                  <a:gd name="connsiteX9" fmla="*/ 393871 w 6330372"/>
                  <a:gd name="connsiteY9" fmla="*/ 378754 h 411214"/>
                  <a:gd name="connsiteX10" fmla="*/ 400834 w 6330372"/>
                  <a:gd name="connsiteY10" fmla="*/ 391860 h 411214"/>
                  <a:gd name="connsiteX11" fmla="*/ 370820 w 6330372"/>
                  <a:gd name="connsiteY11" fmla="*/ 410208 h 411214"/>
                  <a:gd name="connsiteX12" fmla="*/ 337578 w 6330372"/>
                  <a:gd name="connsiteY12" fmla="*/ 346841 h 411214"/>
                  <a:gd name="connsiteX13" fmla="*/ 300402 w 6330372"/>
                  <a:gd name="connsiteY13" fmla="*/ 281743 h 411214"/>
                  <a:gd name="connsiteX14" fmla="*/ 6029032 w 6330372"/>
                  <a:gd name="connsiteY14" fmla="*/ 257713 h 411214"/>
                  <a:gd name="connsiteX15" fmla="*/ 6029032 w 6330372"/>
                  <a:gd name="connsiteY15" fmla="*/ 349041 h 411214"/>
                  <a:gd name="connsiteX16" fmla="*/ 6248593 w 6330372"/>
                  <a:gd name="connsiteY16" fmla="*/ 349041 h 411214"/>
                  <a:gd name="connsiteX17" fmla="*/ 6248593 w 6330372"/>
                  <a:gd name="connsiteY17" fmla="*/ 257713 h 411214"/>
                  <a:gd name="connsiteX18" fmla="*/ 57781 w 6330372"/>
                  <a:gd name="connsiteY18" fmla="*/ 245028 h 411214"/>
                  <a:gd name="connsiteX19" fmla="*/ 57781 w 6330372"/>
                  <a:gd name="connsiteY19" fmla="*/ 313197 h 411214"/>
                  <a:gd name="connsiteX20" fmla="*/ 118227 w 6330372"/>
                  <a:gd name="connsiteY20" fmla="*/ 302282 h 411214"/>
                  <a:gd name="connsiteX21" fmla="*/ 118227 w 6330372"/>
                  <a:gd name="connsiteY21" fmla="*/ 245028 h 411214"/>
                  <a:gd name="connsiteX22" fmla="*/ 3218310 w 6330372"/>
                  <a:gd name="connsiteY22" fmla="*/ 232802 h 411214"/>
                  <a:gd name="connsiteX23" fmla="*/ 3218310 w 6330372"/>
                  <a:gd name="connsiteY23" fmla="*/ 345531 h 411214"/>
                  <a:gd name="connsiteX24" fmla="*/ 3334419 w 6330372"/>
                  <a:gd name="connsiteY24" fmla="*/ 345531 h 411214"/>
                  <a:gd name="connsiteX25" fmla="*/ 3334419 w 6330372"/>
                  <a:gd name="connsiteY25" fmla="*/ 232802 h 411214"/>
                  <a:gd name="connsiteX26" fmla="*/ 5993818 w 6330372"/>
                  <a:gd name="connsiteY26" fmla="*/ 223179 h 411214"/>
                  <a:gd name="connsiteX27" fmla="*/ 6283817 w 6330372"/>
                  <a:gd name="connsiteY27" fmla="*/ 223179 h 411214"/>
                  <a:gd name="connsiteX28" fmla="*/ 6283817 w 6330372"/>
                  <a:gd name="connsiteY28" fmla="*/ 405836 h 411214"/>
                  <a:gd name="connsiteX29" fmla="*/ 6248593 w 6330372"/>
                  <a:gd name="connsiteY29" fmla="*/ 405836 h 411214"/>
                  <a:gd name="connsiteX30" fmla="*/ 6248593 w 6330372"/>
                  <a:gd name="connsiteY30" fmla="*/ 382236 h 411214"/>
                  <a:gd name="connsiteX31" fmla="*/ 6029032 w 6330372"/>
                  <a:gd name="connsiteY31" fmla="*/ 382236 h 411214"/>
                  <a:gd name="connsiteX32" fmla="*/ 6029032 w 6330372"/>
                  <a:gd name="connsiteY32" fmla="*/ 405836 h 411214"/>
                  <a:gd name="connsiteX33" fmla="*/ 5993818 w 6330372"/>
                  <a:gd name="connsiteY33" fmla="*/ 405836 h 411214"/>
                  <a:gd name="connsiteX34" fmla="*/ 4449121 w 6330372"/>
                  <a:gd name="connsiteY34" fmla="*/ 203950 h 411214"/>
                  <a:gd name="connsiteX35" fmla="*/ 4489126 w 6330372"/>
                  <a:gd name="connsiteY35" fmla="*/ 294849 h 411214"/>
                  <a:gd name="connsiteX36" fmla="*/ 4526511 w 6330372"/>
                  <a:gd name="connsiteY36" fmla="*/ 203950 h 411214"/>
                  <a:gd name="connsiteX37" fmla="*/ 4913026 w 6330372"/>
                  <a:gd name="connsiteY37" fmla="*/ 203070 h 411214"/>
                  <a:gd name="connsiteX38" fmla="*/ 4949526 w 6330372"/>
                  <a:gd name="connsiteY38" fmla="*/ 203520 h 411214"/>
                  <a:gd name="connsiteX39" fmla="*/ 4947583 w 6330372"/>
                  <a:gd name="connsiteY39" fmla="*/ 219476 h 411214"/>
                  <a:gd name="connsiteX40" fmla="*/ 4943887 w 6330372"/>
                  <a:gd name="connsiteY40" fmla="*/ 247209 h 411214"/>
                  <a:gd name="connsiteX41" fmla="*/ 5109537 w 6330372"/>
                  <a:gd name="connsiteY41" fmla="*/ 247209 h 411214"/>
                  <a:gd name="connsiteX42" fmla="*/ 5096506 w 6330372"/>
                  <a:gd name="connsiteY42" fmla="*/ 347300 h 411214"/>
                  <a:gd name="connsiteX43" fmla="*/ 5078457 w 6330372"/>
                  <a:gd name="connsiteY43" fmla="*/ 389019 h 411214"/>
                  <a:gd name="connsiteX44" fmla="*/ 5039975 w 6330372"/>
                  <a:gd name="connsiteY44" fmla="*/ 402785 h 411214"/>
                  <a:gd name="connsiteX45" fmla="*/ 4963013 w 6330372"/>
                  <a:gd name="connsiteY45" fmla="*/ 398862 h 411214"/>
                  <a:gd name="connsiteX46" fmla="*/ 4956927 w 6330372"/>
                  <a:gd name="connsiteY46" fmla="*/ 366959 h 411214"/>
                  <a:gd name="connsiteX47" fmla="*/ 5025631 w 6330372"/>
                  <a:gd name="connsiteY47" fmla="*/ 372641 h 411214"/>
                  <a:gd name="connsiteX48" fmla="*/ 5048891 w 6330372"/>
                  <a:gd name="connsiteY48" fmla="*/ 366069 h 411214"/>
                  <a:gd name="connsiteX49" fmla="*/ 5060854 w 6330372"/>
                  <a:gd name="connsiteY49" fmla="*/ 339848 h 411214"/>
                  <a:gd name="connsiteX50" fmla="*/ 5070417 w 6330372"/>
                  <a:gd name="connsiteY50" fmla="*/ 278251 h 411214"/>
                  <a:gd name="connsiteX51" fmla="*/ 4937801 w 6330372"/>
                  <a:gd name="connsiteY51" fmla="*/ 278251 h 411214"/>
                  <a:gd name="connsiteX52" fmla="*/ 4912807 w 6330372"/>
                  <a:gd name="connsiteY52" fmla="*/ 330244 h 411214"/>
                  <a:gd name="connsiteX53" fmla="*/ 4867363 w 6330372"/>
                  <a:gd name="connsiteY53" fmla="*/ 370011 h 411214"/>
                  <a:gd name="connsiteX54" fmla="*/ 4791706 w 6330372"/>
                  <a:gd name="connsiteY54" fmla="*/ 406716 h 411214"/>
                  <a:gd name="connsiteX55" fmla="*/ 4771704 w 6330372"/>
                  <a:gd name="connsiteY55" fmla="*/ 377874 h 411214"/>
                  <a:gd name="connsiteX56" fmla="*/ 4838017 w 6330372"/>
                  <a:gd name="connsiteY56" fmla="*/ 348822 h 411214"/>
                  <a:gd name="connsiteX57" fmla="*/ 4878441 w 6330372"/>
                  <a:gd name="connsiteY57" fmla="*/ 317779 h 411214"/>
                  <a:gd name="connsiteX58" fmla="*/ 4900844 w 6330372"/>
                  <a:gd name="connsiteY58" fmla="*/ 278251 h 411214"/>
                  <a:gd name="connsiteX59" fmla="*/ 4786068 w 6330372"/>
                  <a:gd name="connsiteY59" fmla="*/ 278251 h 411214"/>
                  <a:gd name="connsiteX60" fmla="*/ 4786068 w 6330372"/>
                  <a:gd name="connsiteY60" fmla="*/ 247209 h 411214"/>
                  <a:gd name="connsiteX61" fmla="*/ 4907788 w 6330372"/>
                  <a:gd name="connsiteY61" fmla="*/ 247209 h 411214"/>
                  <a:gd name="connsiteX62" fmla="*/ 4913026 w 6330372"/>
                  <a:gd name="connsiteY62" fmla="*/ 203070 h 411214"/>
                  <a:gd name="connsiteX63" fmla="*/ 3607416 w 6330372"/>
                  <a:gd name="connsiteY63" fmla="*/ 182101 h 411214"/>
                  <a:gd name="connsiteX64" fmla="*/ 3796534 w 6330372"/>
                  <a:gd name="connsiteY64" fmla="*/ 182101 h 411214"/>
                  <a:gd name="connsiteX65" fmla="*/ 3796534 w 6330372"/>
                  <a:gd name="connsiteY65" fmla="*/ 216635 h 411214"/>
                  <a:gd name="connsiteX66" fmla="*/ 3720458 w 6330372"/>
                  <a:gd name="connsiteY66" fmla="*/ 216635 h 411214"/>
                  <a:gd name="connsiteX67" fmla="*/ 3720458 w 6330372"/>
                  <a:gd name="connsiteY67" fmla="*/ 323251 h 411214"/>
                  <a:gd name="connsiteX68" fmla="*/ 3811326 w 6330372"/>
                  <a:gd name="connsiteY68" fmla="*/ 308825 h 411214"/>
                  <a:gd name="connsiteX69" fmla="*/ 3812203 w 6330372"/>
                  <a:gd name="connsiteY69" fmla="*/ 343790 h 411214"/>
                  <a:gd name="connsiteX70" fmla="*/ 3599595 w 6330372"/>
                  <a:gd name="connsiteY70" fmla="*/ 375693 h 411214"/>
                  <a:gd name="connsiteX71" fmla="*/ 3594814 w 6330372"/>
                  <a:gd name="connsiteY71" fmla="*/ 341159 h 411214"/>
                  <a:gd name="connsiteX72" fmla="*/ 3645249 w 6330372"/>
                  <a:gd name="connsiteY72" fmla="*/ 334185 h 411214"/>
                  <a:gd name="connsiteX73" fmla="*/ 3684377 w 6330372"/>
                  <a:gd name="connsiteY73" fmla="*/ 328933 h 411214"/>
                  <a:gd name="connsiteX74" fmla="*/ 3684377 w 6330372"/>
                  <a:gd name="connsiteY74" fmla="*/ 216635 h 411214"/>
                  <a:gd name="connsiteX75" fmla="*/ 3607416 w 6330372"/>
                  <a:gd name="connsiteY75" fmla="*/ 216635 h 411214"/>
                  <a:gd name="connsiteX76" fmla="*/ 2414447 w 6330372"/>
                  <a:gd name="connsiteY76" fmla="*/ 175099 h 411214"/>
                  <a:gd name="connsiteX77" fmla="*/ 2804877 w 6330372"/>
                  <a:gd name="connsiteY77" fmla="*/ 175099 h 411214"/>
                  <a:gd name="connsiteX78" fmla="*/ 2804877 w 6330372"/>
                  <a:gd name="connsiteY78" fmla="*/ 212694 h 411214"/>
                  <a:gd name="connsiteX79" fmla="*/ 2414447 w 6330372"/>
                  <a:gd name="connsiteY79" fmla="*/ 212694 h 411214"/>
                  <a:gd name="connsiteX80" fmla="*/ 4242171 w 6330372"/>
                  <a:gd name="connsiteY80" fmla="*/ 163303 h 411214"/>
                  <a:gd name="connsiteX81" fmla="*/ 4242171 w 6330372"/>
                  <a:gd name="connsiteY81" fmla="*/ 209202 h 411214"/>
                  <a:gd name="connsiteX82" fmla="*/ 4241724 w 6330372"/>
                  <a:gd name="connsiteY82" fmla="*/ 234974 h 411214"/>
                  <a:gd name="connsiteX83" fmla="*/ 4306074 w 6330372"/>
                  <a:gd name="connsiteY83" fmla="*/ 234974 h 411214"/>
                  <a:gd name="connsiteX84" fmla="*/ 4306074 w 6330372"/>
                  <a:gd name="connsiteY84" fmla="*/ 163303 h 411214"/>
                  <a:gd name="connsiteX85" fmla="*/ 57781 w 6330372"/>
                  <a:gd name="connsiteY85" fmla="*/ 155440 h 411214"/>
                  <a:gd name="connsiteX86" fmla="*/ 57781 w 6330372"/>
                  <a:gd name="connsiteY86" fmla="*/ 213555 h 411214"/>
                  <a:gd name="connsiteX87" fmla="*/ 118227 w 6330372"/>
                  <a:gd name="connsiteY87" fmla="*/ 213555 h 411214"/>
                  <a:gd name="connsiteX88" fmla="*/ 118227 w 6330372"/>
                  <a:gd name="connsiteY88" fmla="*/ 155440 h 411214"/>
                  <a:gd name="connsiteX89" fmla="*/ 3049193 w 6330372"/>
                  <a:gd name="connsiteY89" fmla="*/ 131850 h 411214"/>
                  <a:gd name="connsiteX90" fmla="*/ 3068319 w 6330372"/>
                  <a:gd name="connsiteY90" fmla="*/ 208972 h 411214"/>
                  <a:gd name="connsiteX91" fmla="*/ 3083541 w 6330372"/>
                  <a:gd name="connsiteY91" fmla="*/ 286536 h 411214"/>
                  <a:gd name="connsiteX92" fmla="*/ 3051355 w 6330372"/>
                  <a:gd name="connsiteY92" fmla="*/ 293108 h 411214"/>
                  <a:gd name="connsiteX93" fmla="*/ 3037020 w 6330372"/>
                  <a:gd name="connsiteY93" fmla="*/ 216396 h 411214"/>
                  <a:gd name="connsiteX94" fmla="*/ 3018322 w 6330372"/>
                  <a:gd name="connsiteY94" fmla="*/ 140163 h 411214"/>
                  <a:gd name="connsiteX95" fmla="*/ 3130060 w 6330372"/>
                  <a:gd name="connsiteY95" fmla="*/ 130539 h 411214"/>
                  <a:gd name="connsiteX96" fmla="*/ 3161807 w 6330372"/>
                  <a:gd name="connsiteY96" fmla="*/ 137962 h 411214"/>
                  <a:gd name="connsiteX97" fmla="*/ 3143538 w 6330372"/>
                  <a:gd name="connsiteY97" fmla="*/ 221868 h 411214"/>
                  <a:gd name="connsiteX98" fmla="*/ 3120069 w 6330372"/>
                  <a:gd name="connsiteY98" fmla="*/ 318449 h 411214"/>
                  <a:gd name="connsiteX99" fmla="*/ 3137880 w 6330372"/>
                  <a:gd name="connsiteY99" fmla="*/ 313197 h 411214"/>
                  <a:gd name="connsiteX100" fmla="*/ 3165275 w 6330372"/>
                  <a:gd name="connsiteY100" fmla="*/ 305333 h 411214"/>
                  <a:gd name="connsiteX101" fmla="*/ 3170932 w 6330372"/>
                  <a:gd name="connsiteY101" fmla="*/ 337677 h 411214"/>
                  <a:gd name="connsiteX102" fmla="*/ 3005721 w 6330372"/>
                  <a:gd name="connsiteY102" fmla="*/ 385747 h 411214"/>
                  <a:gd name="connsiteX103" fmla="*/ 2998320 w 6330372"/>
                  <a:gd name="connsiteY103" fmla="*/ 353413 h 411214"/>
                  <a:gd name="connsiteX104" fmla="*/ 3085703 w 6330372"/>
                  <a:gd name="connsiteY104" fmla="*/ 328503 h 411214"/>
                  <a:gd name="connsiteX105" fmla="*/ 3110267 w 6330372"/>
                  <a:gd name="connsiteY105" fmla="*/ 227550 h 411214"/>
                  <a:gd name="connsiteX106" fmla="*/ 3130060 w 6330372"/>
                  <a:gd name="connsiteY106" fmla="*/ 130539 h 411214"/>
                  <a:gd name="connsiteX107" fmla="*/ 1650809 w 6330372"/>
                  <a:gd name="connsiteY107" fmla="*/ 87711 h 411214"/>
                  <a:gd name="connsiteX108" fmla="*/ 1650809 w 6330372"/>
                  <a:gd name="connsiteY108" fmla="*/ 217496 h 411214"/>
                  <a:gd name="connsiteX109" fmla="*/ 1705178 w 6330372"/>
                  <a:gd name="connsiteY109" fmla="*/ 217496 h 411214"/>
                  <a:gd name="connsiteX110" fmla="*/ 1761251 w 6330372"/>
                  <a:gd name="connsiteY110" fmla="*/ 199368 h 411214"/>
                  <a:gd name="connsiteX111" fmla="*/ 1780825 w 6330372"/>
                  <a:gd name="connsiteY111" fmla="*/ 152819 h 411214"/>
                  <a:gd name="connsiteX112" fmla="*/ 1761251 w 6330372"/>
                  <a:gd name="connsiteY112" fmla="*/ 106059 h 411214"/>
                  <a:gd name="connsiteX113" fmla="*/ 1705178 w 6330372"/>
                  <a:gd name="connsiteY113" fmla="*/ 87711 h 411214"/>
                  <a:gd name="connsiteX114" fmla="*/ 1238148 w 6330372"/>
                  <a:gd name="connsiteY114" fmla="*/ 87711 h 411214"/>
                  <a:gd name="connsiteX115" fmla="*/ 1238148 w 6330372"/>
                  <a:gd name="connsiteY115" fmla="*/ 217496 h 411214"/>
                  <a:gd name="connsiteX116" fmla="*/ 1292488 w 6330372"/>
                  <a:gd name="connsiteY116" fmla="*/ 217496 h 411214"/>
                  <a:gd name="connsiteX117" fmla="*/ 1348590 w 6330372"/>
                  <a:gd name="connsiteY117" fmla="*/ 199368 h 411214"/>
                  <a:gd name="connsiteX118" fmla="*/ 1368145 w 6330372"/>
                  <a:gd name="connsiteY118" fmla="*/ 152819 h 411214"/>
                  <a:gd name="connsiteX119" fmla="*/ 1348590 w 6330372"/>
                  <a:gd name="connsiteY119" fmla="*/ 106059 h 411214"/>
                  <a:gd name="connsiteX120" fmla="*/ 1292488 w 6330372"/>
                  <a:gd name="connsiteY120" fmla="*/ 87711 h 411214"/>
                  <a:gd name="connsiteX121" fmla="*/ 5417756 w 6330372"/>
                  <a:gd name="connsiteY121" fmla="*/ 86400 h 411214"/>
                  <a:gd name="connsiteX122" fmla="*/ 5455599 w 6330372"/>
                  <a:gd name="connsiteY122" fmla="*/ 136221 h 411214"/>
                  <a:gd name="connsiteX123" fmla="*/ 5492556 w 6330372"/>
                  <a:gd name="connsiteY123" fmla="*/ 188663 h 411214"/>
                  <a:gd name="connsiteX124" fmla="*/ 5463848 w 6330372"/>
                  <a:gd name="connsiteY124" fmla="*/ 208322 h 411214"/>
                  <a:gd name="connsiteX125" fmla="*/ 5427338 w 6330372"/>
                  <a:gd name="connsiteY125" fmla="*/ 154560 h 411214"/>
                  <a:gd name="connsiteX126" fmla="*/ 5390810 w 6330372"/>
                  <a:gd name="connsiteY126" fmla="*/ 106059 h 411214"/>
                  <a:gd name="connsiteX127" fmla="*/ 5680360 w 6330372"/>
                  <a:gd name="connsiteY127" fmla="*/ 85970 h 411214"/>
                  <a:gd name="connsiteX128" fmla="*/ 5708640 w 6330372"/>
                  <a:gd name="connsiteY128" fmla="*/ 105628 h 411214"/>
                  <a:gd name="connsiteX129" fmla="*/ 5672988 w 6330372"/>
                  <a:gd name="connsiteY129" fmla="*/ 158071 h 411214"/>
                  <a:gd name="connsiteX130" fmla="*/ 5634297 w 6330372"/>
                  <a:gd name="connsiteY130" fmla="*/ 208753 h 411214"/>
                  <a:gd name="connsiteX131" fmla="*/ 5606465 w 6330372"/>
                  <a:gd name="connsiteY131" fmla="*/ 188663 h 411214"/>
                  <a:gd name="connsiteX132" fmla="*/ 5644927 w 6330372"/>
                  <a:gd name="connsiteY132" fmla="*/ 138842 h 411214"/>
                  <a:gd name="connsiteX133" fmla="*/ 5680360 w 6330372"/>
                  <a:gd name="connsiteY133" fmla="*/ 85970 h 411214"/>
                  <a:gd name="connsiteX134" fmla="*/ 4875631 w 6330372"/>
                  <a:gd name="connsiteY134" fmla="*/ 74595 h 411214"/>
                  <a:gd name="connsiteX135" fmla="*/ 4959108 w 6330372"/>
                  <a:gd name="connsiteY135" fmla="*/ 136652 h 411214"/>
                  <a:gd name="connsiteX136" fmla="*/ 5051272 w 6330372"/>
                  <a:gd name="connsiteY136" fmla="*/ 74595 h 411214"/>
                  <a:gd name="connsiteX137" fmla="*/ 232127 w 6330372"/>
                  <a:gd name="connsiteY137" fmla="*/ 70233 h 411214"/>
                  <a:gd name="connsiteX138" fmla="*/ 232127 w 6330372"/>
                  <a:gd name="connsiteY138" fmla="*/ 202209 h 411214"/>
                  <a:gd name="connsiteX139" fmla="*/ 333863 w 6330372"/>
                  <a:gd name="connsiteY139" fmla="*/ 202209 h 411214"/>
                  <a:gd name="connsiteX140" fmla="*/ 333863 w 6330372"/>
                  <a:gd name="connsiteY140" fmla="*/ 70233 h 411214"/>
                  <a:gd name="connsiteX141" fmla="*/ 57781 w 6330372"/>
                  <a:gd name="connsiteY141" fmla="*/ 65862 h 411214"/>
                  <a:gd name="connsiteX142" fmla="*/ 57781 w 6330372"/>
                  <a:gd name="connsiteY142" fmla="*/ 123986 h 411214"/>
                  <a:gd name="connsiteX143" fmla="*/ 118227 w 6330372"/>
                  <a:gd name="connsiteY143" fmla="*/ 123986 h 411214"/>
                  <a:gd name="connsiteX144" fmla="*/ 118227 w 6330372"/>
                  <a:gd name="connsiteY144" fmla="*/ 65862 h 411214"/>
                  <a:gd name="connsiteX145" fmla="*/ 4242171 w 6330372"/>
                  <a:gd name="connsiteY145" fmla="*/ 61490 h 411214"/>
                  <a:gd name="connsiteX146" fmla="*/ 4242171 w 6330372"/>
                  <a:gd name="connsiteY146" fmla="*/ 132280 h 411214"/>
                  <a:gd name="connsiteX147" fmla="*/ 4306074 w 6330372"/>
                  <a:gd name="connsiteY147" fmla="*/ 132280 h 411214"/>
                  <a:gd name="connsiteX148" fmla="*/ 4306074 w 6330372"/>
                  <a:gd name="connsiteY148" fmla="*/ 61490 h 411214"/>
                  <a:gd name="connsiteX149" fmla="*/ 1992194 w 6330372"/>
                  <a:gd name="connsiteY149" fmla="*/ 53626 h 411214"/>
                  <a:gd name="connsiteX150" fmla="*/ 2228710 w 6330372"/>
                  <a:gd name="connsiteY150" fmla="*/ 53626 h 411214"/>
                  <a:gd name="connsiteX151" fmla="*/ 2228710 w 6330372"/>
                  <a:gd name="connsiteY151" fmla="*/ 88141 h 411214"/>
                  <a:gd name="connsiteX152" fmla="*/ 2129583 w 6330372"/>
                  <a:gd name="connsiteY152" fmla="*/ 88141 h 411214"/>
                  <a:gd name="connsiteX153" fmla="*/ 2129583 w 6330372"/>
                  <a:gd name="connsiteY153" fmla="*/ 373502 h 411214"/>
                  <a:gd name="connsiteX154" fmla="*/ 2090892 w 6330372"/>
                  <a:gd name="connsiteY154" fmla="*/ 373502 h 411214"/>
                  <a:gd name="connsiteX155" fmla="*/ 2090892 w 6330372"/>
                  <a:gd name="connsiteY155" fmla="*/ 88141 h 411214"/>
                  <a:gd name="connsiteX156" fmla="*/ 1992194 w 6330372"/>
                  <a:gd name="connsiteY156" fmla="*/ 88141 h 411214"/>
                  <a:gd name="connsiteX157" fmla="*/ 1612118 w 6330372"/>
                  <a:gd name="connsiteY157" fmla="*/ 53626 h 411214"/>
                  <a:gd name="connsiteX158" fmla="*/ 1709959 w 6330372"/>
                  <a:gd name="connsiteY158" fmla="*/ 53626 h 411214"/>
                  <a:gd name="connsiteX159" fmla="*/ 1767557 w 6330372"/>
                  <a:gd name="connsiteY159" fmla="*/ 66292 h 411214"/>
                  <a:gd name="connsiteX160" fmla="*/ 1807343 w 6330372"/>
                  <a:gd name="connsiteY160" fmla="*/ 101467 h 411214"/>
                  <a:gd name="connsiteX161" fmla="*/ 1821687 w 6330372"/>
                  <a:gd name="connsiteY161" fmla="*/ 152819 h 411214"/>
                  <a:gd name="connsiteX162" fmla="*/ 1807562 w 6330372"/>
                  <a:gd name="connsiteY162" fmla="*/ 204170 h 411214"/>
                  <a:gd name="connsiteX163" fmla="*/ 1767985 w 6330372"/>
                  <a:gd name="connsiteY163" fmla="*/ 239135 h 411214"/>
                  <a:gd name="connsiteX164" fmla="*/ 1709959 w 6330372"/>
                  <a:gd name="connsiteY164" fmla="*/ 251571 h 411214"/>
                  <a:gd name="connsiteX165" fmla="*/ 1650809 w 6330372"/>
                  <a:gd name="connsiteY165" fmla="*/ 251571 h 411214"/>
                  <a:gd name="connsiteX166" fmla="*/ 1650809 w 6330372"/>
                  <a:gd name="connsiteY166" fmla="*/ 373502 h 411214"/>
                  <a:gd name="connsiteX167" fmla="*/ 1612118 w 6330372"/>
                  <a:gd name="connsiteY167" fmla="*/ 373502 h 411214"/>
                  <a:gd name="connsiteX168" fmla="*/ 1199457 w 6330372"/>
                  <a:gd name="connsiteY168" fmla="*/ 53626 h 411214"/>
                  <a:gd name="connsiteX169" fmla="*/ 1297269 w 6330372"/>
                  <a:gd name="connsiteY169" fmla="*/ 53626 h 411214"/>
                  <a:gd name="connsiteX170" fmla="*/ 1354896 w 6330372"/>
                  <a:gd name="connsiteY170" fmla="*/ 66292 h 411214"/>
                  <a:gd name="connsiteX171" fmla="*/ 1394682 w 6330372"/>
                  <a:gd name="connsiteY171" fmla="*/ 101467 h 411214"/>
                  <a:gd name="connsiteX172" fmla="*/ 1409026 w 6330372"/>
                  <a:gd name="connsiteY172" fmla="*/ 152819 h 411214"/>
                  <a:gd name="connsiteX173" fmla="*/ 1394891 w 6330372"/>
                  <a:gd name="connsiteY173" fmla="*/ 204170 h 411214"/>
                  <a:gd name="connsiteX174" fmla="*/ 1355324 w 6330372"/>
                  <a:gd name="connsiteY174" fmla="*/ 239135 h 411214"/>
                  <a:gd name="connsiteX175" fmla="*/ 1297269 w 6330372"/>
                  <a:gd name="connsiteY175" fmla="*/ 251571 h 411214"/>
                  <a:gd name="connsiteX176" fmla="*/ 1238148 w 6330372"/>
                  <a:gd name="connsiteY176" fmla="*/ 251571 h 411214"/>
                  <a:gd name="connsiteX177" fmla="*/ 1238148 w 6330372"/>
                  <a:gd name="connsiteY177" fmla="*/ 373502 h 411214"/>
                  <a:gd name="connsiteX178" fmla="*/ 1199457 w 6330372"/>
                  <a:gd name="connsiteY178" fmla="*/ 373502 h 411214"/>
                  <a:gd name="connsiteX179" fmla="*/ 200399 w 6330372"/>
                  <a:gd name="connsiteY179" fmla="*/ 37459 h 411214"/>
                  <a:gd name="connsiteX180" fmla="*/ 365610 w 6330372"/>
                  <a:gd name="connsiteY180" fmla="*/ 37459 h 411214"/>
                  <a:gd name="connsiteX181" fmla="*/ 365610 w 6330372"/>
                  <a:gd name="connsiteY181" fmla="*/ 235863 h 411214"/>
                  <a:gd name="connsiteX182" fmla="*/ 200399 w 6330372"/>
                  <a:gd name="connsiteY182" fmla="*/ 235863 h 411214"/>
                  <a:gd name="connsiteX183" fmla="*/ 4317 w 6330372"/>
                  <a:gd name="connsiteY183" fmla="*/ 33518 h 411214"/>
                  <a:gd name="connsiteX184" fmla="*/ 178215 w 6330372"/>
                  <a:gd name="connsiteY184" fmla="*/ 33518 h 411214"/>
                  <a:gd name="connsiteX185" fmla="*/ 178215 w 6330372"/>
                  <a:gd name="connsiteY185" fmla="*/ 65862 h 411214"/>
                  <a:gd name="connsiteX186" fmla="*/ 149526 w 6330372"/>
                  <a:gd name="connsiteY186" fmla="*/ 65862 h 411214"/>
                  <a:gd name="connsiteX187" fmla="*/ 149526 w 6330372"/>
                  <a:gd name="connsiteY187" fmla="*/ 296590 h 411214"/>
                  <a:gd name="connsiteX188" fmla="*/ 180825 w 6330372"/>
                  <a:gd name="connsiteY188" fmla="*/ 290477 h 411214"/>
                  <a:gd name="connsiteX189" fmla="*/ 182130 w 6330372"/>
                  <a:gd name="connsiteY189" fmla="*/ 323681 h 411214"/>
                  <a:gd name="connsiteX190" fmla="*/ 149526 w 6330372"/>
                  <a:gd name="connsiteY190" fmla="*/ 329813 h 411214"/>
                  <a:gd name="connsiteX191" fmla="*/ 149526 w 6330372"/>
                  <a:gd name="connsiteY191" fmla="*/ 406716 h 411214"/>
                  <a:gd name="connsiteX192" fmla="*/ 118227 w 6330372"/>
                  <a:gd name="connsiteY192" fmla="*/ 406716 h 411214"/>
                  <a:gd name="connsiteX193" fmla="*/ 118227 w 6330372"/>
                  <a:gd name="connsiteY193" fmla="*/ 335496 h 411214"/>
                  <a:gd name="connsiteX194" fmla="*/ 3003 w 6330372"/>
                  <a:gd name="connsiteY194" fmla="*/ 356465 h 411214"/>
                  <a:gd name="connsiteX195" fmla="*/ -36 w 6330372"/>
                  <a:gd name="connsiteY195" fmla="*/ 322390 h 411214"/>
                  <a:gd name="connsiteX196" fmla="*/ 26482 w 6330372"/>
                  <a:gd name="connsiteY196" fmla="*/ 318449 h 411214"/>
                  <a:gd name="connsiteX197" fmla="*/ 26482 w 6330372"/>
                  <a:gd name="connsiteY197" fmla="*/ 65862 h 411214"/>
                  <a:gd name="connsiteX198" fmla="*/ 4317 w 6330372"/>
                  <a:gd name="connsiteY198" fmla="*/ 65862 h 411214"/>
                  <a:gd name="connsiteX199" fmla="*/ 746020 w 6330372"/>
                  <a:gd name="connsiteY199" fmla="*/ 31327 h 411214"/>
                  <a:gd name="connsiteX200" fmla="*/ 929928 w 6330372"/>
                  <a:gd name="connsiteY200" fmla="*/ 31327 h 411214"/>
                  <a:gd name="connsiteX201" fmla="*/ 929928 w 6330372"/>
                  <a:gd name="connsiteY201" fmla="*/ 64541 h 411214"/>
                  <a:gd name="connsiteX202" fmla="*/ 801236 w 6330372"/>
                  <a:gd name="connsiteY202" fmla="*/ 154560 h 411214"/>
                  <a:gd name="connsiteX203" fmla="*/ 971657 w 6330372"/>
                  <a:gd name="connsiteY203" fmla="*/ 154560 h 411214"/>
                  <a:gd name="connsiteX204" fmla="*/ 968190 w 6330372"/>
                  <a:gd name="connsiteY204" fmla="*/ 257713 h 411214"/>
                  <a:gd name="connsiteX205" fmla="*/ 960361 w 6330372"/>
                  <a:gd name="connsiteY205" fmla="*/ 343790 h 411214"/>
                  <a:gd name="connsiteX206" fmla="*/ 951017 w 6330372"/>
                  <a:gd name="connsiteY206" fmla="*/ 378104 h 411214"/>
                  <a:gd name="connsiteX207" fmla="*/ 933395 w 6330372"/>
                  <a:gd name="connsiteY207" fmla="*/ 394491 h 411214"/>
                  <a:gd name="connsiteX208" fmla="*/ 899058 w 6330372"/>
                  <a:gd name="connsiteY208" fmla="*/ 399293 h 411214"/>
                  <a:gd name="connsiteX209" fmla="*/ 859929 w 6330372"/>
                  <a:gd name="connsiteY209" fmla="*/ 397552 h 411214"/>
                  <a:gd name="connsiteX210" fmla="*/ 852538 w 6330372"/>
                  <a:gd name="connsiteY210" fmla="*/ 363018 h 411214"/>
                  <a:gd name="connsiteX211" fmla="*/ 868187 w 6330372"/>
                  <a:gd name="connsiteY211" fmla="*/ 364998 h 411214"/>
                  <a:gd name="connsiteX212" fmla="*/ 892085 w 6330372"/>
                  <a:gd name="connsiteY212" fmla="*/ 366529 h 411214"/>
                  <a:gd name="connsiteX213" fmla="*/ 911878 w 6330372"/>
                  <a:gd name="connsiteY213" fmla="*/ 363467 h 411214"/>
                  <a:gd name="connsiteX214" fmla="*/ 921889 w 6330372"/>
                  <a:gd name="connsiteY214" fmla="*/ 353193 h 411214"/>
                  <a:gd name="connsiteX215" fmla="*/ 927757 w 6330372"/>
                  <a:gd name="connsiteY215" fmla="*/ 331564 h 411214"/>
                  <a:gd name="connsiteX216" fmla="*/ 937748 w 6330372"/>
                  <a:gd name="connsiteY216" fmla="*/ 186903 h 411214"/>
                  <a:gd name="connsiteX217" fmla="*/ 908611 w 6330372"/>
                  <a:gd name="connsiteY217" fmla="*/ 186903 h 411214"/>
                  <a:gd name="connsiteX218" fmla="*/ 880789 w 6330372"/>
                  <a:gd name="connsiteY218" fmla="*/ 274530 h 411214"/>
                  <a:gd name="connsiteX219" fmla="*/ 840355 w 6330372"/>
                  <a:gd name="connsiteY219" fmla="*/ 340518 h 411214"/>
                  <a:gd name="connsiteX220" fmla="*/ 777309 w 6330372"/>
                  <a:gd name="connsiteY220" fmla="*/ 397552 h 411214"/>
                  <a:gd name="connsiteX221" fmla="*/ 754697 w 6330372"/>
                  <a:gd name="connsiteY221" fmla="*/ 371752 h 411214"/>
                  <a:gd name="connsiteX222" fmla="*/ 811866 w 6330372"/>
                  <a:gd name="connsiteY222" fmla="*/ 322601 h 411214"/>
                  <a:gd name="connsiteX223" fmla="*/ 849061 w 6330372"/>
                  <a:gd name="connsiteY223" fmla="*/ 265356 h 411214"/>
                  <a:gd name="connsiteX224" fmla="*/ 876893 w 6330372"/>
                  <a:gd name="connsiteY224" fmla="*/ 186903 h 411214"/>
                  <a:gd name="connsiteX225" fmla="*/ 835583 w 6330372"/>
                  <a:gd name="connsiteY225" fmla="*/ 186903 h 411214"/>
                  <a:gd name="connsiteX226" fmla="*/ 792749 w 6330372"/>
                  <a:gd name="connsiteY226" fmla="*/ 281073 h 411214"/>
                  <a:gd name="connsiteX227" fmla="*/ 711672 w 6330372"/>
                  <a:gd name="connsiteY227" fmla="*/ 366069 h 411214"/>
                  <a:gd name="connsiteX228" fmla="*/ 688174 w 6330372"/>
                  <a:gd name="connsiteY228" fmla="*/ 342049 h 411214"/>
                  <a:gd name="connsiteX229" fmla="*/ 763831 w 6330372"/>
                  <a:gd name="connsiteY229" fmla="*/ 267317 h 411214"/>
                  <a:gd name="connsiteX230" fmla="*/ 803827 w 6330372"/>
                  <a:gd name="connsiteY230" fmla="*/ 186903 h 411214"/>
                  <a:gd name="connsiteX231" fmla="*/ 742543 w 6330372"/>
                  <a:gd name="connsiteY231" fmla="*/ 186903 h 411214"/>
                  <a:gd name="connsiteX232" fmla="*/ 742543 w 6330372"/>
                  <a:gd name="connsiteY232" fmla="*/ 157621 h 411214"/>
                  <a:gd name="connsiteX233" fmla="*/ 879055 w 6330372"/>
                  <a:gd name="connsiteY233" fmla="*/ 63231 h 411214"/>
                  <a:gd name="connsiteX234" fmla="*/ 746020 w 6330372"/>
                  <a:gd name="connsiteY234" fmla="*/ 63231 h 411214"/>
                  <a:gd name="connsiteX235" fmla="*/ 4210853 w 6330372"/>
                  <a:gd name="connsiteY235" fmla="*/ 29146 h 411214"/>
                  <a:gd name="connsiteX236" fmla="*/ 4336945 w 6330372"/>
                  <a:gd name="connsiteY236" fmla="*/ 29146 h 411214"/>
                  <a:gd name="connsiteX237" fmla="*/ 4336945 w 6330372"/>
                  <a:gd name="connsiteY237" fmla="*/ 356035 h 411214"/>
                  <a:gd name="connsiteX238" fmla="*/ 4333687 w 6330372"/>
                  <a:gd name="connsiteY238" fmla="*/ 382236 h 411214"/>
                  <a:gd name="connsiteX239" fmla="*/ 4321724 w 6330372"/>
                  <a:gd name="connsiteY239" fmla="*/ 395572 h 411214"/>
                  <a:gd name="connsiteX240" fmla="*/ 4295635 w 6330372"/>
                  <a:gd name="connsiteY240" fmla="*/ 399723 h 411214"/>
                  <a:gd name="connsiteX241" fmla="*/ 4258249 w 6330372"/>
                  <a:gd name="connsiteY241" fmla="*/ 397093 h 411214"/>
                  <a:gd name="connsiteX242" fmla="*/ 4251305 w 6330372"/>
                  <a:gd name="connsiteY242" fmla="*/ 364759 h 411214"/>
                  <a:gd name="connsiteX243" fmla="*/ 4288263 w 6330372"/>
                  <a:gd name="connsiteY243" fmla="*/ 368270 h 411214"/>
                  <a:gd name="connsiteX244" fmla="*/ 4302598 w 6330372"/>
                  <a:gd name="connsiteY244" fmla="*/ 362587 h 411214"/>
                  <a:gd name="connsiteX245" fmla="*/ 4306074 w 6330372"/>
                  <a:gd name="connsiteY245" fmla="*/ 343359 h 411214"/>
                  <a:gd name="connsiteX246" fmla="*/ 4306074 w 6330372"/>
                  <a:gd name="connsiteY246" fmla="*/ 265567 h 411214"/>
                  <a:gd name="connsiteX247" fmla="*/ 4240866 w 6330372"/>
                  <a:gd name="connsiteY247" fmla="*/ 265567 h 411214"/>
                  <a:gd name="connsiteX248" fmla="*/ 4231084 w 6330372"/>
                  <a:gd name="connsiteY248" fmla="*/ 340087 h 411214"/>
                  <a:gd name="connsiteX249" fmla="*/ 4208681 w 6330372"/>
                  <a:gd name="connsiteY249" fmla="*/ 408467 h 411214"/>
                  <a:gd name="connsiteX250" fmla="*/ 4179125 w 6330372"/>
                  <a:gd name="connsiteY250" fmla="*/ 392721 h 411214"/>
                  <a:gd name="connsiteX251" fmla="*/ 4198699 w 6330372"/>
                  <a:gd name="connsiteY251" fmla="*/ 343790 h 411214"/>
                  <a:gd name="connsiteX252" fmla="*/ 4208043 w 6330372"/>
                  <a:gd name="connsiteY252" fmla="*/ 287856 h 411214"/>
                  <a:gd name="connsiteX253" fmla="*/ 4210853 w 6330372"/>
                  <a:gd name="connsiteY253" fmla="*/ 194776 h 411214"/>
                  <a:gd name="connsiteX254" fmla="*/ 5372550 w 6330372"/>
                  <a:gd name="connsiteY254" fmla="*/ 28266 h 411214"/>
                  <a:gd name="connsiteX255" fmla="*/ 5726900 w 6330372"/>
                  <a:gd name="connsiteY255" fmla="*/ 28266 h 411214"/>
                  <a:gd name="connsiteX256" fmla="*/ 5726900 w 6330372"/>
                  <a:gd name="connsiteY256" fmla="*/ 61490 h 411214"/>
                  <a:gd name="connsiteX257" fmla="*/ 5567756 w 6330372"/>
                  <a:gd name="connsiteY257" fmla="*/ 61490 h 411214"/>
                  <a:gd name="connsiteX258" fmla="*/ 5567756 w 6330372"/>
                  <a:gd name="connsiteY258" fmla="*/ 229291 h 411214"/>
                  <a:gd name="connsiteX259" fmla="*/ 5744292 w 6330372"/>
                  <a:gd name="connsiteY259" fmla="*/ 229291 h 411214"/>
                  <a:gd name="connsiteX260" fmla="*/ 5744292 w 6330372"/>
                  <a:gd name="connsiteY260" fmla="*/ 262515 h 411214"/>
                  <a:gd name="connsiteX261" fmla="*/ 5567756 w 6330372"/>
                  <a:gd name="connsiteY261" fmla="*/ 262515 h 411214"/>
                  <a:gd name="connsiteX262" fmla="*/ 5567756 w 6330372"/>
                  <a:gd name="connsiteY262" fmla="*/ 403234 h 411214"/>
                  <a:gd name="connsiteX263" fmla="*/ 5531675 w 6330372"/>
                  <a:gd name="connsiteY263" fmla="*/ 403234 h 411214"/>
                  <a:gd name="connsiteX264" fmla="*/ 5531675 w 6330372"/>
                  <a:gd name="connsiteY264" fmla="*/ 262515 h 411214"/>
                  <a:gd name="connsiteX265" fmla="*/ 5354729 w 6330372"/>
                  <a:gd name="connsiteY265" fmla="*/ 262515 h 411214"/>
                  <a:gd name="connsiteX266" fmla="*/ 5354729 w 6330372"/>
                  <a:gd name="connsiteY266" fmla="*/ 229291 h 411214"/>
                  <a:gd name="connsiteX267" fmla="*/ 5531675 w 6330372"/>
                  <a:gd name="connsiteY267" fmla="*/ 229291 h 411214"/>
                  <a:gd name="connsiteX268" fmla="*/ 5531675 w 6330372"/>
                  <a:gd name="connsiteY268" fmla="*/ 61490 h 411214"/>
                  <a:gd name="connsiteX269" fmla="*/ 5372550 w 6330372"/>
                  <a:gd name="connsiteY269" fmla="*/ 61490 h 411214"/>
                  <a:gd name="connsiteX270" fmla="*/ 4370854 w 6330372"/>
                  <a:gd name="connsiteY270" fmla="*/ 28266 h 411214"/>
                  <a:gd name="connsiteX271" fmla="*/ 4551724 w 6330372"/>
                  <a:gd name="connsiteY271" fmla="*/ 28266 h 411214"/>
                  <a:gd name="connsiteX272" fmla="*/ 4549552 w 6330372"/>
                  <a:gd name="connsiteY272" fmla="*/ 99937 h 411214"/>
                  <a:gd name="connsiteX273" fmla="*/ 4544114 w 6330372"/>
                  <a:gd name="connsiteY273" fmla="*/ 128578 h 411214"/>
                  <a:gd name="connsiteX274" fmla="*/ 4528245 w 6330372"/>
                  <a:gd name="connsiteY274" fmla="*/ 141684 h 411214"/>
                  <a:gd name="connsiteX275" fmla="*/ 4493450 w 6330372"/>
                  <a:gd name="connsiteY275" fmla="*/ 145386 h 411214"/>
                  <a:gd name="connsiteX276" fmla="*/ 4443463 w 6330372"/>
                  <a:gd name="connsiteY276" fmla="*/ 142765 h 411214"/>
                  <a:gd name="connsiteX277" fmla="*/ 4437805 w 6330372"/>
                  <a:gd name="connsiteY277" fmla="*/ 111311 h 411214"/>
                  <a:gd name="connsiteX278" fmla="*/ 4489554 w 6330372"/>
                  <a:gd name="connsiteY278" fmla="*/ 115252 h 411214"/>
                  <a:gd name="connsiteX279" fmla="*/ 4506509 w 6330372"/>
                  <a:gd name="connsiteY279" fmla="*/ 112832 h 411214"/>
                  <a:gd name="connsiteX280" fmla="*/ 4514119 w 6330372"/>
                  <a:gd name="connsiteY280" fmla="*/ 105408 h 411214"/>
                  <a:gd name="connsiteX281" fmla="*/ 4516500 w 6330372"/>
                  <a:gd name="connsiteY281" fmla="*/ 90772 h 411214"/>
                  <a:gd name="connsiteX282" fmla="*/ 4517805 w 6330372"/>
                  <a:gd name="connsiteY282" fmla="*/ 76557 h 411214"/>
                  <a:gd name="connsiteX283" fmla="*/ 4518234 w 6330372"/>
                  <a:gd name="connsiteY283" fmla="*/ 61490 h 411214"/>
                  <a:gd name="connsiteX284" fmla="*/ 4402153 w 6330372"/>
                  <a:gd name="connsiteY284" fmla="*/ 61490 h 411214"/>
                  <a:gd name="connsiteX285" fmla="*/ 4402153 w 6330372"/>
                  <a:gd name="connsiteY285" fmla="*/ 172497 h 411214"/>
                  <a:gd name="connsiteX286" fmla="*/ 4557382 w 6330372"/>
                  <a:gd name="connsiteY286" fmla="*/ 172497 h 411214"/>
                  <a:gd name="connsiteX287" fmla="*/ 4557382 w 6330372"/>
                  <a:gd name="connsiteY287" fmla="*/ 204381 h 411214"/>
                  <a:gd name="connsiteX288" fmla="*/ 4537379 w 6330372"/>
                  <a:gd name="connsiteY288" fmla="*/ 266667 h 411214"/>
                  <a:gd name="connsiteX289" fmla="*/ 4508671 w 6330372"/>
                  <a:gd name="connsiteY289" fmla="*/ 319329 h 411214"/>
                  <a:gd name="connsiteX290" fmla="*/ 4579546 w 6330372"/>
                  <a:gd name="connsiteY290" fmla="*/ 374383 h 411214"/>
                  <a:gd name="connsiteX291" fmla="*/ 4559115 w 6330372"/>
                  <a:gd name="connsiteY291" fmla="*/ 403234 h 411214"/>
                  <a:gd name="connsiteX292" fmla="*/ 4489126 w 6330372"/>
                  <a:gd name="connsiteY292" fmla="*/ 345100 h 411214"/>
                  <a:gd name="connsiteX293" fmla="*/ 4427385 w 6330372"/>
                  <a:gd name="connsiteY293" fmla="*/ 403234 h 411214"/>
                  <a:gd name="connsiteX294" fmla="*/ 4407810 w 6330372"/>
                  <a:gd name="connsiteY294" fmla="*/ 374383 h 411214"/>
                  <a:gd name="connsiteX295" fmla="*/ 4469552 w 6330372"/>
                  <a:gd name="connsiteY295" fmla="*/ 320620 h 411214"/>
                  <a:gd name="connsiteX296" fmla="*/ 4441082 w 6330372"/>
                  <a:gd name="connsiteY296" fmla="*/ 269508 h 411214"/>
                  <a:gd name="connsiteX297" fmla="*/ 4418250 w 6330372"/>
                  <a:gd name="connsiteY297" fmla="*/ 203950 h 411214"/>
                  <a:gd name="connsiteX298" fmla="*/ 4402153 w 6330372"/>
                  <a:gd name="connsiteY298" fmla="*/ 203950 h 411214"/>
                  <a:gd name="connsiteX299" fmla="*/ 4402153 w 6330372"/>
                  <a:gd name="connsiteY299" fmla="*/ 406716 h 411214"/>
                  <a:gd name="connsiteX300" fmla="*/ 4370854 w 6330372"/>
                  <a:gd name="connsiteY300" fmla="*/ 406716 h 411214"/>
                  <a:gd name="connsiteX301" fmla="*/ 643845 w 6330372"/>
                  <a:gd name="connsiteY301" fmla="*/ 10358 h 411214"/>
                  <a:gd name="connsiteX302" fmla="*/ 678192 w 6330372"/>
                  <a:gd name="connsiteY302" fmla="*/ 10358 h 411214"/>
                  <a:gd name="connsiteX303" fmla="*/ 678192 w 6330372"/>
                  <a:gd name="connsiteY303" fmla="*/ 111311 h 411214"/>
                  <a:gd name="connsiteX304" fmla="*/ 727322 w 6330372"/>
                  <a:gd name="connsiteY304" fmla="*/ 111311 h 411214"/>
                  <a:gd name="connsiteX305" fmla="*/ 727322 w 6330372"/>
                  <a:gd name="connsiteY305" fmla="*/ 144955 h 411214"/>
                  <a:gd name="connsiteX306" fmla="*/ 678192 w 6330372"/>
                  <a:gd name="connsiteY306" fmla="*/ 144955 h 411214"/>
                  <a:gd name="connsiteX307" fmla="*/ 678192 w 6330372"/>
                  <a:gd name="connsiteY307" fmla="*/ 276051 h 411214"/>
                  <a:gd name="connsiteX308" fmla="*/ 725131 w 6330372"/>
                  <a:gd name="connsiteY308" fmla="*/ 258573 h 411214"/>
                  <a:gd name="connsiteX309" fmla="*/ 726874 w 6330372"/>
                  <a:gd name="connsiteY309" fmla="*/ 291797 h 411214"/>
                  <a:gd name="connsiteX310" fmla="*/ 595144 w 6330372"/>
                  <a:gd name="connsiteY310" fmla="*/ 335926 h 411214"/>
                  <a:gd name="connsiteX311" fmla="*/ 586885 w 6330372"/>
                  <a:gd name="connsiteY311" fmla="*/ 301851 h 411214"/>
                  <a:gd name="connsiteX312" fmla="*/ 643845 w 6330372"/>
                  <a:gd name="connsiteY312" fmla="*/ 286966 h 411214"/>
                  <a:gd name="connsiteX313" fmla="*/ 643845 w 6330372"/>
                  <a:gd name="connsiteY313" fmla="*/ 144955 h 411214"/>
                  <a:gd name="connsiteX314" fmla="*/ 594715 w 6330372"/>
                  <a:gd name="connsiteY314" fmla="*/ 144955 h 411214"/>
                  <a:gd name="connsiteX315" fmla="*/ 594715 w 6330372"/>
                  <a:gd name="connsiteY315" fmla="*/ 111311 h 411214"/>
                  <a:gd name="connsiteX316" fmla="*/ 643845 w 6330372"/>
                  <a:gd name="connsiteY316" fmla="*/ 111311 h 411214"/>
                  <a:gd name="connsiteX317" fmla="*/ 3250485 w 6330372"/>
                  <a:gd name="connsiteY317" fmla="*/ 8177 h 411214"/>
                  <a:gd name="connsiteX318" fmla="*/ 3286137 w 6330372"/>
                  <a:gd name="connsiteY318" fmla="*/ 8177 h 411214"/>
                  <a:gd name="connsiteX319" fmla="*/ 3286137 w 6330372"/>
                  <a:gd name="connsiteY319" fmla="*/ 79828 h 411214"/>
                  <a:gd name="connsiteX320" fmla="*/ 3394846 w 6330372"/>
                  <a:gd name="connsiteY320" fmla="*/ 79828 h 411214"/>
                  <a:gd name="connsiteX321" fmla="*/ 3394846 w 6330372"/>
                  <a:gd name="connsiteY321" fmla="*/ 113482 h 411214"/>
                  <a:gd name="connsiteX322" fmla="*/ 3286137 w 6330372"/>
                  <a:gd name="connsiteY322" fmla="*/ 113482 h 411214"/>
                  <a:gd name="connsiteX323" fmla="*/ 3286137 w 6330372"/>
                  <a:gd name="connsiteY323" fmla="*/ 198698 h 411214"/>
                  <a:gd name="connsiteX324" fmla="*/ 3368757 w 6330372"/>
                  <a:gd name="connsiteY324" fmla="*/ 198698 h 411214"/>
                  <a:gd name="connsiteX325" fmla="*/ 3368757 w 6330372"/>
                  <a:gd name="connsiteY325" fmla="*/ 404545 h 411214"/>
                  <a:gd name="connsiteX326" fmla="*/ 3334419 w 6330372"/>
                  <a:gd name="connsiteY326" fmla="*/ 404545 h 411214"/>
                  <a:gd name="connsiteX327" fmla="*/ 3334419 w 6330372"/>
                  <a:gd name="connsiteY327" fmla="*/ 378754 h 411214"/>
                  <a:gd name="connsiteX328" fmla="*/ 3218310 w 6330372"/>
                  <a:gd name="connsiteY328" fmla="*/ 378754 h 411214"/>
                  <a:gd name="connsiteX329" fmla="*/ 3218310 w 6330372"/>
                  <a:gd name="connsiteY329" fmla="*/ 404095 h 411214"/>
                  <a:gd name="connsiteX330" fmla="*/ 3183543 w 6330372"/>
                  <a:gd name="connsiteY330" fmla="*/ 404095 h 411214"/>
                  <a:gd name="connsiteX331" fmla="*/ 3183543 w 6330372"/>
                  <a:gd name="connsiteY331" fmla="*/ 198698 h 411214"/>
                  <a:gd name="connsiteX332" fmla="*/ 3250485 w 6330372"/>
                  <a:gd name="connsiteY332" fmla="*/ 198698 h 411214"/>
                  <a:gd name="connsiteX333" fmla="*/ 3895232 w 6330372"/>
                  <a:gd name="connsiteY333" fmla="*/ 6867 h 411214"/>
                  <a:gd name="connsiteX334" fmla="*/ 3922626 w 6330372"/>
                  <a:gd name="connsiteY334" fmla="*/ 29797 h 411214"/>
                  <a:gd name="connsiteX335" fmla="*/ 3947410 w 6330372"/>
                  <a:gd name="connsiteY335" fmla="*/ 52746 h 411214"/>
                  <a:gd name="connsiteX336" fmla="*/ 3926103 w 6330372"/>
                  <a:gd name="connsiteY336" fmla="*/ 78087 h 411214"/>
                  <a:gd name="connsiteX337" fmla="*/ 3873944 w 6330372"/>
                  <a:gd name="connsiteY337" fmla="*/ 30036 h 411214"/>
                  <a:gd name="connsiteX338" fmla="*/ 3808278 w 6330372"/>
                  <a:gd name="connsiteY338" fmla="*/ 4666 h 411214"/>
                  <a:gd name="connsiteX339" fmla="*/ 3844807 w 6330372"/>
                  <a:gd name="connsiteY339" fmla="*/ 4666 h 411214"/>
                  <a:gd name="connsiteX340" fmla="*/ 3846550 w 6330372"/>
                  <a:gd name="connsiteY340" fmla="*/ 81148 h 411214"/>
                  <a:gd name="connsiteX341" fmla="*/ 3979157 w 6330372"/>
                  <a:gd name="connsiteY341" fmla="*/ 81148 h 411214"/>
                  <a:gd name="connsiteX342" fmla="*/ 3979157 w 6330372"/>
                  <a:gd name="connsiteY342" fmla="*/ 115252 h 411214"/>
                  <a:gd name="connsiteX343" fmla="*/ 3848283 w 6330372"/>
                  <a:gd name="connsiteY343" fmla="*/ 115252 h 411214"/>
                  <a:gd name="connsiteX344" fmla="*/ 3865028 w 6330372"/>
                  <a:gd name="connsiteY344" fmla="*/ 255302 h 411214"/>
                  <a:gd name="connsiteX345" fmla="*/ 3894804 w 6330372"/>
                  <a:gd name="connsiteY345" fmla="*/ 341159 h 411214"/>
                  <a:gd name="connsiteX346" fmla="*/ 3906976 w 6330372"/>
                  <a:gd name="connsiteY346" fmla="*/ 356035 h 411214"/>
                  <a:gd name="connsiteX347" fmla="*/ 3919588 w 6330372"/>
                  <a:gd name="connsiteY347" fmla="*/ 359957 h 411214"/>
                  <a:gd name="connsiteX348" fmla="*/ 3930456 w 6330372"/>
                  <a:gd name="connsiteY348" fmla="*/ 354054 h 411214"/>
                  <a:gd name="connsiteX349" fmla="*/ 3938723 w 6330372"/>
                  <a:gd name="connsiteY349" fmla="*/ 328053 h 411214"/>
                  <a:gd name="connsiteX350" fmla="*/ 3947839 w 6330372"/>
                  <a:gd name="connsiteY350" fmla="*/ 276482 h 411214"/>
                  <a:gd name="connsiteX351" fmla="*/ 3978281 w 6330372"/>
                  <a:gd name="connsiteY351" fmla="*/ 287425 h 411214"/>
                  <a:gd name="connsiteX352" fmla="*/ 3967413 w 6330372"/>
                  <a:gd name="connsiteY352" fmla="*/ 347300 h 411214"/>
                  <a:gd name="connsiteX353" fmla="*/ 3948077 w 6330372"/>
                  <a:gd name="connsiteY353" fmla="*/ 389239 h 411214"/>
                  <a:gd name="connsiteX354" fmla="*/ 3920016 w 6330372"/>
                  <a:gd name="connsiteY354" fmla="*/ 401034 h 411214"/>
                  <a:gd name="connsiteX355" fmla="*/ 3889146 w 6330372"/>
                  <a:gd name="connsiteY355" fmla="*/ 390119 h 411214"/>
                  <a:gd name="connsiteX356" fmla="*/ 3860028 w 6330372"/>
                  <a:gd name="connsiteY356" fmla="*/ 352533 h 411214"/>
                  <a:gd name="connsiteX357" fmla="*/ 3829596 w 6330372"/>
                  <a:gd name="connsiteY357" fmla="*/ 259674 h 411214"/>
                  <a:gd name="connsiteX358" fmla="*/ 3812203 w 6330372"/>
                  <a:gd name="connsiteY358" fmla="*/ 115252 h 411214"/>
                  <a:gd name="connsiteX359" fmla="*/ 3596976 w 6330372"/>
                  <a:gd name="connsiteY359" fmla="*/ 115252 h 411214"/>
                  <a:gd name="connsiteX360" fmla="*/ 3596976 w 6330372"/>
                  <a:gd name="connsiteY360" fmla="*/ 81148 h 411214"/>
                  <a:gd name="connsiteX361" fmla="*/ 3810898 w 6330372"/>
                  <a:gd name="connsiteY361" fmla="*/ 81148 h 411214"/>
                  <a:gd name="connsiteX362" fmla="*/ 3808278 w 6330372"/>
                  <a:gd name="connsiteY362" fmla="*/ 4666 h 411214"/>
                  <a:gd name="connsiteX363" fmla="*/ 3090932 w 6330372"/>
                  <a:gd name="connsiteY363" fmla="*/ 3356 h 411214"/>
                  <a:gd name="connsiteX364" fmla="*/ 3117450 w 6330372"/>
                  <a:gd name="connsiteY364" fmla="*/ 78537 h 411214"/>
                  <a:gd name="connsiteX365" fmla="*/ 3180067 w 6330372"/>
                  <a:gd name="connsiteY365" fmla="*/ 78537 h 411214"/>
                  <a:gd name="connsiteX366" fmla="*/ 3180067 w 6330372"/>
                  <a:gd name="connsiteY366" fmla="*/ 112172 h 411214"/>
                  <a:gd name="connsiteX367" fmla="*/ 3005273 w 6330372"/>
                  <a:gd name="connsiteY367" fmla="*/ 112172 h 411214"/>
                  <a:gd name="connsiteX368" fmla="*/ 3005273 w 6330372"/>
                  <a:gd name="connsiteY368" fmla="*/ 78537 h 411214"/>
                  <a:gd name="connsiteX369" fmla="*/ 3083112 w 6330372"/>
                  <a:gd name="connsiteY369" fmla="*/ 78537 h 411214"/>
                  <a:gd name="connsiteX370" fmla="*/ 3057023 w 6330372"/>
                  <a:gd name="connsiteY370" fmla="*/ 12099 h 411214"/>
                  <a:gd name="connsiteX371" fmla="*/ 4892138 w 6330372"/>
                  <a:gd name="connsiteY371" fmla="*/ 754 h 411214"/>
                  <a:gd name="connsiteX372" fmla="*/ 4923894 w 6330372"/>
                  <a:gd name="connsiteY372" fmla="*/ 13840 h 411214"/>
                  <a:gd name="connsiteX373" fmla="*/ 4900844 w 6330372"/>
                  <a:gd name="connsiteY373" fmla="*/ 45323 h 411214"/>
                  <a:gd name="connsiteX374" fmla="*/ 5102593 w 6330372"/>
                  <a:gd name="connsiteY374" fmla="*/ 45323 h 411214"/>
                  <a:gd name="connsiteX375" fmla="*/ 5102593 w 6330372"/>
                  <a:gd name="connsiteY375" fmla="*/ 74165 h 411214"/>
                  <a:gd name="connsiteX376" fmla="*/ 4996494 w 6330372"/>
                  <a:gd name="connsiteY376" fmla="*/ 153249 h 411214"/>
                  <a:gd name="connsiteX377" fmla="*/ 5157790 w 6330372"/>
                  <a:gd name="connsiteY377" fmla="*/ 193466 h 411214"/>
                  <a:gd name="connsiteX378" fmla="*/ 5149113 w 6330372"/>
                  <a:gd name="connsiteY378" fmla="*/ 227550 h 411214"/>
                  <a:gd name="connsiteX379" fmla="*/ 5042376 w 6330372"/>
                  <a:gd name="connsiteY379" fmla="*/ 202420 h 411214"/>
                  <a:gd name="connsiteX380" fmla="*/ 4959966 w 6330372"/>
                  <a:gd name="connsiteY380" fmla="*/ 171616 h 411214"/>
                  <a:gd name="connsiteX381" fmla="*/ 4773895 w 6330372"/>
                  <a:gd name="connsiteY381" fmla="*/ 233233 h 411214"/>
                  <a:gd name="connsiteX382" fmla="*/ 4762150 w 6330372"/>
                  <a:gd name="connsiteY382" fmla="*/ 199578 h 411214"/>
                  <a:gd name="connsiteX383" fmla="*/ 4924323 w 6330372"/>
                  <a:gd name="connsiteY383" fmla="*/ 152388 h 411214"/>
                  <a:gd name="connsiteX384" fmla="*/ 4852590 w 6330372"/>
                  <a:gd name="connsiteY384" fmla="*/ 96885 h 411214"/>
                  <a:gd name="connsiteX385" fmla="*/ 4793021 w 6330372"/>
                  <a:gd name="connsiteY385" fmla="*/ 143214 h 411214"/>
                  <a:gd name="connsiteX386" fmla="*/ 4773895 w 6330372"/>
                  <a:gd name="connsiteY386" fmla="*/ 118734 h 411214"/>
                  <a:gd name="connsiteX387" fmla="*/ 4838893 w 6330372"/>
                  <a:gd name="connsiteY387" fmla="*/ 64541 h 411214"/>
                  <a:gd name="connsiteX388" fmla="*/ 4892138 w 6330372"/>
                  <a:gd name="connsiteY388" fmla="*/ 754 h 411214"/>
                  <a:gd name="connsiteX389" fmla="*/ 6109900 w 6330372"/>
                  <a:gd name="connsiteY389" fmla="*/ -126 h 411214"/>
                  <a:gd name="connsiteX390" fmla="*/ 6141646 w 6330372"/>
                  <a:gd name="connsiteY390" fmla="*/ 18212 h 411214"/>
                  <a:gd name="connsiteX391" fmla="*/ 6086421 w 6330372"/>
                  <a:gd name="connsiteY391" fmla="*/ 90552 h 411214"/>
                  <a:gd name="connsiteX392" fmla="*/ 6032509 w 6330372"/>
                  <a:gd name="connsiteY392" fmla="*/ 148878 h 411214"/>
                  <a:gd name="connsiteX393" fmla="*/ 6139027 w 6330372"/>
                  <a:gd name="connsiteY393" fmla="*/ 140593 h 411214"/>
                  <a:gd name="connsiteX394" fmla="*/ 6245126 w 6330372"/>
                  <a:gd name="connsiteY394" fmla="*/ 132711 h 411214"/>
                  <a:gd name="connsiteX395" fmla="*/ 6189471 w 6330372"/>
                  <a:gd name="connsiteY395" fmla="*/ 71544 h 411214"/>
                  <a:gd name="connsiteX396" fmla="*/ 6215113 w 6330372"/>
                  <a:gd name="connsiteY396" fmla="*/ 48805 h 411214"/>
                  <a:gd name="connsiteX397" fmla="*/ 6272948 w 6330372"/>
                  <a:gd name="connsiteY397" fmla="*/ 111521 h 411214"/>
                  <a:gd name="connsiteX398" fmla="*/ 6330337 w 6330372"/>
                  <a:gd name="connsiteY398" fmla="*/ 179470 h 411214"/>
                  <a:gd name="connsiteX399" fmla="*/ 6303391 w 6330372"/>
                  <a:gd name="connsiteY399" fmla="*/ 203070 h 411214"/>
                  <a:gd name="connsiteX400" fmla="*/ 6278607 w 6330372"/>
                  <a:gd name="connsiteY400" fmla="*/ 172047 h 411214"/>
                  <a:gd name="connsiteX401" fmla="*/ 6271644 w 6330372"/>
                  <a:gd name="connsiteY401" fmla="*/ 163753 h 411214"/>
                  <a:gd name="connsiteX402" fmla="*/ 6132302 w 6330372"/>
                  <a:gd name="connsiteY402" fmla="*/ 174238 h 411214"/>
                  <a:gd name="connsiteX403" fmla="*/ 5992942 w 6330372"/>
                  <a:gd name="connsiteY403" fmla="*/ 185153 h 411214"/>
                  <a:gd name="connsiteX404" fmla="*/ 5962948 w 6330372"/>
                  <a:gd name="connsiteY404" fmla="*/ 187353 h 411214"/>
                  <a:gd name="connsiteX405" fmla="*/ 5953385 w 6330372"/>
                  <a:gd name="connsiteY405" fmla="*/ 151078 h 411214"/>
                  <a:gd name="connsiteX406" fmla="*/ 5976864 w 6330372"/>
                  <a:gd name="connsiteY406" fmla="*/ 146055 h 411214"/>
                  <a:gd name="connsiteX407" fmla="*/ 5989913 w 6330372"/>
                  <a:gd name="connsiteY407" fmla="*/ 139273 h 411214"/>
                  <a:gd name="connsiteX408" fmla="*/ 6051207 w 6330372"/>
                  <a:gd name="connsiteY408" fmla="*/ 76777 h 411214"/>
                  <a:gd name="connsiteX409" fmla="*/ 6109900 w 6330372"/>
                  <a:gd name="connsiteY409" fmla="*/ -126 h 41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</a:cxnLst>
                <a:rect l="l" t="t" r="r" b="b"/>
                <a:pathLst>
                  <a:path w="6330372" h="411214">
                    <a:moveTo>
                      <a:pt x="236051" y="263376"/>
                    </a:moveTo>
                    <a:lnTo>
                      <a:pt x="265178" y="279992"/>
                    </a:lnTo>
                    <a:cubicBezTo>
                      <a:pt x="256482" y="300665"/>
                      <a:pt x="244881" y="323337"/>
                      <a:pt x="230393" y="347941"/>
                    </a:cubicBezTo>
                    <a:cubicBezTo>
                      <a:pt x="215896" y="372555"/>
                      <a:pt x="201980" y="393611"/>
                      <a:pt x="188655" y="411088"/>
                    </a:cubicBezTo>
                    <a:lnTo>
                      <a:pt x="160823" y="387498"/>
                    </a:lnTo>
                    <a:cubicBezTo>
                      <a:pt x="175034" y="370011"/>
                      <a:pt x="188950" y="350056"/>
                      <a:pt x="202561" y="327623"/>
                    </a:cubicBezTo>
                    <a:cubicBezTo>
                      <a:pt x="216201" y="305190"/>
                      <a:pt x="227345" y="283781"/>
                      <a:pt x="236051" y="263376"/>
                    </a:cubicBezTo>
                    <a:close/>
                    <a:moveTo>
                      <a:pt x="329510" y="262945"/>
                    </a:moveTo>
                    <a:cubicBezTo>
                      <a:pt x="339093" y="278376"/>
                      <a:pt x="351399" y="300014"/>
                      <a:pt x="366467" y="327833"/>
                    </a:cubicBezTo>
                    <a:cubicBezTo>
                      <a:pt x="381546" y="355671"/>
                      <a:pt x="390670" y="372641"/>
                      <a:pt x="393871" y="378754"/>
                    </a:cubicBezTo>
                    <a:lnTo>
                      <a:pt x="400834" y="391860"/>
                    </a:lnTo>
                    <a:lnTo>
                      <a:pt x="370820" y="410208"/>
                    </a:lnTo>
                    <a:cubicBezTo>
                      <a:pt x="362724" y="393333"/>
                      <a:pt x="351618" y="372211"/>
                      <a:pt x="337578" y="346841"/>
                    </a:cubicBezTo>
                    <a:cubicBezTo>
                      <a:pt x="323510" y="321500"/>
                      <a:pt x="311118" y="299804"/>
                      <a:pt x="300402" y="281743"/>
                    </a:cubicBezTo>
                    <a:close/>
                    <a:moveTo>
                      <a:pt x="6029032" y="257713"/>
                    </a:moveTo>
                    <a:lnTo>
                      <a:pt x="6029032" y="349041"/>
                    </a:lnTo>
                    <a:lnTo>
                      <a:pt x="6248593" y="349041"/>
                    </a:lnTo>
                    <a:lnTo>
                      <a:pt x="6248593" y="257713"/>
                    </a:lnTo>
                    <a:close/>
                    <a:moveTo>
                      <a:pt x="57781" y="245028"/>
                    </a:moveTo>
                    <a:lnTo>
                      <a:pt x="57781" y="313197"/>
                    </a:lnTo>
                    <a:lnTo>
                      <a:pt x="118227" y="302282"/>
                    </a:lnTo>
                    <a:lnTo>
                      <a:pt x="118227" y="245028"/>
                    </a:lnTo>
                    <a:close/>
                    <a:moveTo>
                      <a:pt x="3218310" y="232802"/>
                    </a:moveTo>
                    <a:lnTo>
                      <a:pt x="3218310" y="345531"/>
                    </a:lnTo>
                    <a:lnTo>
                      <a:pt x="3334419" y="345531"/>
                    </a:lnTo>
                    <a:lnTo>
                      <a:pt x="3334419" y="232802"/>
                    </a:lnTo>
                    <a:close/>
                    <a:moveTo>
                      <a:pt x="5993818" y="223179"/>
                    </a:moveTo>
                    <a:lnTo>
                      <a:pt x="6283817" y="223179"/>
                    </a:lnTo>
                    <a:lnTo>
                      <a:pt x="6283817" y="405836"/>
                    </a:lnTo>
                    <a:lnTo>
                      <a:pt x="6248593" y="405836"/>
                    </a:lnTo>
                    <a:lnTo>
                      <a:pt x="6248593" y="382236"/>
                    </a:lnTo>
                    <a:lnTo>
                      <a:pt x="6029032" y="382236"/>
                    </a:lnTo>
                    <a:lnTo>
                      <a:pt x="6029032" y="405836"/>
                    </a:lnTo>
                    <a:lnTo>
                      <a:pt x="5993818" y="405836"/>
                    </a:lnTo>
                    <a:close/>
                    <a:moveTo>
                      <a:pt x="4449121" y="203950"/>
                    </a:moveTo>
                    <a:cubicBezTo>
                      <a:pt x="4459265" y="240943"/>
                      <a:pt x="4472600" y="271258"/>
                      <a:pt x="4489126" y="294849"/>
                    </a:cubicBezTo>
                    <a:cubicBezTo>
                      <a:pt x="4505928" y="269508"/>
                      <a:pt x="4518386" y="239192"/>
                      <a:pt x="4526511" y="203950"/>
                    </a:cubicBezTo>
                    <a:close/>
                    <a:moveTo>
                      <a:pt x="4913026" y="203070"/>
                    </a:moveTo>
                    <a:lnTo>
                      <a:pt x="4949526" y="203520"/>
                    </a:lnTo>
                    <a:cubicBezTo>
                      <a:pt x="4949250" y="205261"/>
                      <a:pt x="4948612" y="210580"/>
                      <a:pt x="4947583" y="219476"/>
                    </a:cubicBezTo>
                    <a:cubicBezTo>
                      <a:pt x="4946574" y="228344"/>
                      <a:pt x="4945325" y="237604"/>
                      <a:pt x="4943887" y="247209"/>
                    </a:cubicBezTo>
                    <a:lnTo>
                      <a:pt x="5109537" y="247209"/>
                    </a:lnTo>
                    <a:cubicBezTo>
                      <a:pt x="5106917" y="281006"/>
                      <a:pt x="5102593" y="314354"/>
                      <a:pt x="5096506" y="347300"/>
                    </a:cubicBezTo>
                    <a:cubicBezTo>
                      <a:pt x="5093011" y="366223"/>
                      <a:pt x="5087010" y="380132"/>
                      <a:pt x="5078457" y="389019"/>
                    </a:cubicBezTo>
                    <a:cubicBezTo>
                      <a:pt x="5069903" y="397915"/>
                      <a:pt x="5057082" y="402498"/>
                      <a:pt x="5039975" y="402785"/>
                    </a:cubicBezTo>
                    <a:cubicBezTo>
                      <a:pt x="5014458" y="403359"/>
                      <a:pt x="4988826" y="402067"/>
                      <a:pt x="4963013" y="398862"/>
                    </a:cubicBezTo>
                    <a:lnTo>
                      <a:pt x="4956927" y="366959"/>
                    </a:lnTo>
                    <a:cubicBezTo>
                      <a:pt x="4979540" y="370747"/>
                      <a:pt x="5002438" y="372641"/>
                      <a:pt x="5025631" y="372641"/>
                    </a:cubicBezTo>
                    <a:cubicBezTo>
                      <a:pt x="5036347" y="372641"/>
                      <a:pt x="5044109" y="370441"/>
                      <a:pt x="5048891" y="366069"/>
                    </a:cubicBezTo>
                    <a:cubicBezTo>
                      <a:pt x="5053672" y="361698"/>
                      <a:pt x="5057654" y="352964"/>
                      <a:pt x="5060854" y="339848"/>
                    </a:cubicBezTo>
                    <a:cubicBezTo>
                      <a:pt x="5065760" y="319759"/>
                      <a:pt x="5068960" y="299221"/>
                      <a:pt x="5070417" y="278251"/>
                    </a:cubicBezTo>
                    <a:lnTo>
                      <a:pt x="4937801" y="278251"/>
                    </a:lnTo>
                    <a:cubicBezTo>
                      <a:pt x="4932295" y="298340"/>
                      <a:pt x="4923952" y="315674"/>
                      <a:pt x="4912807" y="330244"/>
                    </a:cubicBezTo>
                    <a:cubicBezTo>
                      <a:pt x="4901634" y="344823"/>
                      <a:pt x="4886509" y="358062"/>
                      <a:pt x="4867363" y="370011"/>
                    </a:cubicBezTo>
                    <a:cubicBezTo>
                      <a:pt x="4848237" y="381959"/>
                      <a:pt x="4823025" y="394194"/>
                      <a:pt x="4791706" y="406716"/>
                    </a:cubicBezTo>
                    <a:lnTo>
                      <a:pt x="4771704" y="377874"/>
                    </a:lnTo>
                    <a:cubicBezTo>
                      <a:pt x="4798955" y="367963"/>
                      <a:pt x="4821053" y="358282"/>
                      <a:pt x="4838017" y="348822"/>
                    </a:cubicBezTo>
                    <a:cubicBezTo>
                      <a:pt x="4854972" y="339351"/>
                      <a:pt x="4868459" y="329000"/>
                      <a:pt x="4878441" y="317779"/>
                    </a:cubicBezTo>
                    <a:cubicBezTo>
                      <a:pt x="4888452" y="306567"/>
                      <a:pt x="4895920" y="293385"/>
                      <a:pt x="4900844" y="278251"/>
                    </a:cubicBezTo>
                    <a:lnTo>
                      <a:pt x="4786068" y="278251"/>
                    </a:lnTo>
                    <a:lnTo>
                      <a:pt x="4786068" y="247209"/>
                    </a:lnTo>
                    <a:lnTo>
                      <a:pt x="4907788" y="247209"/>
                    </a:lnTo>
                    <a:cubicBezTo>
                      <a:pt x="4910712" y="227981"/>
                      <a:pt x="4912445" y="213277"/>
                      <a:pt x="4913026" y="203070"/>
                    </a:cubicBezTo>
                    <a:close/>
                    <a:moveTo>
                      <a:pt x="3607416" y="182101"/>
                    </a:moveTo>
                    <a:lnTo>
                      <a:pt x="3796534" y="182101"/>
                    </a:lnTo>
                    <a:lnTo>
                      <a:pt x="3796534" y="216635"/>
                    </a:lnTo>
                    <a:lnTo>
                      <a:pt x="3720458" y="216635"/>
                    </a:lnTo>
                    <a:lnTo>
                      <a:pt x="3720458" y="323251"/>
                    </a:lnTo>
                    <a:cubicBezTo>
                      <a:pt x="3748281" y="319176"/>
                      <a:pt x="3778570" y="314354"/>
                      <a:pt x="3811326" y="308825"/>
                    </a:cubicBezTo>
                    <a:lnTo>
                      <a:pt x="3812203" y="343790"/>
                    </a:lnTo>
                    <a:cubicBezTo>
                      <a:pt x="3722916" y="358369"/>
                      <a:pt x="3652049" y="368997"/>
                      <a:pt x="3599595" y="375693"/>
                    </a:cubicBezTo>
                    <a:lnTo>
                      <a:pt x="3594814" y="341159"/>
                    </a:lnTo>
                    <a:cubicBezTo>
                      <a:pt x="3617407" y="338251"/>
                      <a:pt x="3634238" y="335926"/>
                      <a:pt x="3645249" y="334185"/>
                    </a:cubicBezTo>
                    <a:lnTo>
                      <a:pt x="3684377" y="328933"/>
                    </a:lnTo>
                    <a:lnTo>
                      <a:pt x="3684377" y="216635"/>
                    </a:lnTo>
                    <a:lnTo>
                      <a:pt x="3607416" y="216635"/>
                    </a:lnTo>
                    <a:close/>
                    <a:moveTo>
                      <a:pt x="2414447" y="175099"/>
                    </a:moveTo>
                    <a:lnTo>
                      <a:pt x="2804877" y="175099"/>
                    </a:lnTo>
                    <a:lnTo>
                      <a:pt x="2804877" y="212694"/>
                    </a:lnTo>
                    <a:lnTo>
                      <a:pt x="2414447" y="212694"/>
                    </a:lnTo>
                    <a:close/>
                    <a:moveTo>
                      <a:pt x="4242171" y="163303"/>
                    </a:moveTo>
                    <a:lnTo>
                      <a:pt x="4242171" y="209202"/>
                    </a:lnTo>
                    <a:cubicBezTo>
                      <a:pt x="4242171" y="220854"/>
                      <a:pt x="4242019" y="229444"/>
                      <a:pt x="4241724" y="234974"/>
                    </a:cubicBezTo>
                    <a:lnTo>
                      <a:pt x="4306074" y="234974"/>
                    </a:lnTo>
                    <a:lnTo>
                      <a:pt x="4306074" y="163303"/>
                    </a:lnTo>
                    <a:close/>
                    <a:moveTo>
                      <a:pt x="57781" y="155440"/>
                    </a:moveTo>
                    <a:lnTo>
                      <a:pt x="57781" y="213555"/>
                    </a:lnTo>
                    <a:lnTo>
                      <a:pt x="118227" y="213555"/>
                    </a:lnTo>
                    <a:lnTo>
                      <a:pt x="118227" y="155440"/>
                    </a:lnTo>
                    <a:close/>
                    <a:moveTo>
                      <a:pt x="3049193" y="131850"/>
                    </a:moveTo>
                    <a:cubicBezTo>
                      <a:pt x="3054984" y="151958"/>
                      <a:pt x="3061376" y="177662"/>
                      <a:pt x="3068319" y="208972"/>
                    </a:cubicBezTo>
                    <a:cubicBezTo>
                      <a:pt x="3075282" y="240293"/>
                      <a:pt x="3080340" y="266150"/>
                      <a:pt x="3083541" y="286536"/>
                    </a:cubicBezTo>
                    <a:lnTo>
                      <a:pt x="3051355" y="293108"/>
                    </a:lnTo>
                    <a:cubicBezTo>
                      <a:pt x="3048765" y="273879"/>
                      <a:pt x="3043964" y="248299"/>
                      <a:pt x="3037020" y="216396"/>
                    </a:cubicBezTo>
                    <a:cubicBezTo>
                      <a:pt x="3030048" y="184512"/>
                      <a:pt x="3023838" y="159085"/>
                      <a:pt x="3018322" y="140163"/>
                    </a:cubicBezTo>
                    <a:close/>
                    <a:moveTo>
                      <a:pt x="3130060" y="130539"/>
                    </a:moveTo>
                    <a:lnTo>
                      <a:pt x="3161807" y="137962"/>
                    </a:lnTo>
                    <a:cubicBezTo>
                      <a:pt x="3158035" y="158071"/>
                      <a:pt x="3151939" y="186042"/>
                      <a:pt x="3143538" y="221868"/>
                    </a:cubicBezTo>
                    <a:cubicBezTo>
                      <a:pt x="3135137" y="257713"/>
                      <a:pt x="3127308" y="289903"/>
                      <a:pt x="3120069" y="318449"/>
                    </a:cubicBezTo>
                    <a:lnTo>
                      <a:pt x="3137880" y="313197"/>
                    </a:lnTo>
                    <a:cubicBezTo>
                      <a:pt x="3152673" y="309121"/>
                      <a:pt x="3161807" y="306500"/>
                      <a:pt x="3165275" y="305333"/>
                    </a:cubicBezTo>
                    <a:lnTo>
                      <a:pt x="3170932" y="337677"/>
                    </a:lnTo>
                    <a:lnTo>
                      <a:pt x="3005721" y="385747"/>
                    </a:lnTo>
                    <a:lnTo>
                      <a:pt x="2998320" y="353413"/>
                    </a:lnTo>
                    <a:lnTo>
                      <a:pt x="3085703" y="328503"/>
                    </a:lnTo>
                    <a:cubicBezTo>
                      <a:pt x="3092970" y="301976"/>
                      <a:pt x="3101133" y="268322"/>
                      <a:pt x="3110267" y="227550"/>
                    </a:cubicBezTo>
                    <a:cubicBezTo>
                      <a:pt x="3119402" y="186769"/>
                      <a:pt x="3126003" y="154435"/>
                      <a:pt x="3130060" y="130539"/>
                    </a:cubicBezTo>
                    <a:close/>
                    <a:moveTo>
                      <a:pt x="1650809" y="87711"/>
                    </a:moveTo>
                    <a:lnTo>
                      <a:pt x="1650809" y="217496"/>
                    </a:lnTo>
                    <a:lnTo>
                      <a:pt x="1705178" y="217496"/>
                    </a:lnTo>
                    <a:cubicBezTo>
                      <a:pt x="1729504" y="217496"/>
                      <a:pt x="1748221" y="211441"/>
                      <a:pt x="1761251" y="199368"/>
                    </a:cubicBezTo>
                    <a:cubicBezTo>
                      <a:pt x="1774291" y="187267"/>
                      <a:pt x="1780825" y="171760"/>
                      <a:pt x="1780825" y="152819"/>
                    </a:cubicBezTo>
                    <a:cubicBezTo>
                      <a:pt x="1780825" y="133897"/>
                      <a:pt x="1774291" y="118304"/>
                      <a:pt x="1761251" y="106059"/>
                    </a:cubicBezTo>
                    <a:cubicBezTo>
                      <a:pt x="1748221" y="93824"/>
                      <a:pt x="1729504" y="87711"/>
                      <a:pt x="1705178" y="87711"/>
                    </a:cubicBezTo>
                    <a:close/>
                    <a:moveTo>
                      <a:pt x="1238148" y="87711"/>
                    </a:moveTo>
                    <a:lnTo>
                      <a:pt x="1238148" y="217496"/>
                    </a:lnTo>
                    <a:lnTo>
                      <a:pt x="1292488" y="217496"/>
                    </a:lnTo>
                    <a:cubicBezTo>
                      <a:pt x="1316843" y="217496"/>
                      <a:pt x="1335531" y="211441"/>
                      <a:pt x="1348590" y="199368"/>
                    </a:cubicBezTo>
                    <a:cubicBezTo>
                      <a:pt x="1361620" y="187267"/>
                      <a:pt x="1368145" y="171760"/>
                      <a:pt x="1368145" y="152819"/>
                    </a:cubicBezTo>
                    <a:cubicBezTo>
                      <a:pt x="1368145" y="133897"/>
                      <a:pt x="1361620" y="118304"/>
                      <a:pt x="1348590" y="106059"/>
                    </a:cubicBezTo>
                    <a:cubicBezTo>
                      <a:pt x="1335531" y="93824"/>
                      <a:pt x="1316843" y="87711"/>
                      <a:pt x="1292488" y="87711"/>
                    </a:cubicBezTo>
                    <a:close/>
                    <a:moveTo>
                      <a:pt x="5417756" y="86400"/>
                    </a:moveTo>
                    <a:cubicBezTo>
                      <a:pt x="5427614" y="98626"/>
                      <a:pt x="5440225" y="115252"/>
                      <a:pt x="5455599" y="136221"/>
                    </a:cubicBezTo>
                    <a:cubicBezTo>
                      <a:pt x="5470944" y="157190"/>
                      <a:pt x="5483269" y="174668"/>
                      <a:pt x="5492556" y="188663"/>
                    </a:cubicBezTo>
                    <a:lnTo>
                      <a:pt x="5463848" y="208322"/>
                    </a:lnTo>
                    <a:cubicBezTo>
                      <a:pt x="5454589" y="193466"/>
                      <a:pt x="5442407" y="175558"/>
                      <a:pt x="5427338" y="154560"/>
                    </a:cubicBezTo>
                    <a:cubicBezTo>
                      <a:pt x="5412250" y="133590"/>
                      <a:pt x="5400096" y="117423"/>
                      <a:pt x="5390810" y="106059"/>
                    </a:cubicBezTo>
                    <a:close/>
                    <a:moveTo>
                      <a:pt x="5680360" y="85970"/>
                    </a:moveTo>
                    <a:lnTo>
                      <a:pt x="5708640" y="105628"/>
                    </a:lnTo>
                    <a:cubicBezTo>
                      <a:pt x="5700515" y="118734"/>
                      <a:pt x="5688638" y="136221"/>
                      <a:pt x="5672988" y="158071"/>
                    </a:cubicBezTo>
                    <a:cubicBezTo>
                      <a:pt x="5657338" y="179920"/>
                      <a:pt x="5644432" y="196804"/>
                      <a:pt x="5634297" y="208753"/>
                    </a:cubicBezTo>
                    <a:lnTo>
                      <a:pt x="5606465" y="188663"/>
                    </a:lnTo>
                    <a:cubicBezTo>
                      <a:pt x="5616886" y="176993"/>
                      <a:pt x="5629725" y="160395"/>
                      <a:pt x="5644927" y="138842"/>
                    </a:cubicBezTo>
                    <a:cubicBezTo>
                      <a:pt x="5660148" y="117270"/>
                      <a:pt x="5671959" y="99659"/>
                      <a:pt x="5680360" y="85970"/>
                    </a:cubicBezTo>
                    <a:close/>
                    <a:moveTo>
                      <a:pt x="4875631" y="74595"/>
                    </a:moveTo>
                    <a:cubicBezTo>
                      <a:pt x="4898805" y="99659"/>
                      <a:pt x="4926638" y="120332"/>
                      <a:pt x="4959108" y="136652"/>
                    </a:cubicBezTo>
                    <a:cubicBezTo>
                      <a:pt x="4996198" y="118304"/>
                      <a:pt x="5026935" y="97612"/>
                      <a:pt x="5051272" y="74595"/>
                    </a:cubicBezTo>
                    <a:close/>
                    <a:moveTo>
                      <a:pt x="232127" y="70233"/>
                    </a:moveTo>
                    <a:lnTo>
                      <a:pt x="232127" y="202209"/>
                    </a:lnTo>
                    <a:lnTo>
                      <a:pt x="333863" y="202209"/>
                    </a:lnTo>
                    <a:lnTo>
                      <a:pt x="333863" y="70233"/>
                    </a:lnTo>
                    <a:close/>
                    <a:moveTo>
                      <a:pt x="57781" y="65862"/>
                    </a:moveTo>
                    <a:lnTo>
                      <a:pt x="57781" y="123986"/>
                    </a:lnTo>
                    <a:lnTo>
                      <a:pt x="118227" y="123986"/>
                    </a:lnTo>
                    <a:lnTo>
                      <a:pt x="118227" y="65862"/>
                    </a:lnTo>
                    <a:close/>
                    <a:moveTo>
                      <a:pt x="4242171" y="61490"/>
                    </a:moveTo>
                    <a:lnTo>
                      <a:pt x="4242171" y="132280"/>
                    </a:lnTo>
                    <a:lnTo>
                      <a:pt x="4306074" y="132280"/>
                    </a:lnTo>
                    <a:lnTo>
                      <a:pt x="4306074" y="61490"/>
                    </a:lnTo>
                    <a:close/>
                    <a:moveTo>
                      <a:pt x="1992194" y="53626"/>
                    </a:moveTo>
                    <a:lnTo>
                      <a:pt x="2228710" y="53626"/>
                    </a:lnTo>
                    <a:lnTo>
                      <a:pt x="2228710" y="88141"/>
                    </a:lnTo>
                    <a:lnTo>
                      <a:pt x="2129583" y="88141"/>
                    </a:lnTo>
                    <a:lnTo>
                      <a:pt x="2129583" y="373502"/>
                    </a:lnTo>
                    <a:lnTo>
                      <a:pt x="2090892" y="373502"/>
                    </a:lnTo>
                    <a:lnTo>
                      <a:pt x="2090892" y="88141"/>
                    </a:lnTo>
                    <a:lnTo>
                      <a:pt x="1992194" y="88141"/>
                    </a:lnTo>
                    <a:close/>
                    <a:moveTo>
                      <a:pt x="1612118" y="53626"/>
                    </a:moveTo>
                    <a:lnTo>
                      <a:pt x="1709959" y="53626"/>
                    </a:lnTo>
                    <a:cubicBezTo>
                      <a:pt x="1731390" y="53626"/>
                      <a:pt x="1750602" y="57845"/>
                      <a:pt x="1767557" y="66292"/>
                    </a:cubicBezTo>
                    <a:cubicBezTo>
                      <a:pt x="1784511" y="74748"/>
                      <a:pt x="1797779" y="86467"/>
                      <a:pt x="1807343" y="101467"/>
                    </a:cubicBezTo>
                    <a:cubicBezTo>
                      <a:pt x="1816906" y="116476"/>
                      <a:pt x="1821687" y="133590"/>
                      <a:pt x="1821687" y="152819"/>
                    </a:cubicBezTo>
                    <a:cubicBezTo>
                      <a:pt x="1821687" y="172047"/>
                      <a:pt x="1816972" y="189161"/>
                      <a:pt x="1807562" y="204170"/>
                    </a:cubicBezTo>
                    <a:cubicBezTo>
                      <a:pt x="1798151" y="219170"/>
                      <a:pt x="1784940" y="230822"/>
                      <a:pt x="1767985" y="239135"/>
                    </a:cubicBezTo>
                    <a:cubicBezTo>
                      <a:pt x="1751031" y="247438"/>
                      <a:pt x="1731695" y="251571"/>
                      <a:pt x="1709959" y="251571"/>
                    </a:cubicBezTo>
                    <a:lnTo>
                      <a:pt x="1650809" y="251571"/>
                    </a:lnTo>
                    <a:lnTo>
                      <a:pt x="1650809" y="373502"/>
                    </a:lnTo>
                    <a:lnTo>
                      <a:pt x="1612118" y="373502"/>
                    </a:lnTo>
                    <a:close/>
                    <a:moveTo>
                      <a:pt x="1199457" y="53626"/>
                    </a:moveTo>
                    <a:lnTo>
                      <a:pt x="1297269" y="53626"/>
                    </a:lnTo>
                    <a:cubicBezTo>
                      <a:pt x="1318729" y="53626"/>
                      <a:pt x="1337932" y="57845"/>
                      <a:pt x="1354896" y="66292"/>
                    </a:cubicBezTo>
                    <a:cubicBezTo>
                      <a:pt x="1371850" y="74748"/>
                      <a:pt x="1385099" y="86467"/>
                      <a:pt x="1394682" y="101467"/>
                    </a:cubicBezTo>
                    <a:cubicBezTo>
                      <a:pt x="1404245" y="116476"/>
                      <a:pt x="1409026" y="133590"/>
                      <a:pt x="1409026" y="152819"/>
                    </a:cubicBezTo>
                    <a:cubicBezTo>
                      <a:pt x="1409026" y="172047"/>
                      <a:pt x="1404302" y="189161"/>
                      <a:pt x="1394891" y="204170"/>
                    </a:cubicBezTo>
                    <a:cubicBezTo>
                      <a:pt x="1385461" y="219170"/>
                      <a:pt x="1372279" y="230822"/>
                      <a:pt x="1355324" y="239135"/>
                    </a:cubicBezTo>
                    <a:cubicBezTo>
                      <a:pt x="1338360" y="247438"/>
                      <a:pt x="1319024" y="251571"/>
                      <a:pt x="1297269" y="251571"/>
                    </a:cubicBezTo>
                    <a:lnTo>
                      <a:pt x="1238148" y="251571"/>
                    </a:lnTo>
                    <a:lnTo>
                      <a:pt x="1238148" y="373502"/>
                    </a:lnTo>
                    <a:lnTo>
                      <a:pt x="1199457" y="373502"/>
                    </a:lnTo>
                    <a:close/>
                    <a:moveTo>
                      <a:pt x="200399" y="37459"/>
                    </a:moveTo>
                    <a:lnTo>
                      <a:pt x="365610" y="37459"/>
                    </a:lnTo>
                    <a:lnTo>
                      <a:pt x="365610" y="235863"/>
                    </a:lnTo>
                    <a:lnTo>
                      <a:pt x="200399" y="235863"/>
                    </a:lnTo>
                    <a:close/>
                    <a:moveTo>
                      <a:pt x="4317" y="33518"/>
                    </a:moveTo>
                    <a:lnTo>
                      <a:pt x="178215" y="33518"/>
                    </a:lnTo>
                    <a:lnTo>
                      <a:pt x="178215" y="65862"/>
                    </a:lnTo>
                    <a:lnTo>
                      <a:pt x="149526" y="65862"/>
                    </a:lnTo>
                    <a:lnTo>
                      <a:pt x="149526" y="296590"/>
                    </a:lnTo>
                    <a:lnTo>
                      <a:pt x="180825" y="290477"/>
                    </a:lnTo>
                    <a:lnTo>
                      <a:pt x="182130" y="323681"/>
                    </a:lnTo>
                    <a:lnTo>
                      <a:pt x="149526" y="329813"/>
                    </a:lnTo>
                    <a:lnTo>
                      <a:pt x="149526" y="406716"/>
                    </a:lnTo>
                    <a:lnTo>
                      <a:pt x="118227" y="406716"/>
                    </a:lnTo>
                    <a:lnTo>
                      <a:pt x="118227" y="335496"/>
                    </a:lnTo>
                    <a:cubicBezTo>
                      <a:pt x="51837" y="348008"/>
                      <a:pt x="13442" y="355001"/>
                      <a:pt x="3003" y="356465"/>
                    </a:cubicBezTo>
                    <a:lnTo>
                      <a:pt x="-36" y="322390"/>
                    </a:lnTo>
                    <a:cubicBezTo>
                      <a:pt x="6051" y="321806"/>
                      <a:pt x="14880" y="320496"/>
                      <a:pt x="26482" y="318449"/>
                    </a:cubicBezTo>
                    <a:lnTo>
                      <a:pt x="26482" y="65862"/>
                    </a:lnTo>
                    <a:lnTo>
                      <a:pt x="4317" y="65862"/>
                    </a:lnTo>
                    <a:close/>
                    <a:moveTo>
                      <a:pt x="746020" y="31327"/>
                    </a:moveTo>
                    <a:lnTo>
                      <a:pt x="929928" y="31327"/>
                    </a:lnTo>
                    <a:lnTo>
                      <a:pt x="929928" y="64541"/>
                    </a:lnTo>
                    <a:lnTo>
                      <a:pt x="801236" y="154560"/>
                    </a:lnTo>
                    <a:lnTo>
                      <a:pt x="971657" y="154560"/>
                    </a:lnTo>
                    <a:cubicBezTo>
                      <a:pt x="971362" y="187200"/>
                      <a:pt x="970200" y="221581"/>
                      <a:pt x="968190" y="257713"/>
                    </a:cubicBezTo>
                    <a:cubicBezTo>
                      <a:pt x="966152" y="293816"/>
                      <a:pt x="963542" y="322514"/>
                      <a:pt x="960361" y="343790"/>
                    </a:cubicBezTo>
                    <a:cubicBezTo>
                      <a:pt x="958027" y="358943"/>
                      <a:pt x="954922" y="370374"/>
                      <a:pt x="951017" y="378104"/>
                    </a:cubicBezTo>
                    <a:cubicBezTo>
                      <a:pt x="947092" y="385814"/>
                      <a:pt x="941225" y="391286"/>
                      <a:pt x="933395" y="394491"/>
                    </a:cubicBezTo>
                    <a:cubicBezTo>
                      <a:pt x="925575" y="397695"/>
                      <a:pt x="914126" y="399293"/>
                      <a:pt x="899058" y="399293"/>
                    </a:cubicBezTo>
                    <a:cubicBezTo>
                      <a:pt x="884847" y="399293"/>
                      <a:pt x="871807" y="398710"/>
                      <a:pt x="859929" y="397552"/>
                    </a:cubicBezTo>
                    <a:lnTo>
                      <a:pt x="852538" y="363018"/>
                    </a:lnTo>
                    <a:cubicBezTo>
                      <a:pt x="855147" y="363314"/>
                      <a:pt x="860358" y="363965"/>
                      <a:pt x="868187" y="364998"/>
                    </a:cubicBezTo>
                    <a:cubicBezTo>
                      <a:pt x="876007" y="366002"/>
                      <a:pt x="883980" y="366529"/>
                      <a:pt x="892085" y="366529"/>
                    </a:cubicBezTo>
                    <a:cubicBezTo>
                      <a:pt x="900791" y="366529"/>
                      <a:pt x="907392" y="365486"/>
                      <a:pt x="911878" y="363467"/>
                    </a:cubicBezTo>
                    <a:cubicBezTo>
                      <a:pt x="916374" y="361420"/>
                      <a:pt x="919698" y="357995"/>
                      <a:pt x="921889" y="353193"/>
                    </a:cubicBezTo>
                    <a:cubicBezTo>
                      <a:pt x="924051" y="348372"/>
                      <a:pt x="926004" y="341159"/>
                      <a:pt x="927757" y="331564"/>
                    </a:cubicBezTo>
                    <a:cubicBezTo>
                      <a:pt x="932090" y="304750"/>
                      <a:pt x="935434" y="256526"/>
                      <a:pt x="937748" y="186903"/>
                    </a:cubicBezTo>
                    <a:lnTo>
                      <a:pt x="908611" y="186903"/>
                    </a:lnTo>
                    <a:cubicBezTo>
                      <a:pt x="900515" y="221007"/>
                      <a:pt x="891228" y="250194"/>
                      <a:pt x="880789" y="274530"/>
                    </a:cubicBezTo>
                    <a:cubicBezTo>
                      <a:pt x="870349" y="298857"/>
                      <a:pt x="856891" y="320859"/>
                      <a:pt x="840355" y="340518"/>
                    </a:cubicBezTo>
                    <a:cubicBezTo>
                      <a:pt x="823829" y="360177"/>
                      <a:pt x="802827" y="379185"/>
                      <a:pt x="777309" y="397552"/>
                    </a:cubicBezTo>
                    <a:lnTo>
                      <a:pt x="754697" y="371752"/>
                    </a:lnTo>
                    <a:cubicBezTo>
                      <a:pt x="777890" y="356035"/>
                      <a:pt x="796950" y="339638"/>
                      <a:pt x="811866" y="322601"/>
                    </a:cubicBezTo>
                    <a:cubicBezTo>
                      <a:pt x="826811" y="305553"/>
                      <a:pt x="839202" y="286478"/>
                      <a:pt x="849061" y="265356"/>
                    </a:cubicBezTo>
                    <a:cubicBezTo>
                      <a:pt x="858900" y="244234"/>
                      <a:pt x="868187" y="218080"/>
                      <a:pt x="876893" y="186903"/>
                    </a:cubicBezTo>
                    <a:lnTo>
                      <a:pt x="835583" y="186903"/>
                    </a:lnTo>
                    <a:cubicBezTo>
                      <a:pt x="827172" y="220701"/>
                      <a:pt x="812895" y="252097"/>
                      <a:pt x="792749" y="281073"/>
                    </a:cubicBezTo>
                    <a:cubicBezTo>
                      <a:pt x="772594" y="310068"/>
                      <a:pt x="745581" y="338404"/>
                      <a:pt x="711672" y="366069"/>
                    </a:cubicBezTo>
                    <a:lnTo>
                      <a:pt x="688174" y="342049"/>
                    </a:lnTo>
                    <a:cubicBezTo>
                      <a:pt x="720654" y="316707"/>
                      <a:pt x="745867" y="291797"/>
                      <a:pt x="763831" y="267317"/>
                    </a:cubicBezTo>
                    <a:cubicBezTo>
                      <a:pt x="781814" y="242837"/>
                      <a:pt x="795149" y="216052"/>
                      <a:pt x="803827" y="186903"/>
                    </a:cubicBezTo>
                    <a:lnTo>
                      <a:pt x="742543" y="186903"/>
                    </a:lnTo>
                    <a:lnTo>
                      <a:pt x="742543" y="157621"/>
                    </a:lnTo>
                    <a:lnTo>
                      <a:pt x="879055" y="63231"/>
                    </a:lnTo>
                    <a:lnTo>
                      <a:pt x="746020" y="63231"/>
                    </a:lnTo>
                    <a:close/>
                    <a:moveTo>
                      <a:pt x="4210853" y="29146"/>
                    </a:moveTo>
                    <a:lnTo>
                      <a:pt x="4336945" y="29146"/>
                    </a:lnTo>
                    <a:lnTo>
                      <a:pt x="4336945" y="356035"/>
                    </a:lnTo>
                    <a:cubicBezTo>
                      <a:pt x="4336945" y="367389"/>
                      <a:pt x="4335849" y="376123"/>
                      <a:pt x="4333687" y="382236"/>
                    </a:cubicBezTo>
                    <a:cubicBezTo>
                      <a:pt x="4331516" y="388378"/>
                      <a:pt x="4327534" y="392807"/>
                      <a:pt x="4321724" y="395572"/>
                    </a:cubicBezTo>
                    <a:cubicBezTo>
                      <a:pt x="4315932" y="398346"/>
                      <a:pt x="4307226" y="399723"/>
                      <a:pt x="4295635" y="399723"/>
                    </a:cubicBezTo>
                    <a:cubicBezTo>
                      <a:pt x="4283452" y="399723"/>
                      <a:pt x="4271003" y="398862"/>
                      <a:pt x="4258249" y="397093"/>
                    </a:cubicBezTo>
                    <a:lnTo>
                      <a:pt x="4251305" y="364759"/>
                    </a:lnTo>
                    <a:cubicBezTo>
                      <a:pt x="4267527" y="367102"/>
                      <a:pt x="4279833" y="368270"/>
                      <a:pt x="4288263" y="368270"/>
                    </a:cubicBezTo>
                    <a:cubicBezTo>
                      <a:pt x="4295502" y="368270"/>
                      <a:pt x="4300283" y="366376"/>
                      <a:pt x="4302598" y="362587"/>
                    </a:cubicBezTo>
                    <a:cubicBezTo>
                      <a:pt x="4304912" y="358799"/>
                      <a:pt x="4306074" y="352380"/>
                      <a:pt x="4306074" y="343359"/>
                    </a:cubicBezTo>
                    <a:lnTo>
                      <a:pt x="4306074" y="265567"/>
                    </a:lnTo>
                    <a:lnTo>
                      <a:pt x="4240866" y="265567"/>
                    </a:lnTo>
                    <a:cubicBezTo>
                      <a:pt x="4239409" y="292371"/>
                      <a:pt x="4236142" y="317196"/>
                      <a:pt x="4231084" y="340087"/>
                    </a:cubicBezTo>
                    <a:cubicBezTo>
                      <a:pt x="4226007" y="362951"/>
                      <a:pt x="4218549" y="385747"/>
                      <a:pt x="4208681" y="408467"/>
                    </a:cubicBezTo>
                    <a:lnTo>
                      <a:pt x="4179125" y="392721"/>
                    </a:lnTo>
                    <a:cubicBezTo>
                      <a:pt x="4187831" y="374966"/>
                      <a:pt x="4194346" y="358646"/>
                      <a:pt x="4198699" y="343790"/>
                    </a:cubicBezTo>
                    <a:cubicBezTo>
                      <a:pt x="4203023" y="328933"/>
                      <a:pt x="4206157" y="310289"/>
                      <a:pt x="4208043" y="287856"/>
                    </a:cubicBezTo>
                    <a:cubicBezTo>
                      <a:pt x="4209910" y="265423"/>
                      <a:pt x="4210853" y="234390"/>
                      <a:pt x="4210853" y="194776"/>
                    </a:cubicBezTo>
                    <a:close/>
                    <a:moveTo>
                      <a:pt x="5372550" y="28266"/>
                    </a:moveTo>
                    <a:lnTo>
                      <a:pt x="5726900" y="28266"/>
                    </a:lnTo>
                    <a:lnTo>
                      <a:pt x="5726900" y="61490"/>
                    </a:lnTo>
                    <a:lnTo>
                      <a:pt x="5567756" y="61490"/>
                    </a:lnTo>
                    <a:lnTo>
                      <a:pt x="5567756" y="229291"/>
                    </a:lnTo>
                    <a:lnTo>
                      <a:pt x="5744292" y="229291"/>
                    </a:lnTo>
                    <a:lnTo>
                      <a:pt x="5744292" y="262515"/>
                    </a:lnTo>
                    <a:lnTo>
                      <a:pt x="5567756" y="262515"/>
                    </a:lnTo>
                    <a:lnTo>
                      <a:pt x="5567756" y="403234"/>
                    </a:lnTo>
                    <a:lnTo>
                      <a:pt x="5531675" y="403234"/>
                    </a:lnTo>
                    <a:lnTo>
                      <a:pt x="5531675" y="262515"/>
                    </a:lnTo>
                    <a:lnTo>
                      <a:pt x="5354729" y="262515"/>
                    </a:lnTo>
                    <a:lnTo>
                      <a:pt x="5354729" y="229291"/>
                    </a:lnTo>
                    <a:lnTo>
                      <a:pt x="5531675" y="229291"/>
                    </a:lnTo>
                    <a:lnTo>
                      <a:pt x="5531675" y="61490"/>
                    </a:lnTo>
                    <a:lnTo>
                      <a:pt x="5372550" y="61490"/>
                    </a:lnTo>
                    <a:close/>
                    <a:moveTo>
                      <a:pt x="4370854" y="28266"/>
                    </a:moveTo>
                    <a:lnTo>
                      <a:pt x="4551724" y="28266"/>
                    </a:lnTo>
                    <a:lnTo>
                      <a:pt x="4549552" y="99937"/>
                    </a:lnTo>
                    <a:cubicBezTo>
                      <a:pt x="4548981" y="112774"/>
                      <a:pt x="4547152" y="122312"/>
                      <a:pt x="4544114" y="128578"/>
                    </a:cubicBezTo>
                    <a:cubicBezTo>
                      <a:pt x="4541066" y="134844"/>
                      <a:pt x="4535789" y="139216"/>
                      <a:pt x="4528245" y="141684"/>
                    </a:cubicBezTo>
                    <a:cubicBezTo>
                      <a:pt x="4520701" y="144161"/>
                      <a:pt x="4509128" y="145386"/>
                      <a:pt x="4493450" y="145386"/>
                    </a:cubicBezTo>
                    <a:cubicBezTo>
                      <a:pt x="4476648" y="145386"/>
                      <a:pt x="4459989" y="144506"/>
                      <a:pt x="4443463" y="142765"/>
                    </a:cubicBezTo>
                    <a:lnTo>
                      <a:pt x="4437805" y="111311"/>
                    </a:lnTo>
                    <a:cubicBezTo>
                      <a:pt x="4455207" y="113932"/>
                      <a:pt x="4472447" y="115252"/>
                      <a:pt x="4489554" y="115252"/>
                    </a:cubicBezTo>
                    <a:cubicBezTo>
                      <a:pt x="4497079" y="115252"/>
                      <a:pt x="4502737" y="114429"/>
                      <a:pt x="4506509" y="112832"/>
                    </a:cubicBezTo>
                    <a:cubicBezTo>
                      <a:pt x="4510281" y="111225"/>
                      <a:pt x="4512815" y="108747"/>
                      <a:pt x="4514119" y="105408"/>
                    </a:cubicBezTo>
                    <a:cubicBezTo>
                      <a:pt x="4515424" y="102051"/>
                      <a:pt x="4516224" y="97181"/>
                      <a:pt x="4516500" y="90772"/>
                    </a:cubicBezTo>
                    <a:cubicBezTo>
                      <a:pt x="4517082" y="86678"/>
                      <a:pt x="4517529" y="81961"/>
                      <a:pt x="4517805" y="76557"/>
                    </a:cubicBezTo>
                    <a:cubicBezTo>
                      <a:pt x="4518110" y="71180"/>
                      <a:pt x="4518234" y="66139"/>
                      <a:pt x="4518234" y="61490"/>
                    </a:cubicBezTo>
                    <a:lnTo>
                      <a:pt x="4402153" y="61490"/>
                    </a:lnTo>
                    <a:lnTo>
                      <a:pt x="4402153" y="172497"/>
                    </a:lnTo>
                    <a:lnTo>
                      <a:pt x="4557382" y="172497"/>
                    </a:lnTo>
                    <a:lnTo>
                      <a:pt x="4557382" y="204381"/>
                    </a:lnTo>
                    <a:cubicBezTo>
                      <a:pt x="4551867" y="227120"/>
                      <a:pt x="4545209" y="247869"/>
                      <a:pt x="4537379" y="266667"/>
                    </a:cubicBezTo>
                    <a:cubicBezTo>
                      <a:pt x="4529559" y="285445"/>
                      <a:pt x="4519996" y="303009"/>
                      <a:pt x="4508671" y="319329"/>
                    </a:cubicBezTo>
                    <a:cubicBezTo>
                      <a:pt x="4525482" y="336510"/>
                      <a:pt x="4549105" y="354858"/>
                      <a:pt x="4579546" y="374383"/>
                    </a:cubicBezTo>
                    <a:lnTo>
                      <a:pt x="4559115" y="403234"/>
                    </a:lnTo>
                    <a:cubicBezTo>
                      <a:pt x="4529254" y="383403"/>
                      <a:pt x="4505928" y="364051"/>
                      <a:pt x="4489126" y="345100"/>
                    </a:cubicBezTo>
                    <a:cubicBezTo>
                      <a:pt x="4473457" y="363745"/>
                      <a:pt x="4452873" y="383126"/>
                      <a:pt x="4427385" y="403234"/>
                    </a:cubicBezTo>
                    <a:lnTo>
                      <a:pt x="4407810" y="374383"/>
                    </a:lnTo>
                    <a:cubicBezTo>
                      <a:pt x="4433604" y="356618"/>
                      <a:pt x="4454179" y="338681"/>
                      <a:pt x="4469552" y="320620"/>
                    </a:cubicBezTo>
                    <a:cubicBezTo>
                      <a:pt x="4458836" y="305487"/>
                      <a:pt x="4449340" y="288439"/>
                      <a:pt x="4441082" y="269508"/>
                    </a:cubicBezTo>
                    <a:cubicBezTo>
                      <a:pt x="4432814" y="250566"/>
                      <a:pt x="4425204" y="228708"/>
                      <a:pt x="4418250" y="203950"/>
                    </a:cubicBezTo>
                    <a:lnTo>
                      <a:pt x="4402153" y="203950"/>
                    </a:lnTo>
                    <a:lnTo>
                      <a:pt x="4402153" y="406716"/>
                    </a:lnTo>
                    <a:lnTo>
                      <a:pt x="4370854" y="406716"/>
                    </a:lnTo>
                    <a:close/>
                    <a:moveTo>
                      <a:pt x="643845" y="10358"/>
                    </a:moveTo>
                    <a:lnTo>
                      <a:pt x="678192" y="10358"/>
                    </a:lnTo>
                    <a:lnTo>
                      <a:pt x="678192" y="111311"/>
                    </a:lnTo>
                    <a:lnTo>
                      <a:pt x="727322" y="111311"/>
                    </a:lnTo>
                    <a:lnTo>
                      <a:pt x="727322" y="144955"/>
                    </a:lnTo>
                    <a:lnTo>
                      <a:pt x="678192" y="144955"/>
                    </a:lnTo>
                    <a:lnTo>
                      <a:pt x="678192" y="276051"/>
                    </a:lnTo>
                    <a:cubicBezTo>
                      <a:pt x="692375" y="271105"/>
                      <a:pt x="708053" y="265270"/>
                      <a:pt x="725131" y="258573"/>
                    </a:cubicBezTo>
                    <a:lnTo>
                      <a:pt x="726874" y="291797"/>
                    </a:lnTo>
                    <a:cubicBezTo>
                      <a:pt x="680507" y="310136"/>
                      <a:pt x="636596" y="324868"/>
                      <a:pt x="595144" y="335926"/>
                    </a:cubicBezTo>
                    <a:lnTo>
                      <a:pt x="586885" y="301851"/>
                    </a:lnTo>
                    <a:cubicBezTo>
                      <a:pt x="603392" y="298340"/>
                      <a:pt x="622385" y="293385"/>
                      <a:pt x="643845" y="286966"/>
                    </a:cubicBezTo>
                    <a:lnTo>
                      <a:pt x="643845" y="144955"/>
                    </a:lnTo>
                    <a:lnTo>
                      <a:pt x="594715" y="144955"/>
                    </a:lnTo>
                    <a:lnTo>
                      <a:pt x="594715" y="111311"/>
                    </a:lnTo>
                    <a:lnTo>
                      <a:pt x="643845" y="111311"/>
                    </a:lnTo>
                    <a:close/>
                    <a:moveTo>
                      <a:pt x="3250485" y="8177"/>
                    </a:moveTo>
                    <a:lnTo>
                      <a:pt x="3286137" y="8177"/>
                    </a:lnTo>
                    <a:lnTo>
                      <a:pt x="3286137" y="79828"/>
                    </a:lnTo>
                    <a:lnTo>
                      <a:pt x="3394846" y="79828"/>
                    </a:lnTo>
                    <a:lnTo>
                      <a:pt x="3394846" y="113482"/>
                    </a:lnTo>
                    <a:lnTo>
                      <a:pt x="3286137" y="113482"/>
                    </a:lnTo>
                    <a:lnTo>
                      <a:pt x="3286137" y="198698"/>
                    </a:lnTo>
                    <a:lnTo>
                      <a:pt x="3368757" y="198698"/>
                    </a:lnTo>
                    <a:lnTo>
                      <a:pt x="3368757" y="404545"/>
                    </a:lnTo>
                    <a:lnTo>
                      <a:pt x="3334419" y="404545"/>
                    </a:lnTo>
                    <a:lnTo>
                      <a:pt x="3334419" y="378754"/>
                    </a:lnTo>
                    <a:lnTo>
                      <a:pt x="3218310" y="378754"/>
                    </a:lnTo>
                    <a:lnTo>
                      <a:pt x="3218310" y="404095"/>
                    </a:lnTo>
                    <a:lnTo>
                      <a:pt x="3183543" y="404095"/>
                    </a:lnTo>
                    <a:lnTo>
                      <a:pt x="3183543" y="198698"/>
                    </a:lnTo>
                    <a:lnTo>
                      <a:pt x="3250485" y="198698"/>
                    </a:lnTo>
                    <a:close/>
                    <a:moveTo>
                      <a:pt x="3895232" y="6867"/>
                    </a:moveTo>
                    <a:cubicBezTo>
                      <a:pt x="3903052" y="12979"/>
                      <a:pt x="3912187" y="20623"/>
                      <a:pt x="3922626" y="29797"/>
                    </a:cubicBezTo>
                    <a:cubicBezTo>
                      <a:pt x="3933065" y="38990"/>
                      <a:pt x="3941324" y="46633"/>
                      <a:pt x="3947410" y="52746"/>
                    </a:cubicBezTo>
                    <a:lnTo>
                      <a:pt x="3926103" y="78087"/>
                    </a:lnTo>
                    <a:cubicBezTo>
                      <a:pt x="3911606" y="62370"/>
                      <a:pt x="3894223" y="46327"/>
                      <a:pt x="3873944" y="30036"/>
                    </a:cubicBezTo>
                    <a:close/>
                    <a:moveTo>
                      <a:pt x="3808278" y="4666"/>
                    </a:moveTo>
                    <a:lnTo>
                      <a:pt x="3844807" y="4666"/>
                    </a:lnTo>
                    <a:cubicBezTo>
                      <a:pt x="3844807" y="27989"/>
                      <a:pt x="3845388" y="53483"/>
                      <a:pt x="3846550" y="81148"/>
                    </a:cubicBezTo>
                    <a:lnTo>
                      <a:pt x="3979157" y="81148"/>
                    </a:lnTo>
                    <a:lnTo>
                      <a:pt x="3979157" y="115252"/>
                    </a:lnTo>
                    <a:lnTo>
                      <a:pt x="3848283" y="115252"/>
                    </a:lnTo>
                    <a:cubicBezTo>
                      <a:pt x="3851760" y="172047"/>
                      <a:pt x="3857351" y="218740"/>
                      <a:pt x="3865028" y="255302"/>
                    </a:cubicBezTo>
                    <a:cubicBezTo>
                      <a:pt x="3872706" y="291854"/>
                      <a:pt x="3882631" y="320496"/>
                      <a:pt x="3894804" y="341159"/>
                    </a:cubicBezTo>
                    <a:cubicBezTo>
                      <a:pt x="3899157" y="348458"/>
                      <a:pt x="3903205" y="353413"/>
                      <a:pt x="3906976" y="356035"/>
                    </a:cubicBezTo>
                    <a:cubicBezTo>
                      <a:pt x="3910748" y="358646"/>
                      <a:pt x="3914958" y="359957"/>
                      <a:pt x="3919588" y="359957"/>
                    </a:cubicBezTo>
                    <a:cubicBezTo>
                      <a:pt x="3924236" y="359957"/>
                      <a:pt x="3927836" y="357995"/>
                      <a:pt x="3930456" y="354054"/>
                    </a:cubicBezTo>
                    <a:cubicBezTo>
                      <a:pt x="3933065" y="350142"/>
                      <a:pt x="3935809" y="341465"/>
                      <a:pt x="3938723" y="328053"/>
                    </a:cubicBezTo>
                    <a:cubicBezTo>
                      <a:pt x="3941905" y="313197"/>
                      <a:pt x="3944943" y="296016"/>
                      <a:pt x="3947839" y="276482"/>
                    </a:cubicBezTo>
                    <a:lnTo>
                      <a:pt x="3978281" y="287425"/>
                    </a:lnTo>
                    <a:cubicBezTo>
                      <a:pt x="3973928" y="315674"/>
                      <a:pt x="3970309" y="335630"/>
                      <a:pt x="3967413" y="347300"/>
                    </a:cubicBezTo>
                    <a:cubicBezTo>
                      <a:pt x="3962203" y="367389"/>
                      <a:pt x="3955744" y="381375"/>
                      <a:pt x="3948077" y="389239"/>
                    </a:cubicBezTo>
                    <a:cubicBezTo>
                      <a:pt x="3940381" y="397093"/>
                      <a:pt x="3931027" y="401034"/>
                      <a:pt x="3920016" y="401034"/>
                    </a:cubicBezTo>
                    <a:cubicBezTo>
                      <a:pt x="3909015" y="401034"/>
                      <a:pt x="3898728" y="397399"/>
                      <a:pt x="3889146" y="390119"/>
                    </a:cubicBezTo>
                    <a:cubicBezTo>
                      <a:pt x="3879583" y="382820"/>
                      <a:pt x="3869867" y="370317"/>
                      <a:pt x="3860028" y="352533"/>
                    </a:cubicBezTo>
                    <a:cubicBezTo>
                      <a:pt x="3848131" y="330674"/>
                      <a:pt x="3837996" y="299737"/>
                      <a:pt x="3829596" y="259674"/>
                    </a:cubicBezTo>
                    <a:cubicBezTo>
                      <a:pt x="3821185" y="219601"/>
                      <a:pt x="3815374" y="171463"/>
                      <a:pt x="3812203" y="115252"/>
                    </a:cubicBezTo>
                    <a:lnTo>
                      <a:pt x="3596976" y="115252"/>
                    </a:lnTo>
                    <a:lnTo>
                      <a:pt x="3596976" y="81148"/>
                    </a:lnTo>
                    <a:lnTo>
                      <a:pt x="3810898" y="81148"/>
                    </a:lnTo>
                    <a:cubicBezTo>
                      <a:pt x="3810317" y="41831"/>
                      <a:pt x="3809440" y="16337"/>
                      <a:pt x="3808278" y="4666"/>
                    </a:cubicBezTo>
                    <a:close/>
                    <a:moveTo>
                      <a:pt x="3090932" y="3356"/>
                    </a:moveTo>
                    <a:cubicBezTo>
                      <a:pt x="3099914" y="26372"/>
                      <a:pt x="3108744" y="51436"/>
                      <a:pt x="3117450" y="78537"/>
                    </a:cubicBezTo>
                    <a:lnTo>
                      <a:pt x="3180067" y="78537"/>
                    </a:lnTo>
                    <a:lnTo>
                      <a:pt x="3180067" y="112172"/>
                    </a:lnTo>
                    <a:lnTo>
                      <a:pt x="3005273" y="112172"/>
                    </a:lnTo>
                    <a:lnTo>
                      <a:pt x="3005273" y="78537"/>
                    </a:lnTo>
                    <a:lnTo>
                      <a:pt x="3083112" y="78537"/>
                    </a:lnTo>
                    <a:cubicBezTo>
                      <a:pt x="3074406" y="54918"/>
                      <a:pt x="3065719" y="32791"/>
                      <a:pt x="3057023" y="12099"/>
                    </a:cubicBezTo>
                    <a:close/>
                    <a:moveTo>
                      <a:pt x="4892138" y="754"/>
                    </a:moveTo>
                    <a:lnTo>
                      <a:pt x="4923894" y="13840"/>
                    </a:lnTo>
                    <a:cubicBezTo>
                      <a:pt x="4917799" y="23167"/>
                      <a:pt x="4910131" y="33671"/>
                      <a:pt x="4900844" y="45323"/>
                    </a:cubicBezTo>
                    <a:lnTo>
                      <a:pt x="5102593" y="45323"/>
                    </a:lnTo>
                    <a:lnTo>
                      <a:pt x="5102593" y="74165"/>
                    </a:lnTo>
                    <a:cubicBezTo>
                      <a:pt x="5070694" y="105322"/>
                      <a:pt x="5035347" y="131696"/>
                      <a:pt x="4996494" y="153249"/>
                    </a:cubicBezTo>
                    <a:cubicBezTo>
                      <a:pt x="5036775" y="168708"/>
                      <a:pt x="5090544" y="182101"/>
                      <a:pt x="5157790" y="193466"/>
                    </a:cubicBezTo>
                    <a:lnTo>
                      <a:pt x="5149113" y="227550"/>
                    </a:lnTo>
                    <a:cubicBezTo>
                      <a:pt x="5108527" y="219687"/>
                      <a:pt x="5072941" y="211316"/>
                      <a:pt x="5042376" y="202420"/>
                    </a:cubicBezTo>
                    <a:cubicBezTo>
                      <a:pt x="5011782" y="193533"/>
                      <a:pt x="4984321" y="183259"/>
                      <a:pt x="4959966" y="171616"/>
                    </a:cubicBezTo>
                    <a:cubicBezTo>
                      <a:pt x="4909245" y="194910"/>
                      <a:pt x="4847228" y="215449"/>
                      <a:pt x="4773895" y="233233"/>
                    </a:cubicBezTo>
                    <a:lnTo>
                      <a:pt x="4762150" y="199578"/>
                    </a:lnTo>
                    <a:cubicBezTo>
                      <a:pt x="4824463" y="186769"/>
                      <a:pt x="4878527" y="171033"/>
                      <a:pt x="4924323" y="152388"/>
                    </a:cubicBezTo>
                    <a:cubicBezTo>
                      <a:pt x="4900263" y="137809"/>
                      <a:pt x="4876345" y="119318"/>
                      <a:pt x="4852590" y="96885"/>
                    </a:cubicBezTo>
                    <a:cubicBezTo>
                      <a:pt x="4834607" y="113789"/>
                      <a:pt x="4814757" y="129219"/>
                      <a:pt x="4793021" y="143214"/>
                    </a:cubicBezTo>
                    <a:lnTo>
                      <a:pt x="4773895" y="118734"/>
                    </a:lnTo>
                    <a:cubicBezTo>
                      <a:pt x="4795050" y="105045"/>
                      <a:pt x="4816700" y="86984"/>
                      <a:pt x="4838893" y="64541"/>
                    </a:cubicBezTo>
                    <a:cubicBezTo>
                      <a:pt x="4861058" y="42109"/>
                      <a:pt x="4878813" y="20843"/>
                      <a:pt x="4892138" y="754"/>
                    </a:cubicBezTo>
                    <a:close/>
                    <a:moveTo>
                      <a:pt x="6109900" y="-126"/>
                    </a:moveTo>
                    <a:lnTo>
                      <a:pt x="6141646" y="18212"/>
                    </a:lnTo>
                    <a:cubicBezTo>
                      <a:pt x="6125692" y="40951"/>
                      <a:pt x="6107299" y="65058"/>
                      <a:pt x="6086421" y="90552"/>
                    </a:cubicBezTo>
                    <a:cubicBezTo>
                      <a:pt x="6065570" y="116046"/>
                      <a:pt x="6047578" y="135485"/>
                      <a:pt x="6032509" y="148878"/>
                    </a:cubicBezTo>
                    <a:cubicBezTo>
                      <a:pt x="6058017" y="146553"/>
                      <a:pt x="6093517" y="143798"/>
                      <a:pt x="6139027" y="140593"/>
                    </a:cubicBezTo>
                    <a:lnTo>
                      <a:pt x="6245126" y="132711"/>
                    </a:lnTo>
                    <a:cubicBezTo>
                      <a:pt x="6221352" y="105322"/>
                      <a:pt x="6202807" y="84937"/>
                      <a:pt x="6189471" y="71544"/>
                    </a:cubicBezTo>
                    <a:lnTo>
                      <a:pt x="6215113" y="48805"/>
                    </a:lnTo>
                    <a:cubicBezTo>
                      <a:pt x="6229905" y="63661"/>
                      <a:pt x="6249174" y="84563"/>
                      <a:pt x="6272948" y="111521"/>
                    </a:cubicBezTo>
                    <a:cubicBezTo>
                      <a:pt x="6296723" y="138479"/>
                      <a:pt x="6315849" y="161132"/>
                      <a:pt x="6330337" y="179470"/>
                    </a:cubicBezTo>
                    <a:lnTo>
                      <a:pt x="6303391" y="203070"/>
                    </a:lnTo>
                    <a:cubicBezTo>
                      <a:pt x="6300476" y="199282"/>
                      <a:pt x="6292218" y="188941"/>
                      <a:pt x="6278607" y="172047"/>
                    </a:cubicBezTo>
                    <a:lnTo>
                      <a:pt x="6271644" y="163753"/>
                    </a:lnTo>
                    <a:cubicBezTo>
                      <a:pt x="6225276" y="167245"/>
                      <a:pt x="6178813" y="170727"/>
                      <a:pt x="6132302" y="174238"/>
                    </a:cubicBezTo>
                    <a:cubicBezTo>
                      <a:pt x="6085782" y="177729"/>
                      <a:pt x="6039329" y="181364"/>
                      <a:pt x="5992942" y="185153"/>
                    </a:cubicBezTo>
                    <a:lnTo>
                      <a:pt x="5962948" y="187353"/>
                    </a:lnTo>
                    <a:lnTo>
                      <a:pt x="5953385" y="151078"/>
                    </a:lnTo>
                    <a:cubicBezTo>
                      <a:pt x="5964100" y="149327"/>
                      <a:pt x="5971930" y="147653"/>
                      <a:pt x="5976864" y="146055"/>
                    </a:cubicBezTo>
                    <a:cubicBezTo>
                      <a:pt x="5981788" y="144439"/>
                      <a:pt x="5986141" y="142181"/>
                      <a:pt x="5989913" y="139273"/>
                    </a:cubicBezTo>
                    <a:cubicBezTo>
                      <a:pt x="6006420" y="126464"/>
                      <a:pt x="6026851" y="105628"/>
                      <a:pt x="6051207" y="76777"/>
                    </a:cubicBezTo>
                    <a:cubicBezTo>
                      <a:pt x="6075552" y="47944"/>
                      <a:pt x="6095127" y="22306"/>
                      <a:pt x="6109900" y="-126"/>
                    </a:cubicBez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rgbClr val="003CB4"/>
                  </a:solidFill>
                </a:endParaRPr>
              </a:p>
            </p:txBody>
          </p:sp>
        </p:grp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A9E1BAB8-B1A5-CFE9-6E93-1D5460CC4328}"/>
              </a:ext>
            </a:extLst>
          </p:cNvPr>
          <p:cNvPicPr>
            <a:picLocks/>
          </p:cNvPicPr>
          <p:nvPr/>
        </p:nvPicPr>
        <p:blipFill>
          <a:blip r:embed="rId5" r:link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F4FF37D-522C-9708-1E04-9A7399AF7001}"/>
              </a:ext>
            </a:extLst>
          </p:cNvPr>
          <p:cNvPicPr>
            <a:picLocks/>
          </p:cNvPicPr>
          <p:nvPr/>
        </p:nvPicPr>
        <p:blipFill>
          <a:blip r:embed="rId7" r:link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079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131BB8C5-C809-314A-2243-E57FDA0FBE14}"/>
              </a:ext>
            </a:extLst>
          </p:cNvPr>
          <p:cNvGrpSpPr/>
          <p:nvPr/>
        </p:nvGrpSpPr>
        <p:grpSpPr>
          <a:xfrm>
            <a:off x="3376893" y="1014413"/>
            <a:ext cx="2455318" cy="4433268"/>
            <a:chOff x="3376893" y="554488"/>
            <a:chExt cx="2455318" cy="4433268"/>
          </a:xfrm>
        </p:grpSpPr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8CB1FCD4-BC1E-2221-5224-7B4067A8938C}"/>
                </a:ext>
              </a:extLst>
            </p:cNvPr>
            <p:cNvSpPr/>
            <p:nvPr/>
          </p:nvSpPr>
          <p:spPr>
            <a:xfrm flipH="1">
              <a:off x="3901836" y="554488"/>
              <a:ext cx="1356732" cy="4433268"/>
            </a:xfrm>
            <a:prstGeom prst="rect">
              <a:avLst/>
            </a:prstGeom>
            <a:gradFill>
              <a:gsLst>
                <a:gs pos="100000">
                  <a:srgbClr val="D0DFFE"/>
                </a:gs>
                <a:gs pos="89516">
                  <a:srgbClr val="F2F7FF"/>
                </a:gs>
                <a:gs pos="63000">
                  <a:srgbClr val="F9FCFF"/>
                </a:gs>
                <a:gs pos="46000">
                  <a:srgbClr val="FBFDFF"/>
                </a:gs>
                <a:gs pos="24000">
                  <a:schemeClr val="bg1">
                    <a:alpha val="0"/>
                  </a:schemeClr>
                </a:gs>
              </a:gsLst>
              <a:lin ang="5400000" scaled="1"/>
            </a:gradFill>
            <a:ln w="25400">
              <a:gradFill>
                <a:gsLst>
                  <a:gs pos="85000">
                    <a:schemeClr val="accent1">
                      <a:lumMod val="5000"/>
                      <a:lumOff val="95000"/>
                    </a:schemeClr>
                  </a:gs>
                  <a:gs pos="15000">
                    <a:srgbClr val="D5E2FF">
                      <a:alpha val="0"/>
                    </a:srgbClr>
                  </a:gs>
                  <a:gs pos="40000">
                    <a:srgbClr val="6292FE">
                      <a:alpha val="91765"/>
                    </a:srgbClr>
                  </a:gs>
                </a:gsLst>
                <a:lin ang="5400000" scaled="1"/>
              </a:gradFill>
            </a:ln>
            <a:effectLst>
              <a:outerShdw blurRad="360045" sx="101000" sy="101000" algn="ctr" rotWithShape="0">
                <a:srgbClr val="3D79F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066" tIns="37033" rIns="74066" bIns="37033" rtlCol="0" anchor="ctr"/>
            <a:lstStyle/>
            <a:p>
              <a:pPr algn="ctr"/>
              <a:endParaRPr lang="zh-CN" altLang="en-US" sz="1458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F733443-034A-7923-80F7-DB912C943E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/>
          </p:blipFill>
          <p:spPr>
            <a:xfrm flipH="1">
              <a:off x="3376893" y="1112177"/>
              <a:ext cx="2455318" cy="3680542"/>
            </a:xfrm>
            <a:prstGeom prst="rect">
              <a:avLst/>
            </a:prstGeom>
          </p:spPr>
        </p:pic>
      </p:grpSp>
      <p:sp>
        <p:nvSpPr>
          <p:cNvPr id="74" name="矩形 73">
            <a:extLst>
              <a:ext uri="{FF2B5EF4-FFF2-40B4-BE49-F238E27FC236}">
                <a16:creationId xmlns:a16="http://schemas.microsoft.com/office/drawing/2014/main" id="{2B7618D3-5111-A5E5-ACDC-1D0DF8E5C246}"/>
              </a:ext>
            </a:extLst>
          </p:cNvPr>
          <p:cNvSpPr/>
          <p:nvPr/>
        </p:nvSpPr>
        <p:spPr>
          <a:xfrm flipH="1">
            <a:off x="6548260" y="1709348"/>
            <a:ext cx="1019366" cy="3330888"/>
          </a:xfrm>
          <a:prstGeom prst="rect">
            <a:avLst/>
          </a:prstGeom>
          <a:gradFill>
            <a:gsLst>
              <a:gs pos="100000">
                <a:srgbClr val="D0DFFE"/>
              </a:gs>
              <a:gs pos="89516">
                <a:srgbClr val="F2F7FF"/>
              </a:gs>
              <a:gs pos="63000">
                <a:srgbClr val="F9FCFF"/>
              </a:gs>
              <a:gs pos="46000">
                <a:srgbClr val="FBFDFF"/>
              </a:gs>
              <a:gs pos="24000">
                <a:schemeClr val="bg1">
                  <a:alpha val="0"/>
                </a:schemeClr>
              </a:gs>
            </a:gsLst>
            <a:lin ang="5400000" scaled="1"/>
          </a:gradFill>
          <a:ln w="25400">
            <a:gradFill>
              <a:gsLst>
                <a:gs pos="85000">
                  <a:schemeClr val="accent1">
                    <a:lumMod val="5000"/>
                    <a:lumOff val="95000"/>
                  </a:schemeClr>
                </a:gs>
                <a:gs pos="15000">
                  <a:srgbClr val="D5E2FF">
                    <a:alpha val="0"/>
                  </a:srgbClr>
                </a:gs>
                <a:gs pos="40000">
                  <a:srgbClr val="6292FE">
                    <a:alpha val="91765"/>
                  </a:srgbClr>
                </a:gs>
              </a:gsLst>
              <a:lin ang="5400000" scaled="1"/>
            </a:gradFill>
          </a:ln>
          <a:effectLst>
            <a:outerShdw blurRad="360045" sx="101000" sy="101000" algn="ctr" rotWithShape="0">
              <a:srgbClr val="3D79F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458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A501F7F6-6D40-68CC-1AA3-1333F411596B}"/>
              </a:ext>
            </a:extLst>
          </p:cNvPr>
          <p:cNvSpPr/>
          <p:nvPr/>
        </p:nvSpPr>
        <p:spPr>
          <a:xfrm flipH="1">
            <a:off x="473049" y="1000152"/>
            <a:ext cx="1019366" cy="3330888"/>
          </a:xfrm>
          <a:prstGeom prst="rect">
            <a:avLst/>
          </a:prstGeom>
          <a:gradFill>
            <a:gsLst>
              <a:gs pos="100000">
                <a:srgbClr val="D0DFFE"/>
              </a:gs>
              <a:gs pos="89516">
                <a:srgbClr val="F2F7FF"/>
              </a:gs>
              <a:gs pos="63000">
                <a:srgbClr val="F9FCFF"/>
              </a:gs>
              <a:gs pos="46000">
                <a:srgbClr val="FBFDFF"/>
              </a:gs>
              <a:gs pos="24000">
                <a:schemeClr val="bg1">
                  <a:alpha val="0"/>
                </a:schemeClr>
              </a:gs>
            </a:gsLst>
            <a:lin ang="5400000" scaled="1"/>
          </a:gradFill>
          <a:ln w="25400">
            <a:gradFill>
              <a:gsLst>
                <a:gs pos="85000">
                  <a:schemeClr val="accent1">
                    <a:lumMod val="5000"/>
                    <a:lumOff val="95000"/>
                  </a:schemeClr>
                </a:gs>
                <a:gs pos="15000">
                  <a:srgbClr val="D5E2FF">
                    <a:alpha val="0"/>
                  </a:srgbClr>
                </a:gs>
                <a:gs pos="40000">
                  <a:srgbClr val="6292FE">
                    <a:alpha val="91765"/>
                  </a:srgbClr>
                </a:gs>
              </a:gsLst>
              <a:lin ang="5400000" scaled="1"/>
            </a:gradFill>
          </a:ln>
          <a:effectLst>
            <a:outerShdw blurRad="360045" sx="101000" sy="101000" algn="ctr" rotWithShape="0">
              <a:srgbClr val="3D79F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458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DACF486-FD63-544A-A35C-B36FDDBF3FC6}"/>
              </a:ext>
            </a:extLst>
          </p:cNvPr>
          <p:cNvSpPr/>
          <p:nvPr/>
        </p:nvSpPr>
        <p:spPr>
          <a:xfrm flipH="1">
            <a:off x="2696107" y="2235619"/>
            <a:ext cx="1019366" cy="3330888"/>
          </a:xfrm>
          <a:prstGeom prst="rect">
            <a:avLst/>
          </a:prstGeom>
          <a:gradFill>
            <a:gsLst>
              <a:gs pos="100000">
                <a:srgbClr val="D0DFFE"/>
              </a:gs>
              <a:gs pos="89516">
                <a:srgbClr val="F2F7FF"/>
              </a:gs>
              <a:gs pos="63000">
                <a:srgbClr val="F9FCFF"/>
              </a:gs>
              <a:gs pos="46000">
                <a:srgbClr val="FBFDFF"/>
              </a:gs>
              <a:gs pos="24000">
                <a:schemeClr val="bg1">
                  <a:alpha val="0"/>
                </a:schemeClr>
              </a:gs>
            </a:gsLst>
            <a:lin ang="5400000" scaled="1"/>
          </a:gradFill>
          <a:ln w="25400">
            <a:gradFill>
              <a:gsLst>
                <a:gs pos="85000">
                  <a:schemeClr val="accent1">
                    <a:lumMod val="5000"/>
                    <a:lumOff val="95000"/>
                  </a:schemeClr>
                </a:gs>
                <a:gs pos="15000">
                  <a:srgbClr val="D5E2FF">
                    <a:alpha val="0"/>
                  </a:srgbClr>
                </a:gs>
                <a:gs pos="40000">
                  <a:srgbClr val="6292FE">
                    <a:alpha val="91765"/>
                  </a:srgbClr>
                </a:gs>
              </a:gsLst>
              <a:lin ang="5400000" scaled="1"/>
            </a:gradFill>
          </a:ln>
          <a:effectLst>
            <a:outerShdw blurRad="360045" sx="101000" sy="101000" algn="ctr" rotWithShape="0">
              <a:srgbClr val="3D79F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458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CE466364-EBAC-3B55-55B9-293BE49D4208}"/>
              </a:ext>
            </a:extLst>
          </p:cNvPr>
          <p:cNvSpPr/>
          <p:nvPr/>
        </p:nvSpPr>
        <p:spPr>
          <a:xfrm flipH="1">
            <a:off x="1584578" y="1709348"/>
            <a:ext cx="1019366" cy="3330888"/>
          </a:xfrm>
          <a:prstGeom prst="rect">
            <a:avLst/>
          </a:prstGeom>
          <a:gradFill>
            <a:gsLst>
              <a:gs pos="100000">
                <a:srgbClr val="D0DFFE"/>
              </a:gs>
              <a:gs pos="89516">
                <a:srgbClr val="F2F7FF"/>
              </a:gs>
              <a:gs pos="63000">
                <a:srgbClr val="F9FCFF"/>
              </a:gs>
              <a:gs pos="46000">
                <a:srgbClr val="FBFDFF"/>
              </a:gs>
              <a:gs pos="24000">
                <a:schemeClr val="bg1">
                  <a:alpha val="0"/>
                </a:schemeClr>
              </a:gs>
            </a:gsLst>
            <a:lin ang="5400000" scaled="1"/>
          </a:gradFill>
          <a:ln w="25400">
            <a:gradFill>
              <a:gsLst>
                <a:gs pos="85000">
                  <a:schemeClr val="accent1">
                    <a:lumMod val="5000"/>
                    <a:lumOff val="95000"/>
                  </a:schemeClr>
                </a:gs>
                <a:gs pos="15000">
                  <a:srgbClr val="D5E2FF">
                    <a:alpha val="0"/>
                  </a:srgbClr>
                </a:gs>
                <a:gs pos="40000">
                  <a:srgbClr val="6292FE">
                    <a:alpha val="91765"/>
                  </a:srgbClr>
                </a:gs>
              </a:gsLst>
              <a:lin ang="5400000" scaled="1"/>
            </a:gradFill>
          </a:ln>
          <a:effectLst>
            <a:outerShdw blurRad="360045" sx="101000" sy="101000" algn="ctr" rotWithShape="0">
              <a:srgbClr val="3D79F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458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E9EA9C4A-A929-304E-D17D-FE3331EB6143}"/>
              </a:ext>
            </a:extLst>
          </p:cNvPr>
          <p:cNvSpPr/>
          <p:nvPr/>
        </p:nvSpPr>
        <p:spPr>
          <a:xfrm flipH="1">
            <a:off x="7667991" y="1213539"/>
            <a:ext cx="1019366" cy="3330888"/>
          </a:xfrm>
          <a:prstGeom prst="rect">
            <a:avLst/>
          </a:prstGeom>
          <a:gradFill>
            <a:gsLst>
              <a:gs pos="100000">
                <a:srgbClr val="D0DFFE"/>
              </a:gs>
              <a:gs pos="89516">
                <a:srgbClr val="F2F7FF"/>
              </a:gs>
              <a:gs pos="63000">
                <a:srgbClr val="F9FCFF"/>
              </a:gs>
              <a:gs pos="46000">
                <a:srgbClr val="FBFDFF"/>
              </a:gs>
              <a:gs pos="24000">
                <a:schemeClr val="bg1">
                  <a:alpha val="0"/>
                </a:schemeClr>
              </a:gs>
            </a:gsLst>
            <a:lin ang="5400000" scaled="1"/>
          </a:gradFill>
          <a:ln w="25400">
            <a:gradFill>
              <a:gsLst>
                <a:gs pos="85000">
                  <a:schemeClr val="accent1">
                    <a:lumMod val="5000"/>
                    <a:lumOff val="95000"/>
                  </a:schemeClr>
                </a:gs>
                <a:gs pos="15000">
                  <a:srgbClr val="D5E2FF">
                    <a:alpha val="0"/>
                  </a:srgbClr>
                </a:gs>
                <a:gs pos="40000">
                  <a:srgbClr val="6292FE">
                    <a:alpha val="91765"/>
                  </a:srgbClr>
                </a:gs>
              </a:gsLst>
              <a:lin ang="5400000" scaled="1"/>
            </a:gradFill>
          </a:ln>
          <a:effectLst>
            <a:outerShdw blurRad="360045" sx="101000" sy="101000" algn="ctr" rotWithShape="0">
              <a:srgbClr val="3D79F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458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5E573BE8-A990-876C-AE32-9B7D91A91B36}"/>
              </a:ext>
            </a:extLst>
          </p:cNvPr>
          <p:cNvSpPr/>
          <p:nvPr/>
        </p:nvSpPr>
        <p:spPr>
          <a:xfrm flipH="1">
            <a:off x="5428528" y="2235619"/>
            <a:ext cx="1019366" cy="3330888"/>
          </a:xfrm>
          <a:prstGeom prst="rect">
            <a:avLst/>
          </a:prstGeom>
          <a:gradFill>
            <a:gsLst>
              <a:gs pos="100000">
                <a:srgbClr val="D0DFFE"/>
              </a:gs>
              <a:gs pos="89516">
                <a:srgbClr val="F2F7FF"/>
              </a:gs>
              <a:gs pos="63000">
                <a:srgbClr val="F9FCFF"/>
              </a:gs>
              <a:gs pos="46000">
                <a:srgbClr val="FBFDFF"/>
              </a:gs>
              <a:gs pos="24000">
                <a:schemeClr val="bg1">
                  <a:alpha val="0"/>
                </a:schemeClr>
              </a:gs>
            </a:gsLst>
            <a:lin ang="5400000" scaled="1"/>
          </a:gradFill>
          <a:ln w="25400">
            <a:gradFill>
              <a:gsLst>
                <a:gs pos="85000">
                  <a:schemeClr val="accent1">
                    <a:lumMod val="5000"/>
                    <a:lumOff val="95000"/>
                  </a:schemeClr>
                </a:gs>
                <a:gs pos="15000">
                  <a:srgbClr val="D5E2FF">
                    <a:alpha val="0"/>
                  </a:srgbClr>
                </a:gs>
                <a:gs pos="40000">
                  <a:srgbClr val="6292FE">
                    <a:alpha val="91765"/>
                  </a:srgbClr>
                </a:gs>
              </a:gsLst>
              <a:lin ang="5400000" scaled="1"/>
            </a:gradFill>
          </a:ln>
          <a:effectLst>
            <a:outerShdw blurRad="360045" sx="101000" sy="101000" algn="ctr" rotWithShape="0">
              <a:srgbClr val="3D79F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458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2D7BA91A-5FC0-49CB-159D-6676923DEEA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2712145" y="2631195"/>
            <a:ext cx="990000" cy="1886170"/>
          </a:xfrm>
          <a:custGeom>
            <a:avLst/>
            <a:gdLst>
              <a:gd name="connsiteX0" fmla="*/ 1453202 w 1453202"/>
              <a:gd name="connsiteY0" fmla="*/ 0 h 2768674"/>
              <a:gd name="connsiteX1" fmla="*/ 0 w 1453202"/>
              <a:gd name="connsiteY1" fmla="*/ 0 h 2768674"/>
              <a:gd name="connsiteX2" fmla="*/ 0 w 1453202"/>
              <a:gd name="connsiteY2" fmla="*/ 2768674 h 2768674"/>
              <a:gd name="connsiteX3" fmla="*/ 1453202 w 1453202"/>
              <a:gd name="connsiteY3" fmla="*/ 2768674 h 2768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3202" h="2768674">
                <a:moveTo>
                  <a:pt x="1453202" y="0"/>
                </a:moveTo>
                <a:lnTo>
                  <a:pt x="0" y="0"/>
                </a:lnTo>
                <a:lnTo>
                  <a:pt x="0" y="2768674"/>
                </a:lnTo>
                <a:lnTo>
                  <a:pt x="1453202" y="2768674"/>
                </a:lnTo>
                <a:close/>
              </a:path>
            </a:pathLst>
          </a:cu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36A3BE1E-D2B4-E5A5-424D-0D0364CC5D6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6598" y="1944733"/>
            <a:ext cx="990000" cy="1909458"/>
          </a:xfrm>
          <a:custGeom>
            <a:avLst/>
            <a:gdLst>
              <a:gd name="connsiteX0" fmla="*/ 0 w 1373834"/>
              <a:gd name="connsiteY0" fmla="*/ 0 h 2649778"/>
              <a:gd name="connsiteX1" fmla="*/ 1373834 w 1373834"/>
              <a:gd name="connsiteY1" fmla="*/ 0 h 2649778"/>
              <a:gd name="connsiteX2" fmla="*/ 1373834 w 1373834"/>
              <a:gd name="connsiteY2" fmla="*/ 2649778 h 2649778"/>
              <a:gd name="connsiteX3" fmla="*/ 0 w 1373834"/>
              <a:gd name="connsiteY3" fmla="*/ 2649778 h 2649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3834" h="2649778">
                <a:moveTo>
                  <a:pt x="0" y="0"/>
                </a:moveTo>
                <a:lnTo>
                  <a:pt x="1373834" y="0"/>
                </a:lnTo>
                <a:lnTo>
                  <a:pt x="1373834" y="2649778"/>
                </a:lnTo>
                <a:lnTo>
                  <a:pt x="0" y="2649778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97699D8-C478-7B75-5E09-95F596EEAB4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185" y="1944733"/>
            <a:ext cx="990000" cy="1635124"/>
          </a:xfrm>
          <a:custGeom>
            <a:avLst/>
            <a:gdLst>
              <a:gd name="connsiteX0" fmla="*/ 0 w 1453202"/>
              <a:gd name="connsiteY0" fmla="*/ 0 h 2400167"/>
              <a:gd name="connsiteX1" fmla="*/ 1453202 w 1453202"/>
              <a:gd name="connsiteY1" fmla="*/ 0 h 2400167"/>
              <a:gd name="connsiteX2" fmla="*/ 1453202 w 1453202"/>
              <a:gd name="connsiteY2" fmla="*/ 2400167 h 2400167"/>
              <a:gd name="connsiteX3" fmla="*/ 0 w 1453202"/>
              <a:gd name="connsiteY3" fmla="*/ 2400167 h 2400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3202" h="2400167">
                <a:moveTo>
                  <a:pt x="0" y="0"/>
                </a:moveTo>
                <a:lnTo>
                  <a:pt x="1453202" y="0"/>
                </a:lnTo>
                <a:lnTo>
                  <a:pt x="1453202" y="2400167"/>
                </a:lnTo>
                <a:lnTo>
                  <a:pt x="0" y="2400167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0D815B5-D46E-87D6-9F93-3B146DAF4BE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600513" y="2296357"/>
            <a:ext cx="990000" cy="1886268"/>
          </a:xfrm>
          <a:custGeom>
            <a:avLst/>
            <a:gdLst>
              <a:gd name="connsiteX0" fmla="*/ 1450344 w 1453202"/>
              <a:gd name="connsiteY0" fmla="*/ 0 h 2768818"/>
              <a:gd name="connsiteX1" fmla="*/ 2858 w 1453202"/>
              <a:gd name="connsiteY1" fmla="*/ 0 h 2768818"/>
              <a:gd name="connsiteX2" fmla="*/ 0 w 1453202"/>
              <a:gd name="connsiteY2" fmla="*/ 28351 h 2768818"/>
              <a:gd name="connsiteX3" fmla="*/ 0 w 1453202"/>
              <a:gd name="connsiteY3" fmla="*/ 2768818 h 2768818"/>
              <a:gd name="connsiteX4" fmla="*/ 1453202 w 1453202"/>
              <a:gd name="connsiteY4" fmla="*/ 2768818 h 2768818"/>
              <a:gd name="connsiteX5" fmla="*/ 1453202 w 1453202"/>
              <a:gd name="connsiteY5" fmla="*/ 28351 h 2768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3202" h="2768818">
                <a:moveTo>
                  <a:pt x="1450344" y="0"/>
                </a:moveTo>
                <a:lnTo>
                  <a:pt x="2858" y="0"/>
                </a:lnTo>
                <a:lnTo>
                  <a:pt x="0" y="28351"/>
                </a:lnTo>
                <a:lnTo>
                  <a:pt x="0" y="2768818"/>
                </a:lnTo>
                <a:lnTo>
                  <a:pt x="1453202" y="2768818"/>
                </a:lnTo>
                <a:lnTo>
                  <a:pt x="1453202" y="28351"/>
                </a:lnTo>
                <a:close/>
              </a:path>
            </a:pathLst>
          </a:cu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BEED1B6-513A-0C40-D573-039666169EE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40529" y="2604007"/>
            <a:ext cx="990000" cy="2012926"/>
          </a:xfrm>
          <a:custGeom>
            <a:avLst/>
            <a:gdLst>
              <a:gd name="connsiteX0" fmla="*/ 0 w 1453202"/>
              <a:gd name="connsiteY0" fmla="*/ 0 h 2954733"/>
              <a:gd name="connsiteX1" fmla="*/ 1453202 w 1453202"/>
              <a:gd name="connsiteY1" fmla="*/ 0 h 2954733"/>
              <a:gd name="connsiteX2" fmla="*/ 1453202 w 1453202"/>
              <a:gd name="connsiteY2" fmla="*/ 2954733 h 2954733"/>
              <a:gd name="connsiteX3" fmla="*/ 0 w 1453202"/>
              <a:gd name="connsiteY3" fmla="*/ 2954733 h 2954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3202" h="2954733">
                <a:moveTo>
                  <a:pt x="0" y="0"/>
                </a:moveTo>
                <a:lnTo>
                  <a:pt x="1453202" y="0"/>
                </a:lnTo>
                <a:lnTo>
                  <a:pt x="1453202" y="2954733"/>
                </a:lnTo>
                <a:lnTo>
                  <a:pt x="0" y="2954733"/>
                </a:lnTo>
                <a:close/>
              </a:path>
            </a:pathLst>
          </a:cu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169BD3A9-1968-844F-6D6E-C5844A5F728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62086" y="2160395"/>
            <a:ext cx="990000" cy="2376509"/>
          </a:xfrm>
          <a:prstGeom prst="rect">
            <a:avLst/>
          </a:prstGeom>
        </p:spPr>
      </p:pic>
      <p:sp>
        <p:nvSpPr>
          <p:cNvPr id="38" name="TextBox 54">
            <a:extLst>
              <a:ext uri="{FF2B5EF4-FFF2-40B4-BE49-F238E27FC236}">
                <a16:creationId xmlns:a16="http://schemas.microsoft.com/office/drawing/2014/main" id="{CDA3B252-E2CC-5657-2591-C09A65081629}"/>
              </a:ext>
            </a:extLst>
          </p:cNvPr>
          <p:cNvSpPr txBox="1"/>
          <p:nvPr/>
        </p:nvSpPr>
        <p:spPr>
          <a:xfrm>
            <a:off x="2504767" y="293308"/>
            <a:ext cx="4134465" cy="523220"/>
          </a:xfrm>
          <a:prstGeom prst="rect">
            <a:avLst/>
          </a:prstGeom>
          <a:noFill/>
          <a:ln w="29289">
            <a:noFill/>
          </a:ln>
          <a:effectLst>
            <a:glow>
              <a:srgbClr val="000000"/>
            </a:glow>
            <a:outerShdw blurRad="76200" dist="38100" dir="5400000" algn="t" rotWithShape="0">
              <a:srgbClr val="3D79FE">
                <a:alpha val="5000"/>
              </a:srgb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kern="0">
                <a:ln w="9525">
                  <a:gradFill>
                    <a:gsLst>
                      <a:gs pos="34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effectLst>
                  <a:outerShdw blurRad="128016" dist="42672" dir="5400000" algn="t" rotWithShape="0">
                    <a:srgbClr val="3D79FE">
                      <a:alpha val="40000"/>
                    </a:srgbClr>
                  </a:outerShdw>
                </a:effectLst>
                <a:latin typeface="尔雅新大黑" panose="00000500000000000000" pitchFamily="2" charset="-122"/>
                <a:ea typeface="尔雅新大黑" panose="00000500000000000000" pitchFamily="2" charset="-122"/>
              </a:defRPr>
            </a:lvl1pPr>
          </a:lstStyle>
          <a:p>
            <a:r>
              <a:rPr lang="zh-CN" altLang="en-US" dirty="0">
                <a:sym typeface="尔雅新大黑" panose="00000500000000000000" pitchFamily="2" charset="-122"/>
              </a:rPr>
              <a:t>资深团队，专业品牌打造</a:t>
            </a:r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775ED690-69DC-7FCB-85EF-C455F0224F64}"/>
              </a:ext>
            </a:extLst>
          </p:cNvPr>
          <p:cNvSpPr/>
          <p:nvPr/>
        </p:nvSpPr>
        <p:spPr bwMode="auto">
          <a:xfrm>
            <a:off x="0" y="4752042"/>
            <a:ext cx="9144000" cy="391458"/>
          </a:xfrm>
          <a:custGeom>
            <a:avLst/>
            <a:gdLst>
              <a:gd name="connsiteX0" fmla="*/ 0 w 9144000"/>
              <a:gd name="connsiteY0" fmla="*/ 0 h 391458"/>
              <a:gd name="connsiteX1" fmla="*/ 9144000 w 9144000"/>
              <a:gd name="connsiteY1" fmla="*/ 0 h 391458"/>
              <a:gd name="connsiteX2" fmla="*/ 9144000 w 9144000"/>
              <a:gd name="connsiteY2" fmla="*/ 391458 h 391458"/>
              <a:gd name="connsiteX3" fmla="*/ 0 w 9144000"/>
              <a:gd name="connsiteY3" fmla="*/ 391458 h 39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391458">
                <a:moveTo>
                  <a:pt x="0" y="0"/>
                </a:moveTo>
                <a:lnTo>
                  <a:pt x="9144000" y="0"/>
                </a:lnTo>
                <a:lnTo>
                  <a:pt x="9144000" y="391458"/>
                </a:lnTo>
                <a:lnTo>
                  <a:pt x="0" y="391458"/>
                </a:lnTo>
                <a:close/>
              </a:path>
            </a:pathLst>
          </a:custGeom>
          <a:solidFill>
            <a:srgbClr val="3D79FE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0F2DFC46-19BE-EFB7-AB9F-6EA24D08FCEE}"/>
              </a:ext>
            </a:extLst>
          </p:cNvPr>
          <p:cNvGrpSpPr/>
          <p:nvPr/>
        </p:nvGrpSpPr>
        <p:grpSpPr>
          <a:xfrm>
            <a:off x="-389153" y="2351889"/>
            <a:ext cx="9922307" cy="3158538"/>
            <a:chOff x="-982695" y="1973652"/>
            <a:chExt cx="9922307" cy="3158538"/>
          </a:xfrm>
        </p:grpSpPr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1C8C9BBA-1B5E-657F-03EC-7D86108418F8}"/>
                </a:ext>
              </a:extLst>
            </p:cNvPr>
            <p:cNvSpPr/>
            <p:nvPr/>
          </p:nvSpPr>
          <p:spPr>
            <a:xfrm>
              <a:off x="-857907" y="1973652"/>
              <a:ext cx="5481769" cy="3158538"/>
            </a:xfrm>
            <a:custGeom>
              <a:avLst/>
              <a:gdLst>
                <a:gd name="connsiteX0" fmla="*/ 441004 w 6694750"/>
                <a:gd name="connsiteY0" fmla="*/ 179475 h 2811249"/>
                <a:gd name="connsiteX1" fmla="*/ 2003104 w 6694750"/>
                <a:gd name="connsiteY1" fmla="*/ 1151025 h 2811249"/>
                <a:gd name="connsiteX2" fmla="*/ 5279704 w 6694750"/>
                <a:gd name="connsiteY2" fmla="*/ 1722525 h 2811249"/>
                <a:gd name="connsiteX3" fmla="*/ 6632254 w 6694750"/>
                <a:gd name="connsiteY3" fmla="*/ 2636925 h 2811249"/>
                <a:gd name="connsiteX4" fmla="*/ 5851204 w 6694750"/>
                <a:gd name="connsiteY4" fmla="*/ 2732175 h 2811249"/>
                <a:gd name="connsiteX5" fmla="*/ 631504 w 6694750"/>
                <a:gd name="connsiteY5" fmla="*/ 2636925 h 2811249"/>
                <a:gd name="connsiteX6" fmla="*/ 40954 w 6694750"/>
                <a:gd name="connsiteY6" fmla="*/ 2636925 h 2811249"/>
                <a:gd name="connsiteX7" fmla="*/ 79054 w 6694750"/>
                <a:gd name="connsiteY7" fmla="*/ 236625 h 2811249"/>
                <a:gd name="connsiteX8" fmla="*/ 307654 w 6694750"/>
                <a:gd name="connsiteY8" fmla="*/ 84225 h 2811249"/>
                <a:gd name="connsiteX9" fmla="*/ 441004 w 6694750"/>
                <a:gd name="connsiteY9" fmla="*/ 179475 h 281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4750" h="2811249">
                  <a:moveTo>
                    <a:pt x="441004" y="179475"/>
                  </a:moveTo>
                  <a:cubicBezTo>
                    <a:pt x="723579" y="357275"/>
                    <a:pt x="1196654" y="893850"/>
                    <a:pt x="2003104" y="1151025"/>
                  </a:cubicBezTo>
                  <a:cubicBezTo>
                    <a:pt x="2809554" y="1408200"/>
                    <a:pt x="4508179" y="1474875"/>
                    <a:pt x="5279704" y="1722525"/>
                  </a:cubicBezTo>
                  <a:cubicBezTo>
                    <a:pt x="6051229" y="1970175"/>
                    <a:pt x="6537004" y="2468650"/>
                    <a:pt x="6632254" y="2636925"/>
                  </a:cubicBezTo>
                  <a:cubicBezTo>
                    <a:pt x="6727504" y="2805200"/>
                    <a:pt x="6851329" y="2732175"/>
                    <a:pt x="5851204" y="2732175"/>
                  </a:cubicBezTo>
                  <a:cubicBezTo>
                    <a:pt x="4851079" y="2732175"/>
                    <a:pt x="1599879" y="2652800"/>
                    <a:pt x="631504" y="2636925"/>
                  </a:cubicBezTo>
                  <a:cubicBezTo>
                    <a:pt x="-336871" y="2621050"/>
                    <a:pt x="133029" y="3036975"/>
                    <a:pt x="40954" y="2636925"/>
                  </a:cubicBezTo>
                  <a:cubicBezTo>
                    <a:pt x="-51121" y="2236875"/>
                    <a:pt x="34604" y="662075"/>
                    <a:pt x="79054" y="236625"/>
                  </a:cubicBezTo>
                  <a:cubicBezTo>
                    <a:pt x="123504" y="-188825"/>
                    <a:pt x="240979" y="90575"/>
                    <a:pt x="307654" y="84225"/>
                  </a:cubicBezTo>
                  <a:cubicBezTo>
                    <a:pt x="374329" y="77875"/>
                    <a:pt x="158429" y="1675"/>
                    <a:pt x="441004" y="179475"/>
                  </a:cubicBezTo>
                  <a:close/>
                </a:path>
              </a:pathLst>
            </a:custGeom>
            <a:solidFill>
              <a:srgbClr val="D5E2FF"/>
            </a:solidFill>
            <a:ln w="88900">
              <a:noFill/>
            </a:ln>
            <a:effectLst>
              <a:outerShdw blurRad="355600" dist="76200" dir="16200000" rotWithShape="0">
                <a:srgbClr val="3875F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34252086-D8C4-A41A-DA34-71B0B7A462AA}"/>
                </a:ext>
              </a:extLst>
            </p:cNvPr>
            <p:cNvSpPr/>
            <p:nvPr/>
          </p:nvSpPr>
          <p:spPr>
            <a:xfrm flipH="1">
              <a:off x="3333054" y="1973652"/>
              <a:ext cx="5481770" cy="3158538"/>
            </a:xfrm>
            <a:custGeom>
              <a:avLst/>
              <a:gdLst>
                <a:gd name="connsiteX0" fmla="*/ 441004 w 6694750"/>
                <a:gd name="connsiteY0" fmla="*/ 179475 h 2811249"/>
                <a:gd name="connsiteX1" fmla="*/ 2003104 w 6694750"/>
                <a:gd name="connsiteY1" fmla="*/ 1151025 h 2811249"/>
                <a:gd name="connsiteX2" fmla="*/ 5279704 w 6694750"/>
                <a:gd name="connsiteY2" fmla="*/ 1722525 h 2811249"/>
                <a:gd name="connsiteX3" fmla="*/ 6632254 w 6694750"/>
                <a:gd name="connsiteY3" fmla="*/ 2636925 h 2811249"/>
                <a:gd name="connsiteX4" fmla="*/ 5851204 w 6694750"/>
                <a:gd name="connsiteY4" fmla="*/ 2732175 h 2811249"/>
                <a:gd name="connsiteX5" fmla="*/ 631504 w 6694750"/>
                <a:gd name="connsiteY5" fmla="*/ 2636925 h 2811249"/>
                <a:gd name="connsiteX6" fmla="*/ 40954 w 6694750"/>
                <a:gd name="connsiteY6" fmla="*/ 2636925 h 2811249"/>
                <a:gd name="connsiteX7" fmla="*/ 79054 w 6694750"/>
                <a:gd name="connsiteY7" fmla="*/ 236625 h 2811249"/>
                <a:gd name="connsiteX8" fmla="*/ 307654 w 6694750"/>
                <a:gd name="connsiteY8" fmla="*/ 84225 h 2811249"/>
                <a:gd name="connsiteX9" fmla="*/ 441004 w 6694750"/>
                <a:gd name="connsiteY9" fmla="*/ 179475 h 281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4750" h="2811249">
                  <a:moveTo>
                    <a:pt x="441004" y="179475"/>
                  </a:moveTo>
                  <a:cubicBezTo>
                    <a:pt x="723579" y="357275"/>
                    <a:pt x="1196654" y="893850"/>
                    <a:pt x="2003104" y="1151025"/>
                  </a:cubicBezTo>
                  <a:cubicBezTo>
                    <a:pt x="2809554" y="1408200"/>
                    <a:pt x="4508179" y="1474875"/>
                    <a:pt x="5279704" y="1722525"/>
                  </a:cubicBezTo>
                  <a:cubicBezTo>
                    <a:pt x="6051229" y="1970175"/>
                    <a:pt x="6537004" y="2468650"/>
                    <a:pt x="6632254" y="2636925"/>
                  </a:cubicBezTo>
                  <a:cubicBezTo>
                    <a:pt x="6727504" y="2805200"/>
                    <a:pt x="6851329" y="2732175"/>
                    <a:pt x="5851204" y="2732175"/>
                  </a:cubicBezTo>
                  <a:cubicBezTo>
                    <a:pt x="4851079" y="2732175"/>
                    <a:pt x="1599879" y="2652800"/>
                    <a:pt x="631504" y="2636925"/>
                  </a:cubicBezTo>
                  <a:cubicBezTo>
                    <a:pt x="-336871" y="2621050"/>
                    <a:pt x="133029" y="3036975"/>
                    <a:pt x="40954" y="2636925"/>
                  </a:cubicBezTo>
                  <a:cubicBezTo>
                    <a:pt x="-51121" y="2236875"/>
                    <a:pt x="34604" y="662075"/>
                    <a:pt x="79054" y="236625"/>
                  </a:cubicBezTo>
                  <a:cubicBezTo>
                    <a:pt x="123504" y="-188825"/>
                    <a:pt x="240979" y="90575"/>
                    <a:pt x="307654" y="84225"/>
                  </a:cubicBezTo>
                  <a:cubicBezTo>
                    <a:pt x="374329" y="77875"/>
                    <a:pt x="158429" y="1675"/>
                    <a:pt x="441004" y="179475"/>
                  </a:cubicBezTo>
                  <a:close/>
                </a:path>
              </a:pathLst>
            </a:custGeom>
            <a:solidFill>
              <a:srgbClr val="D5E2FF"/>
            </a:solidFill>
            <a:ln w="88900">
              <a:noFill/>
            </a:ln>
            <a:effectLst>
              <a:outerShdw blurRad="355600" dist="76200" dir="16200000" rotWithShape="0">
                <a:srgbClr val="3875F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84EC404B-234E-C049-F221-F457B6F8F013}"/>
                </a:ext>
              </a:extLst>
            </p:cNvPr>
            <p:cNvSpPr/>
            <p:nvPr/>
          </p:nvSpPr>
          <p:spPr>
            <a:xfrm>
              <a:off x="-982695" y="2401867"/>
              <a:ext cx="5481769" cy="2546752"/>
            </a:xfrm>
            <a:custGeom>
              <a:avLst/>
              <a:gdLst>
                <a:gd name="connsiteX0" fmla="*/ 441004 w 6694750"/>
                <a:gd name="connsiteY0" fmla="*/ 179475 h 2811249"/>
                <a:gd name="connsiteX1" fmla="*/ 2003104 w 6694750"/>
                <a:gd name="connsiteY1" fmla="*/ 1151025 h 2811249"/>
                <a:gd name="connsiteX2" fmla="*/ 5279704 w 6694750"/>
                <a:gd name="connsiteY2" fmla="*/ 1722525 h 2811249"/>
                <a:gd name="connsiteX3" fmla="*/ 6632254 w 6694750"/>
                <a:gd name="connsiteY3" fmla="*/ 2636925 h 2811249"/>
                <a:gd name="connsiteX4" fmla="*/ 5851204 w 6694750"/>
                <a:gd name="connsiteY4" fmla="*/ 2732175 h 2811249"/>
                <a:gd name="connsiteX5" fmla="*/ 631504 w 6694750"/>
                <a:gd name="connsiteY5" fmla="*/ 2636925 h 2811249"/>
                <a:gd name="connsiteX6" fmla="*/ 40954 w 6694750"/>
                <a:gd name="connsiteY6" fmla="*/ 2636925 h 2811249"/>
                <a:gd name="connsiteX7" fmla="*/ 79054 w 6694750"/>
                <a:gd name="connsiteY7" fmla="*/ 236625 h 2811249"/>
                <a:gd name="connsiteX8" fmla="*/ 307654 w 6694750"/>
                <a:gd name="connsiteY8" fmla="*/ 84225 h 2811249"/>
                <a:gd name="connsiteX9" fmla="*/ 441004 w 6694750"/>
                <a:gd name="connsiteY9" fmla="*/ 179475 h 281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4750" h="2811249">
                  <a:moveTo>
                    <a:pt x="441004" y="179475"/>
                  </a:moveTo>
                  <a:cubicBezTo>
                    <a:pt x="723579" y="357275"/>
                    <a:pt x="1196654" y="893850"/>
                    <a:pt x="2003104" y="1151025"/>
                  </a:cubicBezTo>
                  <a:cubicBezTo>
                    <a:pt x="2809554" y="1408200"/>
                    <a:pt x="4508179" y="1474875"/>
                    <a:pt x="5279704" y="1722525"/>
                  </a:cubicBezTo>
                  <a:cubicBezTo>
                    <a:pt x="6051229" y="1970175"/>
                    <a:pt x="6537004" y="2468650"/>
                    <a:pt x="6632254" y="2636925"/>
                  </a:cubicBezTo>
                  <a:cubicBezTo>
                    <a:pt x="6727504" y="2805200"/>
                    <a:pt x="6851329" y="2732175"/>
                    <a:pt x="5851204" y="2732175"/>
                  </a:cubicBezTo>
                  <a:cubicBezTo>
                    <a:pt x="4851079" y="2732175"/>
                    <a:pt x="1599879" y="2652800"/>
                    <a:pt x="631504" y="2636925"/>
                  </a:cubicBezTo>
                  <a:cubicBezTo>
                    <a:pt x="-336871" y="2621050"/>
                    <a:pt x="133029" y="3036975"/>
                    <a:pt x="40954" y="2636925"/>
                  </a:cubicBezTo>
                  <a:cubicBezTo>
                    <a:pt x="-51121" y="2236875"/>
                    <a:pt x="34604" y="662075"/>
                    <a:pt x="79054" y="236625"/>
                  </a:cubicBezTo>
                  <a:cubicBezTo>
                    <a:pt x="123504" y="-188825"/>
                    <a:pt x="240979" y="90575"/>
                    <a:pt x="307654" y="84225"/>
                  </a:cubicBezTo>
                  <a:cubicBezTo>
                    <a:pt x="374329" y="77875"/>
                    <a:pt x="158429" y="1675"/>
                    <a:pt x="441004" y="179475"/>
                  </a:cubicBezTo>
                  <a:close/>
                </a:path>
              </a:pathLst>
            </a:custGeom>
            <a:gradFill>
              <a:gsLst>
                <a:gs pos="100000">
                  <a:srgbClr val="3875FE"/>
                </a:gs>
                <a:gs pos="0">
                  <a:srgbClr val="6C9FFF"/>
                </a:gs>
              </a:gsLst>
              <a:lin ang="5400000" scaled="1"/>
            </a:gra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CD50E22-9867-E599-95B0-D54D7056B958}"/>
                </a:ext>
              </a:extLst>
            </p:cNvPr>
            <p:cNvSpPr/>
            <p:nvPr/>
          </p:nvSpPr>
          <p:spPr>
            <a:xfrm flipH="1">
              <a:off x="3457843" y="2401867"/>
              <a:ext cx="5481769" cy="2546752"/>
            </a:xfrm>
            <a:custGeom>
              <a:avLst/>
              <a:gdLst>
                <a:gd name="connsiteX0" fmla="*/ 441004 w 6694750"/>
                <a:gd name="connsiteY0" fmla="*/ 179475 h 2811249"/>
                <a:gd name="connsiteX1" fmla="*/ 2003104 w 6694750"/>
                <a:gd name="connsiteY1" fmla="*/ 1151025 h 2811249"/>
                <a:gd name="connsiteX2" fmla="*/ 5279704 w 6694750"/>
                <a:gd name="connsiteY2" fmla="*/ 1722525 h 2811249"/>
                <a:gd name="connsiteX3" fmla="*/ 6632254 w 6694750"/>
                <a:gd name="connsiteY3" fmla="*/ 2636925 h 2811249"/>
                <a:gd name="connsiteX4" fmla="*/ 5851204 w 6694750"/>
                <a:gd name="connsiteY4" fmla="*/ 2732175 h 2811249"/>
                <a:gd name="connsiteX5" fmla="*/ 631504 w 6694750"/>
                <a:gd name="connsiteY5" fmla="*/ 2636925 h 2811249"/>
                <a:gd name="connsiteX6" fmla="*/ 40954 w 6694750"/>
                <a:gd name="connsiteY6" fmla="*/ 2636925 h 2811249"/>
                <a:gd name="connsiteX7" fmla="*/ 79054 w 6694750"/>
                <a:gd name="connsiteY7" fmla="*/ 236625 h 2811249"/>
                <a:gd name="connsiteX8" fmla="*/ 307654 w 6694750"/>
                <a:gd name="connsiteY8" fmla="*/ 84225 h 2811249"/>
                <a:gd name="connsiteX9" fmla="*/ 441004 w 6694750"/>
                <a:gd name="connsiteY9" fmla="*/ 179475 h 281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4750" h="2811249">
                  <a:moveTo>
                    <a:pt x="441004" y="179475"/>
                  </a:moveTo>
                  <a:cubicBezTo>
                    <a:pt x="723579" y="357275"/>
                    <a:pt x="1196654" y="893850"/>
                    <a:pt x="2003104" y="1151025"/>
                  </a:cubicBezTo>
                  <a:cubicBezTo>
                    <a:pt x="2809554" y="1408200"/>
                    <a:pt x="4508179" y="1474875"/>
                    <a:pt x="5279704" y="1722525"/>
                  </a:cubicBezTo>
                  <a:cubicBezTo>
                    <a:pt x="6051229" y="1970175"/>
                    <a:pt x="6537004" y="2468650"/>
                    <a:pt x="6632254" y="2636925"/>
                  </a:cubicBezTo>
                  <a:cubicBezTo>
                    <a:pt x="6727504" y="2805200"/>
                    <a:pt x="6851329" y="2732175"/>
                    <a:pt x="5851204" y="2732175"/>
                  </a:cubicBezTo>
                  <a:cubicBezTo>
                    <a:pt x="4851079" y="2732175"/>
                    <a:pt x="1599879" y="2652800"/>
                    <a:pt x="631504" y="2636925"/>
                  </a:cubicBezTo>
                  <a:cubicBezTo>
                    <a:pt x="-336871" y="2621050"/>
                    <a:pt x="133029" y="3036975"/>
                    <a:pt x="40954" y="2636925"/>
                  </a:cubicBezTo>
                  <a:cubicBezTo>
                    <a:pt x="-51121" y="2236875"/>
                    <a:pt x="34604" y="662075"/>
                    <a:pt x="79054" y="236625"/>
                  </a:cubicBezTo>
                  <a:cubicBezTo>
                    <a:pt x="123504" y="-188825"/>
                    <a:pt x="240979" y="90575"/>
                    <a:pt x="307654" y="84225"/>
                  </a:cubicBezTo>
                  <a:cubicBezTo>
                    <a:pt x="374329" y="77875"/>
                    <a:pt x="158429" y="1675"/>
                    <a:pt x="441004" y="179475"/>
                  </a:cubicBezTo>
                  <a:close/>
                </a:path>
              </a:pathLst>
            </a:custGeom>
            <a:gradFill>
              <a:gsLst>
                <a:gs pos="100000">
                  <a:srgbClr val="3875FE"/>
                </a:gs>
                <a:gs pos="0">
                  <a:srgbClr val="6C9FFF"/>
                </a:gs>
              </a:gsLst>
              <a:lin ang="5400000" scaled="1"/>
            </a:gra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18E0456B-AA0F-8DCC-F287-B08AA74BF0D0}"/>
              </a:ext>
            </a:extLst>
          </p:cNvPr>
          <p:cNvGrpSpPr/>
          <p:nvPr/>
        </p:nvGrpSpPr>
        <p:grpSpPr>
          <a:xfrm>
            <a:off x="3125736" y="4713594"/>
            <a:ext cx="2772827" cy="226998"/>
            <a:chOff x="3125736" y="4713594"/>
            <a:chExt cx="2772827" cy="226998"/>
          </a:xfrm>
        </p:grpSpPr>
        <p:sp>
          <p:nvSpPr>
            <p:cNvPr id="91" name="Rectangle 3">
              <a:extLst>
                <a:ext uri="{FF2B5EF4-FFF2-40B4-BE49-F238E27FC236}">
                  <a16:creationId xmlns:a16="http://schemas.microsoft.com/office/drawing/2014/main" id="{6FAC2C24-C9C8-CD5C-F864-1E0017923C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11616" y="4713594"/>
              <a:ext cx="1257341" cy="223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68553" tIns="34277" rIns="68553" bIns="34277" numCol="1" anchor="ctr" anchorCtr="0" compatLnSpc="1">
              <a:prstTxWarp prst="textNoShape">
                <a:avLst/>
              </a:prstTxWarp>
              <a:sp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www.pptcool.com</a:t>
              </a:r>
            </a:p>
          </p:txBody>
        </p:sp>
        <p:grpSp>
          <p:nvGrpSpPr>
            <p:cNvPr id="92" name="图形 7">
              <a:extLst>
                <a:ext uri="{FF2B5EF4-FFF2-40B4-BE49-F238E27FC236}">
                  <a16:creationId xmlns:a16="http://schemas.microsoft.com/office/drawing/2014/main" id="{3D0FEA23-5D6A-3908-5C9D-949C1711C081}"/>
                </a:ext>
              </a:extLst>
            </p:cNvPr>
            <p:cNvGrpSpPr/>
            <p:nvPr/>
          </p:nvGrpSpPr>
          <p:grpSpPr>
            <a:xfrm>
              <a:off x="3125736" y="4735360"/>
              <a:ext cx="984253" cy="205232"/>
              <a:chOff x="209547" y="1662104"/>
              <a:chExt cx="8724895" cy="1819279"/>
            </a:xfrm>
            <a:solidFill>
              <a:schemeClr val="bg1"/>
            </a:solidFill>
          </p:grpSpPr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8558E91A-1AA0-72FA-7EF4-27B2CD92F205}"/>
                  </a:ext>
                </a:extLst>
              </p:cNvPr>
              <p:cNvSpPr/>
              <p:nvPr/>
            </p:nvSpPr>
            <p:spPr>
              <a:xfrm>
                <a:off x="209547" y="1662104"/>
                <a:ext cx="2000081" cy="1819279"/>
              </a:xfrm>
              <a:custGeom>
                <a:avLst/>
                <a:gdLst>
                  <a:gd name="connsiteX0" fmla="*/ -36 w 2000081"/>
                  <a:gd name="connsiteY0" fmla="*/ -127 h 1819279"/>
                  <a:gd name="connsiteX1" fmla="*/ 1301225 w 2000081"/>
                  <a:gd name="connsiteY1" fmla="*/ -127 h 1819279"/>
                  <a:gd name="connsiteX2" fmla="*/ 1915712 w 2000081"/>
                  <a:gd name="connsiteY2" fmla="*/ 367217 h 1819279"/>
                  <a:gd name="connsiteX3" fmla="*/ 1923170 w 2000081"/>
                  <a:gd name="connsiteY3" fmla="*/ 382829 h 1819279"/>
                  <a:gd name="connsiteX4" fmla="*/ 1945125 w 2000081"/>
                  <a:gd name="connsiteY4" fmla="*/ 428584 h 1819279"/>
                  <a:gd name="connsiteX5" fmla="*/ 2000046 w 2000081"/>
                  <a:gd name="connsiteY5" fmla="*/ 701816 h 1819279"/>
                  <a:gd name="connsiteX6" fmla="*/ 1945125 w 2000081"/>
                  <a:gd name="connsiteY6" fmla="*/ 975027 h 1819279"/>
                  <a:gd name="connsiteX7" fmla="*/ 1921436 w 2000081"/>
                  <a:gd name="connsiteY7" fmla="*/ 1024466 h 1819279"/>
                  <a:gd name="connsiteX8" fmla="*/ 1915712 w 2000081"/>
                  <a:gd name="connsiteY8" fmla="*/ 1036395 h 1819279"/>
                  <a:gd name="connsiteX9" fmla="*/ 1301225 w 2000081"/>
                  <a:gd name="connsiteY9" fmla="*/ 1403758 h 1819279"/>
                  <a:gd name="connsiteX10" fmla="*/ 854150 w 2000081"/>
                  <a:gd name="connsiteY10" fmla="*/ 1403758 h 1819279"/>
                  <a:gd name="connsiteX11" fmla="*/ 615378 w 2000081"/>
                  <a:gd name="connsiteY11" fmla="*/ 1819153 h 1819279"/>
                  <a:gd name="connsiteX12" fmla="*/ 115317 w 2000081"/>
                  <a:gd name="connsiteY12" fmla="*/ 1819153 h 1819279"/>
                  <a:gd name="connsiteX13" fmla="*/ 692959 w 2000081"/>
                  <a:gd name="connsiteY13" fmla="*/ 814181 h 1819279"/>
                  <a:gd name="connsiteX14" fmla="*/ 753776 w 2000081"/>
                  <a:gd name="connsiteY14" fmla="*/ 814181 h 1819279"/>
                  <a:gd name="connsiteX15" fmla="*/ 753785 w 2000081"/>
                  <a:gd name="connsiteY15" fmla="*/ 814181 h 1819279"/>
                  <a:gd name="connsiteX16" fmla="*/ 1190754 w 2000081"/>
                  <a:gd name="connsiteY16" fmla="*/ 814181 h 1819279"/>
                  <a:gd name="connsiteX17" fmla="*/ 1071292 w 2000081"/>
                  <a:gd name="connsiteY17" fmla="*/ 1022007 h 1819279"/>
                  <a:gd name="connsiteX18" fmla="*/ 1243170 w 2000081"/>
                  <a:gd name="connsiteY18" fmla="*/ 1022007 h 1819279"/>
                  <a:gd name="connsiteX19" fmla="*/ 1561944 w 2000081"/>
                  <a:gd name="connsiteY19" fmla="*/ 701816 h 1819279"/>
                  <a:gd name="connsiteX20" fmla="*/ 1275765 w 2000081"/>
                  <a:gd name="connsiteY20" fmla="*/ 383260 h 1819279"/>
                  <a:gd name="connsiteX21" fmla="*/ 1266983 w 2000081"/>
                  <a:gd name="connsiteY21" fmla="*/ 382829 h 1819279"/>
                  <a:gd name="connsiteX22" fmla="*/ 1243170 w 2000081"/>
                  <a:gd name="connsiteY22" fmla="*/ 381624 h 1819279"/>
                  <a:gd name="connsiteX23" fmla="*/ 219381 w 2000081"/>
                  <a:gd name="connsiteY23" fmla="*/ 381624 h 1819279"/>
                  <a:gd name="connsiteX24" fmla="*/ -36 w 2000081"/>
                  <a:gd name="connsiteY24" fmla="*/ -127 h 1819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000081" h="1819279">
                    <a:moveTo>
                      <a:pt x="-36" y="-127"/>
                    </a:moveTo>
                    <a:lnTo>
                      <a:pt x="1301225" y="-127"/>
                    </a:lnTo>
                    <a:cubicBezTo>
                      <a:pt x="1566563" y="-127"/>
                      <a:pt x="1797363" y="148418"/>
                      <a:pt x="1915712" y="367217"/>
                    </a:cubicBezTo>
                    <a:lnTo>
                      <a:pt x="1923170" y="382829"/>
                    </a:lnTo>
                    <a:lnTo>
                      <a:pt x="1945125" y="428584"/>
                    </a:lnTo>
                    <a:cubicBezTo>
                      <a:pt x="1980491" y="512567"/>
                      <a:pt x="2000046" y="604890"/>
                      <a:pt x="2000046" y="701816"/>
                    </a:cubicBezTo>
                    <a:cubicBezTo>
                      <a:pt x="2000046" y="798722"/>
                      <a:pt x="1980491" y="891064"/>
                      <a:pt x="1945125" y="975027"/>
                    </a:cubicBezTo>
                    <a:lnTo>
                      <a:pt x="1921436" y="1024466"/>
                    </a:lnTo>
                    <a:lnTo>
                      <a:pt x="1915712" y="1036395"/>
                    </a:lnTo>
                    <a:cubicBezTo>
                      <a:pt x="1797363" y="1255223"/>
                      <a:pt x="1566563" y="1403758"/>
                      <a:pt x="1301225" y="1403758"/>
                    </a:cubicBezTo>
                    <a:lnTo>
                      <a:pt x="854150" y="1403758"/>
                    </a:lnTo>
                    <a:lnTo>
                      <a:pt x="615378" y="1819153"/>
                    </a:lnTo>
                    <a:lnTo>
                      <a:pt x="115317" y="1819153"/>
                    </a:lnTo>
                    <a:lnTo>
                      <a:pt x="692959" y="814181"/>
                    </a:lnTo>
                    <a:lnTo>
                      <a:pt x="753776" y="814181"/>
                    </a:lnTo>
                    <a:lnTo>
                      <a:pt x="753785" y="814181"/>
                    </a:lnTo>
                    <a:lnTo>
                      <a:pt x="1190754" y="814181"/>
                    </a:lnTo>
                    <a:lnTo>
                      <a:pt x="1071292" y="1022007"/>
                    </a:lnTo>
                    <a:lnTo>
                      <a:pt x="1243170" y="1022007"/>
                    </a:lnTo>
                    <a:cubicBezTo>
                      <a:pt x="1419221" y="1022007"/>
                      <a:pt x="1561953" y="878667"/>
                      <a:pt x="1561944" y="701816"/>
                    </a:cubicBezTo>
                    <a:cubicBezTo>
                      <a:pt x="1561944" y="536013"/>
                      <a:pt x="1436509" y="399666"/>
                      <a:pt x="1275765" y="383260"/>
                    </a:cubicBezTo>
                    <a:lnTo>
                      <a:pt x="1266983" y="382829"/>
                    </a:lnTo>
                    <a:lnTo>
                      <a:pt x="1243170" y="381624"/>
                    </a:lnTo>
                    <a:lnTo>
                      <a:pt x="219381" y="381624"/>
                    </a:lnTo>
                    <a:lnTo>
                      <a:pt x="-36" y="-127"/>
                    </a:ln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612E0222-9640-7D9C-5183-E8A6458025FD}"/>
                  </a:ext>
                </a:extLst>
              </p:cNvPr>
              <p:cNvSpPr/>
              <p:nvPr/>
            </p:nvSpPr>
            <p:spPr>
              <a:xfrm>
                <a:off x="5455203" y="1733153"/>
                <a:ext cx="3479238" cy="1100184"/>
              </a:xfrm>
              <a:custGeom>
                <a:avLst/>
                <a:gdLst>
                  <a:gd name="connsiteX0" fmla="*/ 938455 w 3479238"/>
                  <a:gd name="connsiteY0" fmla="*/ 567515 h 1100184"/>
                  <a:gd name="connsiteX1" fmla="*/ 1009245 w 3479238"/>
                  <a:gd name="connsiteY1" fmla="*/ 735709 h 1100184"/>
                  <a:gd name="connsiteX2" fmla="*/ 878266 w 3479238"/>
                  <a:gd name="connsiteY2" fmla="*/ 843463 h 1100184"/>
                  <a:gd name="connsiteX3" fmla="*/ 921805 w 3479238"/>
                  <a:gd name="connsiteY3" fmla="*/ 714883 h 1100184"/>
                  <a:gd name="connsiteX4" fmla="*/ 938455 w 3479238"/>
                  <a:gd name="connsiteY4" fmla="*/ 567515 h 1100184"/>
                  <a:gd name="connsiteX5" fmla="*/ 1014921 w 3479238"/>
                  <a:gd name="connsiteY5" fmla="*/ 492420 h 1100184"/>
                  <a:gd name="connsiteX6" fmla="*/ 1123116 w 3479238"/>
                  <a:gd name="connsiteY6" fmla="*/ 492420 h 1100184"/>
                  <a:gd name="connsiteX7" fmla="*/ 1070252 w 3479238"/>
                  <a:gd name="connsiteY7" fmla="*/ 649153 h 1100184"/>
                  <a:gd name="connsiteX8" fmla="*/ 1014921 w 3479238"/>
                  <a:gd name="connsiteY8" fmla="*/ 492420 h 1100184"/>
                  <a:gd name="connsiteX9" fmla="*/ 1398350 w 3479238"/>
                  <a:gd name="connsiteY9" fmla="*/ 486690 h 1100184"/>
                  <a:gd name="connsiteX10" fmla="*/ 1398350 w 3479238"/>
                  <a:gd name="connsiteY10" fmla="*/ 596108 h 1100184"/>
                  <a:gd name="connsiteX11" fmla="*/ 1516298 w 3479238"/>
                  <a:gd name="connsiteY11" fmla="*/ 596108 h 1100184"/>
                  <a:gd name="connsiteX12" fmla="*/ 1516298 w 3479238"/>
                  <a:gd name="connsiteY12" fmla="*/ 762638 h 1100184"/>
                  <a:gd name="connsiteX13" fmla="*/ 1366623 w 3479238"/>
                  <a:gd name="connsiteY13" fmla="*/ 779799 h 1100184"/>
                  <a:gd name="connsiteX14" fmla="*/ 1380453 w 3479238"/>
                  <a:gd name="connsiteY14" fmla="*/ 893284 h 1100184"/>
                  <a:gd name="connsiteX15" fmla="*/ 1782285 w 3479238"/>
                  <a:gd name="connsiteY15" fmla="*/ 838574 h 1100184"/>
                  <a:gd name="connsiteX16" fmla="*/ 1780656 w 3479238"/>
                  <a:gd name="connsiteY16" fmla="*/ 725913 h 1100184"/>
                  <a:gd name="connsiteX17" fmla="*/ 1632618 w 3479238"/>
                  <a:gd name="connsiteY17" fmla="*/ 747140 h 1100184"/>
                  <a:gd name="connsiteX18" fmla="*/ 1632618 w 3479238"/>
                  <a:gd name="connsiteY18" fmla="*/ 596108 h 1100184"/>
                  <a:gd name="connsiteX19" fmla="*/ 1748928 w 3479238"/>
                  <a:gd name="connsiteY19" fmla="*/ 596108 h 1100184"/>
                  <a:gd name="connsiteX20" fmla="*/ 1748928 w 3479238"/>
                  <a:gd name="connsiteY20" fmla="*/ 486690 h 1100184"/>
                  <a:gd name="connsiteX21" fmla="*/ 2593576 w 3479238"/>
                  <a:gd name="connsiteY21" fmla="*/ 343818 h 1100184"/>
                  <a:gd name="connsiteX22" fmla="*/ 2569183 w 3479238"/>
                  <a:gd name="connsiteY22" fmla="*/ 395256 h 1100184"/>
                  <a:gd name="connsiteX23" fmla="*/ 2447977 w 3479238"/>
                  <a:gd name="connsiteY23" fmla="*/ 395256 h 1100184"/>
                  <a:gd name="connsiteX24" fmla="*/ 2447977 w 3479238"/>
                  <a:gd name="connsiteY24" fmla="*/ 489148 h 1100184"/>
                  <a:gd name="connsiteX25" fmla="*/ 2514661 w 3479238"/>
                  <a:gd name="connsiteY25" fmla="*/ 489148 h 1100184"/>
                  <a:gd name="connsiteX26" fmla="*/ 2456911 w 3479238"/>
                  <a:gd name="connsiteY26" fmla="*/ 574058 h 1100184"/>
                  <a:gd name="connsiteX27" fmla="*/ 2456911 w 3479238"/>
                  <a:gd name="connsiteY27" fmla="*/ 674475 h 1100184"/>
                  <a:gd name="connsiteX28" fmla="*/ 2675739 w 3479238"/>
                  <a:gd name="connsiteY28" fmla="*/ 674475 h 1100184"/>
                  <a:gd name="connsiteX29" fmla="*/ 2675739 w 3479238"/>
                  <a:gd name="connsiteY29" fmla="*/ 723454 h 1100184"/>
                  <a:gd name="connsiteX30" fmla="*/ 2428441 w 3479238"/>
                  <a:gd name="connsiteY30" fmla="*/ 723454 h 1100184"/>
                  <a:gd name="connsiteX31" fmla="*/ 2428441 w 3479238"/>
                  <a:gd name="connsiteY31" fmla="*/ 827965 h 1100184"/>
                  <a:gd name="connsiteX32" fmla="*/ 2675739 w 3479238"/>
                  <a:gd name="connsiteY32" fmla="*/ 827965 h 1100184"/>
                  <a:gd name="connsiteX33" fmla="*/ 2675739 w 3479238"/>
                  <a:gd name="connsiteY33" fmla="*/ 932467 h 1100184"/>
                  <a:gd name="connsiteX34" fmla="*/ 2785543 w 3479238"/>
                  <a:gd name="connsiteY34" fmla="*/ 932467 h 1100184"/>
                  <a:gd name="connsiteX35" fmla="*/ 2785543 w 3479238"/>
                  <a:gd name="connsiteY35" fmla="*/ 827965 h 1100184"/>
                  <a:gd name="connsiteX36" fmla="*/ 3001113 w 3479238"/>
                  <a:gd name="connsiteY36" fmla="*/ 827965 h 1100184"/>
                  <a:gd name="connsiteX37" fmla="*/ 3001113 w 3479238"/>
                  <a:gd name="connsiteY37" fmla="*/ 723454 h 1100184"/>
                  <a:gd name="connsiteX38" fmla="*/ 2785543 w 3479238"/>
                  <a:gd name="connsiteY38" fmla="*/ 723454 h 1100184"/>
                  <a:gd name="connsiteX39" fmla="*/ 2785543 w 3479238"/>
                  <a:gd name="connsiteY39" fmla="*/ 674475 h 1100184"/>
                  <a:gd name="connsiteX40" fmla="*/ 2952307 w 3479238"/>
                  <a:gd name="connsiteY40" fmla="*/ 674475 h 1100184"/>
                  <a:gd name="connsiteX41" fmla="*/ 2952307 w 3479238"/>
                  <a:gd name="connsiteY41" fmla="*/ 577311 h 1100184"/>
                  <a:gd name="connsiteX42" fmla="*/ 2785543 w 3479238"/>
                  <a:gd name="connsiteY42" fmla="*/ 577311 h 1100184"/>
                  <a:gd name="connsiteX43" fmla="*/ 2785543 w 3479238"/>
                  <a:gd name="connsiteY43" fmla="*/ 509553 h 1100184"/>
                  <a:gd name="connsiteX44" fmla="*/ 2675739 w 3479238"/>
                  <a:gd name="connsiteY44" fmla="*/ 509553 h 1100184"/>
                  <a:gd name="connsiteX45" fmla="*/ 2675739 w 3479238"/>
                  <a:gd name="connsiteY45" fmla="*/ 577311 h 1100184"/>
                  <a:gd name="connsiteX46" fmla="*/ 2578937 w 3479238"/>
                  <a:gd name="connsiteY46" fmla="*/ 577311 h 1100184"/>
                  <a:gd name="connsiteX47" fmla="*/ 2635867 w 3479238"/>
                  <a:gd name="connsiteY47" fmla="*/ 489148 h 1100184"/>
                  <a:gd name="connsiteX48" fmla="*/ 2969385 w 3479238"/>
                  <a:gd name="connsiteY48" fmla="*/ 489148 h 1100184"/>
                  <a:gd name="connsiteX49" fmla="*/ 2969385 w 3479238"/>
                  <a:gd name="connsiteY49" fmla="*/ 395256 h 1100184"/>
                  <a:gd name="connsiteX50" fmla="*/ 2686311 w 3479238"/>
                  <a:gd name="connsiteY50" fmla="*/ 395256 h 1100184"/>
                  <a:gd name="connsiteX51" fmla="*/ 2705838 w 3479238"/>
                  <a:gd name="connsiteY51" fmla="*/ 353614 h 1100184"/>
                  <a:gd name="connsiteX52" fmla="*/ 1206917 w 3479238"/>
                  <a:gd name="connsiteY52" fmla="*/ 174821 h 1100184"/>
                  <a:gd name="connsiteX53" fmla="*/ 840043 w 3479238"/>
                  <a:gd name="connsiteY53" fmla="*/ 226258 h 1100184"/>
                  <a:gd name="connsiteX54" fmla="*/ 840043 w 3479238"/>
                  <a:gd name="connsiteY54" fmla="*/ 465462 h 1100184"/>
                  <a:gd name="connsiteX55" fmla="*/ 826622 w 3479238"/>
                  <a:gd name="connsiteY55" fmla="*/ 661819 h 1100184"/>
                  <a:gd name="connsiteX56" fmla="*/ 774139 w 3479238"/>
                  <a:gd name="connsiteY56" fmla="*/ 810823 h 1100184"/>
                  <a:gd name="connsiteX57" fmla="*/ 774139 w 3479238"/>
                  <a:gd name="connsiteY57" fmla="*/ 555261 h 1100184"/>
                  <a:gd name="connsiteX58" fmla="*/ 635874 w 3479238"/>
                  <a:gd name="connsiteY58" fmla="*/ 555261 h 1100184"/>
                  <a:gd name="connsiteX59" fmla="*/ 635874 w 3479238"/>
                  <a:gd name="connsiteY59" fmla="*/ 541399 h 1100184"/>
                  <a:gd name="connsiteX60" fmla="*/ 635874 w 3479238"/>
                  <a:gd name="connsiteY60" fmla="*/ 492420 h 1100184"/>
                  <a:gd name="connsiteX61" fmla="*/ 812391 w 3479238"/>
                  <a:gd name="connsiteY61" fmla="*/ 492420 h 1100184"/>
                  <a:gd name="connsiteX62" fmla="*/ 812391 w 3479238"/>
                  <a:gd name="connsiteY62" fmla="*/ 393620 h 1100184"/>
                  <a:gd name="connsiteX63" fmla="*/ 779845 w 3479238"/>
                  <a:gd name="connsiteY63" fmla="*/ 393620 h 1100184"/>
                  <a:gd name="connsiteX64" fmla="*/ 779845 w 3479238"/>
                  <a:gd name="connsiteY64" fmla="*/ 182167 h 1100184"/>
                  <a:gd name="connsiteX65" fmla="*/ 677355 w 3479238"/>
                  <a:gd name="connsiteY65" fmla="*/ 182167 h 1100184"/>
                  <a:gd name="connsiteX66" fmla="*/ 677355 w 3479238"/>
                  <a:gd name="connsiteY66" fmla="*/ 393620 h 1100184"/>
                  <a:gd name="connsiteX67" fmla="*/ 635874 w 3479238"/>
                  <a:gd name="connsiteY67" fmla="*/ 393620 h 1100184"/>
                  <a:gd name="connsiteX68" fmla="*/ 635874 w 3479238"/>
                  <a:gd name="connsiteY68" fmla="*/ 196048 h 1100184"/>
                  <a:gd name="connsiteX69" fmla="*/ 533366 w 3479238"/>
                  <a:gd name="connsiteY69" fmla="*/ 196048 h 1100184"/>
                  <a:gd name="connsiteX70" fmla="*/ 533366 w 3479238"/>
                  <a:gd name="connsiteY70" fmla="*/ 506281 h 1100184"/>
                  <a:gd name="connsiteX71" fmla="*/ 529718 w 3479238"/>
                  <a:gd name="connsiteY71" fmla="*/ 678952 h 1100184"/>
                  <a:gd name="connsiteX72" fmla="*/ 514669 w 3479238"/>
                  <a:gd name="connsiteY72" fmla="*/ 781435 h 1100184"/>
                  <a:gd name="connsiteX73" fmla="*/ 478055 w 3479238"/>
                  <a:gd name="connsiteY73" fmla="*/ 876944 h 1100184"/>
                  <a:gd name="connsiteX74" fmla="*/ 571609 w 3479238"/>
                  <a:gd name="connsiteY74" fmla="*/ 937355 h 1100184"/>
                  <a:gd name="connsiteX75" fmla="*/ 616748 w 3479238"/>
                  <a:gd name="connsiteY75" fmla="*/ 811645 h 1100184"/>
                  <a:gd name="connsiteX76" fmla="*/ 634245 w 3479238"/>
                  <a:gd name="connsiteY76" fmla="*/ 662221 h 1100184"/>
                  <a:gd name="connsiteX77" fmla="*/ 670022 w 3479238"/>
                  <a:gd name="connsiteY77" fmla="*/ 662221 h 1100184"/>
                  <a:gd name="connsiteX78" fmla="*/ 670022 w 3479238"/>
                  <a:gd name="connsiteY78" fmla="*/ 923484 h 1100184"/>
                  <a:gd name="connsiteX79" fmla="*/ 774139 w 3479238"/>
                  <a:gd name="connsiteY79" fmla="*/ 923484 h 1100184"/>
                  <a:gd name="connsiteX80" fmla="*/ 774139 w 3479238"/>
                  <a:gd name="connsiteY80" fmla="*/ 850006 h 1100184"/>
                  <a:gd name="connsiteX81" fmla="*/ 836785 w 3479238"/>
                  <a:gd name="connsiteY81" fmla="*/ 924307 h 1100184"/>
                  <a:gd name="connsiteX82" fmla="*/ 873399 w 3479238"/>
                  <a:gd name="connsiteY82" fmla="*/ 854081 h 1100184"/>
                  <a:gd name="connsiteX83" fmla="*/ 936855 w 3479238"/>
                  <a:gd name="connsiteY83" fmla="*/ 938991 h 1100184"/>
                  <a:gd name="connsiteX84" fmla="*/ 1072701 w 3479238"/>
                  <a:gd name="connsiteY84" fmla="*/ 823871 h 1100184"/>
                  <a:gd name="connsiteX85" fmla="*/ 1196326 w 3479238"/>
                  <a:gd name="connsiteY85" fmla="*/ 938991 h 1100184"/>
                  <a:gd name="connsiteX86" fmla="*/ 1250837 w 3479238"/>
                  <a:gd name="connsiteY86" fmla="*/ 841846 h 1100184"/>
                  <a:gd name="connsiteX87" fmla="*/ 1134499 w 3479238"/>
                  <a:gd name="connsiteY87" fmla="*/ 743046 h 1100184"/>
                  <a:gd name="connsiteX88" fmla="*/ 1187391 w 3479238"/>
                  <a:gd name="connsiteY88" fmla="*/ 634067 h 1100184"/>
                  <a:gd name="connsiteX89" fmla="*/ 1228053 w 3479238"/>
                  <a:gd name="connsiteY89" fmla="*/ 496486 h 1100184"/>
                  <a:gd name="connsiteX90" fmla="*/ 1228053 w 3479238"/>
                  <a:gd name="connsiteY90" fmla="*/ 387909 h 1100184"/>
                  <a:gd name="connsiteX91" fmla="*/ 940093 w 3479238"/>
                  <a:gd name="connsiteY91" fmla="*/ 387909 h 1100184"/>
                  <a:gd name="connsiteX92" fmla="*/ 940093 w 3479238"/>
                  <a:gd name="connsiteY92" fmla="*/ 334835 h 1100184"/>
                  <a:gd name="connsiteX93" fmla="*/ 1226424 w 3479238"/>
                  <a:gd name="connsiteY93" fmla="*/ 288295 h 1100184"/>
                  <a:gd name="connsiteX94" fmla="*/ 2719668 w 3479238"/>
                  <a:gd name="connsiteY94" fmla="*/ 166651 h 1100184"/>
                  <a:gd name="connsiteX95" fmla="*/ 2587871 w 3479238"/>
                  <a:gd name="connsiteY95" fmla="*/ 183803 h 1100184"/>
                  <a:gd name="connsiteX96" fmla="*/ 2604140 w 3479238"/>
                  <a:gd name="connsiteY96" fmla="*/ 235231 h 1100184"/>
                  <a:gd name="connsiteX97" fmla="*/ 2312941 w 3479238"/>
                  <a:gd name="connsiteY97" fmla="*/ 235231 h 1100184"/>
                  <a:gd name="connsiteX98" fmla="*/ 2312941 w 3479238"/>
                  <a:gd name="connsiteY98" fmla="*/ 516900 h 1100184"/>
                  <a:gd name="connsiteX99" fmla="*/ 2307236 w 3479238"/>
                  <a:gd name="connsiteY99" fmla="*/ 658136 h 1100184"/>
                  <a:gd name="connsiteX100" fmla="*/ 2285261 w 3479238"/>
                  <a:gd name="connsiteY100" fmla="*/ 762226 h 1100184"/>
                  <a:gd name="connsiteX101" fmla="*/ 2234846 w 3479238"/>
                  <a:gd name="connsiteY101" fmla="*/ 875309 h 1100184"/>
                  <a:gd name="connsiteX102" fmla="*/ 2338963 w 3479238"/>
                  <a:gd name="connsiteY102" fmla="*/ 934926 h 1100184"/>
                  <a:gd name="connsiteX103" fmla="*/ 2391827 w 3479238"/>
                  <a:gd name="connsiteY103" fmla="*/ 813664 h 1100184"/>
                  <a:gd name="connsiteX104" fmla="*/ 2417469 w 3479238"/>
                  <a:gd name="connsiteY104" fmla="*/ 687954 h 1100184"/>
                  <a:gd name="connsiteX105" fmla="*/ 2425184 w 3479238"/>
                  <a:gd name="connsiteY105" fmla="*/ 507104 h 1100184"/>
                  <a:gd name="connsiteX106" fmla="*/ 2425184 w 3479238"/>
                  <a:gd name="connsiteY106" fmla="*/ 333199 h 1100184"/>
                  <a:gd name="connsiteX107" fmla="*/ 2991359 w 3479238"/>
                  <a:gd name="connsiteY107" fmla="*/ 333199 h 1100184"/>
                  <a:gd name="connsiteX108" fmla="*/ 2991359 w 3479238"/>
                  <a:gd name="connsiteY108" fmla="*/ 235231 h 1100184"/>
                  <a:gd name="connsiteX109" fmla="*/ 2744062 w 3479238"/>
                  <a:gd name="connsiteY109" fmla="*/ 235231 h 1100184"/>
                  <a:gd name="connsiteX110" fmla="*/ 2719668 w 3479238"/>
                  <a:gd name="connsiteY110" fmla="*/ 166651 h 1100184"/>
                  <a:gd name="connsiteX111" fmla="*/ 1973442 w 3479238"/>
                  <a:gd name="connsiteY111" fmla="*/ 160940 h 1100184"/>
                  <a:gd name="connsiteX112" fmla="*/ 1905119 w 3479238"/>
                  <a:gd name="connsiteY112" fmla="*/ 234418 h 1100184"/>
                  <a:gd name="connsiteX113" fmla="*/ 1984843 w 3479238"/>
                  <a:gd name="connsiteY113" fmla="*/ 306270 h 1100184"/>
                  <a:gd name="connsiteX114" fmla="*/ 1879096 w 3479238"/>
                  <a:gd name="connsiteY114" fmla="*/ 306270 h 1100184"/>
                  <a:gd name="connsiteX115" fmla="*/ 1876658 w 3479238"/>
                  <a:gd name="connsiteY115" fmla="*/ 173998 h 1100184"/>
                  <a:gd name="connsiteX116" fmla="*/ 1760339 w 3479238"/>
                  <a:gd name="connsiteY116" fmla="*/ 173998 h 1100184"/>
                  <a:gd name="connsiteX117" fmla="*/ 1765206 w 3479238"/>
                  <a:gd name="connsiteY117" fmla="*/ 306270 h 1100184"/>
                  <a:gd name="connsiteX118" fmla="*/ 1386130 w 3479238"/>
                  <a:gd name="connsiteY118" fmla="*/ 306270 h 1100184"/>
                  <a:gd name="connsiteX119" fmla="*/ 1386130 w 3479238"/>
                  <a:gd name="connsiteY119" fmla="*/ 417296 h 1100184"/>
                  <a:gd name="connsiteX120" fmla="*/ 1770092 w 3479238"/>
                  <a:gd name="connsiteY120" fmla="*/ 417296 h 1100184"/>
                  <a:gd name="connsiteX121" fmla="*/ 1802630 w 3479238"/>
                  <a:gd name="connsiteY121" fmla="*/ 663455 h 1100184"/>
                  <a:gd name="connsiteX122" fmla="*/ 1855493 w 3479238"/>
                  <a:gd name="connsiteY122" fmla="*/ 826320 h 1100184"/>
                  <a:gd name="connsiteX123" fmla="*/ 1920578 w 3479238"/>
                  <a:gd name="connsiteY123" fmla="*/ 912875 h 1100184"/>
                  <a:gd name="connsiteX124" fmla="*/ 1991339 w 3479238"/>
                  <a:gd name="connsiteY124" fmla="*/ 937355 h 1100184"/>
                  <a:gd name="connsiteX125" fmla="*/ 2056833 w 3479238"/>
                  <a:gd name="connsiteY125" fmla="*/ 912875 h 1100184"/>
                  <a:gd name="connsiteX126" fmla="*/ 2098724 w 3479238"/>
                  <a:gd name="connsiteY126" fmla="*/ 823048 h 1100184"/>
                  <a:gd name="connsiteX127" fmla="*/ 2110516 w 3479238"/>
                  <a:gd name="connsiteY127" fmla="*/ 766320 h 1100184"/>
                  <a:gd name="connsiteX128" fmla="*/ 2119879 w 3479238"/>
                  <a:gd name="connsiteY128" fmla="*/ 704685 h 1100184"/>
                  <a:gd name="connsiteX129" fmla="*/ 2026324 w 3479238"/>
                  <a:gd name="connsiteY129" fmla="*/ 672839 h 1100184"/>
                  <a:gd name="connsiteX130" fmla="*/ 2011685 w 3479238"/>
                  <a:gd name="connsiteY130" fmla="*/ 760208 h 1100184"/>
                  <a:gd name="connsiteX131" fmla="*/ 2001521 w 3479238"/>
                  <a:gd name="connsiteY131" fmla="*/ 794895 h 1100184"/>
                  <a:gd name="connsiteX132" fmla="*/ 1989710 w 3479238"/>
                  <a:gd name="connsiteY132" fmla="*/ 803457 h 1100184"/>
                  <a:gd name="connsiteX133" fmla="*/ 1971022 w 3479238"/>
                  <a:gd name="connsiteY133" fmla="*/ 790408 h 1100184"/>
                  <a:gd name="connsiteX134" fmla="*/ 1917320 w 3479238"/>
                  <a:gd name="connsiteY134" fmla="*/ 651612 h 1100184"/>
                  <a:gd name="connsiteX135" fmla="*/ 1885592 w 3479238"/>
                  <a:gd name="connsiteY135" fmla="*/ 417296 h 1100184"/>
                  <a:gd name="connsiteX136" fmla="*/ 2101162 w 3479238"/>
                  <a:gd name="connsiteY136" fmla="*/ 417296 h 1100184"/>
                  <a:gd name="connsiteX137" fmla="*/ 2101162 w 3479238"/>
                  <a:gd name="connsiteY137" fmla="*/ 306270 h 1100184"/>
                  <a:gd name="connsiteX138" fmla="*/ 2035269 w 3479238"/>
                  <a:gd name="connsiteY138" fmla="*/ 306270 h 1100184"/>
                  <a:gd name="connsiteX139" fmla="*/ 2080817 w 3479238"/>
                  <a:gd name="connsiteY139" fmla="*/ 253197 h 1100184"/>
                  <a:gd name="connsiteX140" fmla="*/ 2027143 w 3479238"/>
                  <a:gd name="connsiteY140" fmla="*/ 204619 h 1100184"/>
                  <a:gd name="connsiteX141" fmla="*/ 1973442 w 3479238"/>
                  <a:gd name="connsiteY141" fmla="*/ 160940 h 1100184"/>
                  <a:gd name="connsiteX142" fmla="*/ 274896 w 3479238"/>
                  <a:gd name="connsiteY142" fmla="*/ -127 h 1100184"/>
                  <a:gd name="connsiteX143" fmla="*/ 3364711 w 3479238"/>
                  <a:gd name="connsiteY143" fmla="*/ -127 h 1100184"/>
                  <a:gd name="connsiteX144" fmla="*/ 3477315 w 3479238"/>
                  <a:gd name="connsiteY144" fmla="*/ 133571 h 1100184"/>
                  <a:gd name="connsiteX145" fmla="*/ 3316886 w 3479238"/>
                  <a:gd name="connsiteY145" fmla="*/ 1006959 h 1100184"/>
                  <a:gd name="connsiteX146" fmla="*/ 3204272 w 3479238"/>
                  <a:gd name="connsiteY146" fmla="*/ 1100058 h 1100184"/>
                  <a:gd name="connsiteX147" fmla="*/ 114457 w 3479238"/>
                  <a:gd name="connsiteY147" fmla="*/ 1100058 h 1100184"/>
                  <a:gd name="connsiteX148" fmla="*/ 1852 w 3479238"/>
                  <a:gd name="connsiteY148" fmla="*/ 966351 h 1100184"/>
                  <a:gd name="connsiteX149" fmla="*/ 162282 w 3479238"/>
                  <a:gd name="connsiteY149" fmla="*/ 92962 h 1100184"/>
                  <a:gd name="connsiteX150" fmla="*/ 274896 w 3479238"/>
                  <a:gd name="connsiteY150" fmla="*/ -127 h 110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3479238" h="1100184">
                    <a:moveTo>
                      <a:pt x="938455" y="567515"/>
                    </a:moveTo>
                    <a:cubicBezTo>
                      <a:pt x="956362" y="631197"/>
                      <a:pt x="979965" y="687265"/>
                      <a:pt x="1009245" y="735709"/>
                    </a:cubicBezTo>
                    <a:cubicBezTo>
                      <a:pt x="978870" y="769439"/>
                      <a:pt x="935226" y="805380"/>
                      <a:pt x="878266" y="843463"/>
                    </a:cubicBezTo>
                    <a:cubicBezTo>
                      <a:pt x="898326" y="799391"/>
                      <a:pt x="912842" y="756525"/>
                      <a:pt x="921805" y="714883"/>
                    </a:cubicBezTo>
                    <a:cubicBezTo>
                      <a:pt x="930740" y="673250"/>
                      <a:pt x="936293" y="624118"/>
                      <a:pt x="938455" y="567515"/>
                    </a:cubicBezTo>
                    <a:close/>
                    <a:moveTo>
                      <a:pt x="1014921" y="492420"/>
                    </a:moveTo>
                    <a:lnTo>
                      <a:pt x="1123116" y="492420"/>
                    </a:lnTo>
                    <a:cubicBezTo>
                      <a:pt x="1110638" y="554466"/>
                      <a:pt x="1093017" y="606698"/>
                      <a:pt x="1070252" y="649153"/>
                    </a:cubicBezTo>
                    <a:cubicBezTo>
                      <a:pt x="1048021" y="606162"/>
                      <a:pt x="1029571" y="553902"/>
                      <a:pt x="1014921" y="492420"/>
                    </a:cubicBezTo>
                    <a:close/>
                    <a:moveTo>
                      <a:pt x="1398350" y="486690"/>
                    </a:moveTo>
                    <a:lnTo>
                      <a:pt x="1398350" y="596108"/>
                    </a:lnTo>
                    <a:lnTo>
                      <a:pt x="1516298" y="596108"/>
                    </a:lnTo>
                    <a:lnTo>
                      <a:pt x="1516298" y="762638"/>
                    </a:lnTo>
                    <a:lnTo>
                      <a:pt x="1366623" y="779799"/>
                    </a:lnTo>
                    <a:lnTo>
                      <a:pt x="1380453" y="893284"/>
                    </a:lnTo>
                    <a:cubicBezTo>
                      <a:pt x="1500306" y="880216"/>
                      <a:pt x="1634247" y="861983"/>
                      <a:pt x="1782285" y="838574"/>
                    </a:cubicBezTo>
                    <a:lnTo>
                      <a:pt x="1780656" y="725913"/>
                    </a:lnTo>
                    <a:cubicBezTo>
                      <a:pt x="1714504" y="735709"/>
                      <a:pt x="1665155" y="742788"/>
                      <a:pt x="1632618" y="747140"/>
                    </a:cubicBezTo>
                    <a:lnTo>
                      <a:pt x="1632618" y="596108"/>
                    </a:lnTo>
                    <a:lnTo>
                      <a:pt x="1748928" y="596108"/>
                    </a:lnTo>
                    <a:lnTo>
                      <a:pt x="1748928" y="486690"/>
                    </a:lnTo>
                    <a:close/>
                    <a:moveTo>
                      <a:pt x="2593576" y="343818"/>
                    </a:moveTo>
                    <a:cubicBezTo>
                      <a:pt x="2587061" y="359057"/>
                      <a:pt x="2578937" y="376200"/>
                      <a:pt x="2569183" y="395256"/>
                    </a:cubicBezTo>
                    <a:lnTo>
                      <a:pt x="2447977" y="395256"/>
                    </a:lnTo>
                    <a:lnTo>
                      <a:pt x="2447977" y="489148"/>
                    </a:lnTo>
                    <a:lnTo>
                      <a:pt x="2514661" y="489148"/>
                    </a:lnTo>
                    <a:cubicBezTo>
                      <a:pt x="2496764" y="518536"/>
                      <a:pt x="2477514" y="546842"/>
                      <a:pt x="2456911" y="574058"/>
                    </a:cubicBezTo>
                    <a:lnTo>
                      <a:pt x="2456911" y="674475"/>
                    </a:lnTo>
                    <a:lnTo>
                      <a:pt x="2675739" y="674475"/>
                    </a:lnTo>
                    <a:lnTo>
                      <a:pt x="2675739" y="723454"/>
                    </a:lnTo>
                    <a:lnTo>
                      <a:pt x="2428441" y="723454"/>
                    </a:lnTo>
                    <a:lnTo>
                      <a:pt x="2428441" y="827965"/>
                    </a:lnTo>
                    <a:lnTo>
                      <a:pt x="2675739" y="827965"/>
                    </a:lnTo>
                    <a:lnTo>
                      <a:pt x="2675739" y="932467"/>
                    </a:lnTo>
                    <a:lnTo>
                      <a:pt x="2785543" y="932467"/>
                    </a:lnTo>
                    <a:lnTo>
                      <a:pt x="2785543" y="827965"/>
                    </a:lnTo>
                    <a:lnTo>
                      <a:pt x="3001113" y="827965"/>
                    </a:lnTo>
                    <a:lnTo>
                      <a:pt x="3001113" y="723454"/>
                    </a:lnTo>
                    <a:lnTo>
                      <a:pt x="2785543" y="723454"/>
                    </a:lnTo>
                    <a:lnTo>
                      <a:pt x="2785543" y="674475"/>
                    </a:lnTo>
                    <a:lnTo>
                      <a:pt x="2952307" y="674475"/>
                    </a:lnTo>
                    <a:lnTo>
                      <a:pt x="2952307" y="577311"/>
                    </a:lnTo>
                    <a:lnTo>
                      <a:pt x="2785543" y="577311"/>
                    </a:lnTo>
                    <a:lnTo>
                      <a:pt x="2785543" y="509553"/>
                    </a:lnTo>
                    <a:lnTo>
                      <a:pt x="2675739" y="509553"/>
                    </a:lnTo>
                    <a:lnTo>
                      <a:pt x="2675739" y="577311"/>
                    </a:lnTo>
                    <a:lnTo>
                      <a:pt x="2578937" y="577311"/>
                    </a:lnTo>
                    <a:cubicBezTo>
                      <a:pt x="2597367" y="552266"/>
                      <a:pt x="2616360" y="522879"/>
                      <a:pt x="2635867" y="489148"/>
                    </a:cubicBezTo>
                    <a:lnTo>
                      <a:pt x="2969385" y="489148"/>
                    </a:lnTo>
                    <a:lnTo>
                      <a:pt x="2969385" y="395256"/>
                    </a:lnTo>
                    <a:lnTo>
                      <a:pt x="2686311" y="395256"/>
                    </a:lnTo>
                    <a:cubicBezTo>
                      <a:pt x="2693360" y="381643"/>
                      <a:pt x="2699856" y="367762"/>
                      <a:pt x="2705838" y="353614"/>
                    </a:cubicBezTo>
                    <a:close/>
                    <a:moveTo>
                      <a:pt x="1206917" y="174821"/>
                    </a:moveTo>
                    <a:cubicBezTo>
                      <a:pt x="1071329" y="204753"/>
                      <a:pt x="949047" y="221896"/>
                      <a:pt x="840043" y="226258"/>
                    </a:cubicBezTo>
                    <a:lnTo>
                      <a:pt x="840043" y="465462"/>
                    </a:lnTo>
                    <a:cubicBezTo>
                      <a:pt x="840043" y="547665"/>
                      <a:pt x="835566" y="613117"/>
                      <a:pt x="826622" y="661819"/>
                    </a:cubicBezTo>
                    <a:cubicBezTo>
                      <a:pt x="817659" y="710540"/>
                      <a:pt x="800190" y="760208"/>
                      <a:pt x="774139" y="810823"/>
                    </a:cubicBezTo>
                    <a:lnTo>
                      <a:pt x="774139" y="555261"/>
                    </a:lnTo>
                    <a:lnTo>
                      <a:pt x="635874" y="555261"/>
                    </a:lnTo>
                    <a:lnTo>
                      <a:pt x="635874" y="541399"/>
                    </a:lnTo>
                    <a:lnTo>
                      <a:pt x="635874" y="492420"/>
                    </a:lnTo>
                    <a:lnTo>
                      <a:pt x="812391" y="492420"/>
                    </a:lnTo>
                    <a:lnTo>
                      <a:pt x="812391" y="393620"/>
                    </a:lnTo>
                    <a:lnTo>
                      <a:pt x="779845" y="393620"/>
                    </a:lnTo>
                    <a:lnTo>
                      <a:pt x="779845" y="182167"/>
                    </a:lnTo>
                    <a:lnTo>
                      <a:pt x="677355" y="182167"/>
                    </a:lnTo>
                    <a:lnTo>
                      <a:pt x="677355" y="393620"/>
                    </a:lnTo>
                    <a:lnTo>
                      <a:pt x="635874" y="393620"/>
                    </a:lnTo>
                    <a:lnTo>
                      <a:pt x="635874" y="196048"/>
                    </a:lnTo>
                    <a:lnTo>
                      <a:pt x="533366" y="196048"/>
                    </a:lnTo>
                    <a:lnTo>
                      <a:pt x="533366" y="506281"/>
                    </a:lnTo>
                    <a:cubicBezTo>
                      <a:pt x="533366" y="582496"/>
                      <a:pt x="532138" y="640046"/>
                      <a:pt x="529718" y="678952"/>
                    </a:cubicBezTo>
                    <a:cubicBezTo>
                      <a:pt x="527270" y="717877"/>
                      <a:pt x="522260" y="752029"/>
                      <a:pt x="514669" y="781435"/>
                    </a:cubicBezTo>
                    <a:cubicBezTo>
                      <a:pt x="507058" y="810823"/>
                      <a:pt x="494866" y="842669"/>
                      <a:pt x="478055" y="876944"/>
                    </a:cubicBezTo>
                    <a:lnTo>
                      <a:pt x="571609" y="937355"/>
                    </a:lnTo>
                    <a:cubicBezTo>
                      <a:pt x="592745" y="894355"/>
                      <a:pt x="607795" y="852465"/>
                      <a:pt x="616748" y="811645"/>
                    </a:cubicBezTo>
                    <a:cubicBezTo>
                      <a:pt x="625692" y="770817"/>
                      <a:pt x="631522" y="720996"/>
                      <a:pt x="634245" y="662221"/>
                    </a:cubicBezTo>
                    <a:lnTo>
                      <a:pt x="670022" y="662221"/>
                    </a:lnTo>
                    <a:lnTo>
                      <a:pt x="670022" y="923484"/>
                    </a:lnTo>
                    <a:lnTo>
                      <a:pt x="774139" y="923484"/>
                    </a:lnTo>
                    <a:lnTo>
                      <a:pt x="774139" y="850006"/>
                    </a:lnTo>
                    <a:lnTo>
                      <a:pt x="836785" y="924307"/>
                    </a:lnTo>
                    <a:cubicBezTo>
                      <a:pt x="849796" y="901444"/>
                      <a:pt x="862017" y="878035"/>
                      <a:pt x="873399" y="854081"/>
                    </a:cubicBezTo>
                    <a:lnTo>
                      <a:pt x="936855" y="938991"/>
                    </a:lnTo>
                    <a:cubicBezTo>
                      <a:pt x="990528" y="900908"/>
                      <a:pt x="1035800" y="862519"/>
                      <a:pt x="1072701" y="823871"/>
                    </a:cubicBezTo>
                    <a:cubicBezTo>
                      <a:pt x="1105219" y="861438"/>
                      <a:pt x="1146443" y="899808"/>
                      <a:pt x="1196326" y="938991"/>
                    </a:cubicBezTo>
                    <a:lnTo>
                      <a:pt x="1250837" y="841846"/>
                    </a:lnTo>
                    <a:cubicBezTo>
                      <a:pt x="1203659" y="810268"/>
                      <a:pt x="1164874" y="777341"/>
                      <a:pt x="1134499" y="743046"/>
                    </a:cubicBezTo>
                    <a:cubicBezTo>
                      <a:pt x="1155120" y="709851"/>
                      <a:pt x="1172742" y="673528"/>
                      <a:pt x="1187391" y="634067"/>
                    </a:cubicBezTo>
                    <a:cubicBezTo>
                      <a:pt x="1202031" y="594597"/>
                      <a:pt x="1215576" y="548736"/>
                      <a:pt x="1228053" y="496486"/>
                    </a:cubicBezTo>
                    <a:lnTo>
                      <a:pt x="1228053" y="387909"/>
                    </a:lnTo>
                    <a:lnTo>
                      <a:pt x="940093" y="387909"/>
                    </a:lnTo>
                    <a:lnTo>
                      <a:pt x="940093" y="334835"/>
                    </a:lnTo>
                    <a:cubicBezTo>
                      <a:pt x="1057241" y="320696"/>
                      <a:pt x="1152682" y="305170"/>
                      <a:pt x="1226424" y="288295"/>
                    </a:cubicBezTo>
                    <a:close/>
                    <a:moveTo>
                      <a:pt x="2719668" y="166651"/>
                    </a:moveTo>
                    <a:lnTo>
                      <a:pt x="2587871" y="183803"/>
                    </a:lnTo>
                    <a:lnTo>
                      <a:pt x="2604140" y="235231"/>
                    </a:lnTo>
                    <a:lnTo>
                      <a:pt x="2312941" y="235231"/>
                    </a:lnTo>
                    <a:lnTo>
                      <a:pt x="2312941" y="516900"/>
                    </a:lnTo>
                    <a:cubicBezTo>
                      <a:pt x="2312941" y="575139"/>
                      <a:pt x="2311036" y="622224"/>
                      <a:pt x="2307236" y="658136"/>
                    </a:cubicBezTo>
                    <a:cubicBezTo>
                      <a:pt x="2303445" y="694067"/>
                      <a:pt x="2296110" y="728773"/>
                      <a:pt x="2285261" y="762226"/>
                    </a:cubicBezTo>
                    <a:cubicBezTo>
                      <a:pt x="2274441" y="795708"/>
                      <a:pt x="2257610" y="833409"/>
                      <a:pt x="2234846" y="875309"/>
                    </a:cubicBezTo>
                    <a:lnTo>
                      <a:pt x="2338963" y="934926"/>
                    </a:lnTo>
                    <a:cubicBezTo>
                      <a:pt x="2362290" y="890825"/>
                      <a:pt x="2379912" y="850417"/>
                      <a:pt x="2391827" y="813664"/>
                    </a:cubicBezTo>
                    <a:cubicBezTo>
                      <a:pt x="2403772" y="776939"/>
                      <a:pt x="2412306" y="735020"/>
                      <a:pt x="2417469" y="687954"/>
                    </a:cubicBezTo>
                    <a:cubicBezTo>
                      <a:pt x="2422612" y="640869"/>
                      <a:pt x="2425184" y="580582"/>
                      <a:pt x="2425184" y="507104"/>
                    </a:cubicBezTo>
                    <a:lnTo>
                      <a:pt x="2425184" y="333199"/>
                    </a:lnTo>
                    <a:lnTo>
                      <a:pt x="2991359" y="333199"/>
                    </a:lnTo>
                    <a:lnTo>
                      <a:pt x="2991359" y="235231"/>
                    </a:lnTo>
                    <a:lnTo>
                      <a:pt x="2744062" y="235231"/>
                    </a:lnTo>
                    <a:cubicBezTo>
                      <a:pt x="2735937" y="210197"/>
                      <a:pt x="2727793" y="187333"/>
                      <a:pt x="2719668" y="166651"/>
                    </a:cubicBezTo>
                    <a:close/>
                    <a:moveTo>
                      <a:pt x="1973442" y="160940"/>
                    </a:moveTo>
                    <a:lnTo>
                      <a:pt x="1905119" y="234418"/>
                    </a:lnTo>
                    <a:cubicBezTo>
                      <a:pt x="1921930" y="248031"/>
                      <a:pt x="1948515" y="271975"/>
                      <a:pt x="1984843" y="306270"/>
                    </a:cubicBezTo>
                    <a:lnTo>
                      <a:pt x="1879096" y="306270"/>
                    </a:lnTo>
                    <a:cubicBezTo>
                      <a:pt x="1877468" y="248031"/>
                      <a:pt x="1876658" y="203940"/>
                      <a:pt x="1876658" y="173998"/>
                    </a:cubicBezTo>
                    <a:lnTo>
                      <a:pt x="1760339" y="173998"/>
                    </a:lnTo>
                    <a:cubicBezTo>
                      <a:pt x="1762501" y="191963"/>
                      <a:pt x="1764130" y="236054"/>
                      <a:pt x="1765206" y="306270"/>
                    </a:cubicBezTo>
                    <a:lnTo>
                      <a:pt x="1386130" y="306270"/>
                    </a:lnTo>
                    <a:lnTo>
                      <a:pt x="1386130" y="417296"/>
                    </a:lnTo>
                    <a:lnTo>
                      <a:pt x="1770092" y="417296"/>
                    </a:lnTo>
                    <a:cubicBezTo>
                      <a:pt x="1776608" y="512011"/>
                      <a:pt x="1787428" y="594061"/>
                      <a:pt x="1802630" y="663455"/>
                    </a:cubicBezTo>
                    <a:cubicBezTo>
                      <a:pt x="1817813" y="732839"/>
                      <a:pt x="1835434" y="787137"/>
                      <a:pt x="1855493" y="826320"/>
                    </a:cubicBezTo>
                    <a:cubicBezTo>
                      <a:pt x="1877725" y="867684"/>
                      <a:pt x="1899423" y="896536"/>
                      <a:pt x="1920578" y="912875"/>
                    </a:cubicBezTo>
                    <a:cubicBezTo>
                      <a:pt x="1941733" y="929195"/>
                      <a:pt x="1965316" y="937355"/>
                      <a:pt x="1991339" y="937355"/>
                    </a:cubicBezTo>
                    <a:cubicBezTo>
                      <a:pt x="2017923" y="937355"/>
                      <a:pt x="2039745" y="929195"/>
                      <a:pt x="2056833" y="912875"/>
                    </a:cubicBezTo>
                    <a:cubicBezTo>
                      <a:pt x="2073921" y="896536"/>
                      <a:pt x="2087875" y="866603"/>
                      <a:pt x="2098724" y="823048"/>
                    </a:cubicBezTo>
                    <a:cubicBezTo>
                      <a:pt x="2102515" y="808909"/>
                      <a:pt x="2106458" y="790007"/>
                      <a:pt x="2110516" y="766320"/>
                    </a:cubicBezTo>
                    <a:cubicBezTo>
                      <a:pt x="2114583" y="742635"/>
                      <a:pt x="2117716" y="722096"/>
                      <a:pt x="2119879" y="704685"/>
                    </a:cubicBezTo>
                    <a:lnTo>
                      <a:pt x="2026324" y="672839"/>
                    </a:lnTo>
                    <a:cubicBezTo>
                      <a:pt x="2022000" y="702227"/>
                      <a:pt x="2017114" y="731356"/>
                      <a:pt x="2011685" y="760208"/>
                    </a:cubicBezTo>
                    <a:cubicBezTo>
                      <a:pt x="2007893" y="777628"/>
                      <a:pt x="2004502" y="789184"/>
                      <a:pt x="2001521" y="794895"/>
                    </a:cubicBezTo>
                    <a:cubicBezTo>
                      <a:pt x="1998521" y="800616"/>
                      <a:pt x="1994597" y="803457"/>
                      <a:pt x="1989710" y="803457"/>
                    </a:cubicBezTo>
                    <a:cubicBezTo>
                      <a:pt x="1984290" y="803457"/>
                      <a:pt x="1978071" y="799114"/>
                      <a:pt x="1971022" y="790408"/>
                    </a:cubicBezTo>
                    <a:cubicBezTo>
                      <a:pt x="1948771" y="757749"/>
                      <a:pt x="1930894" y="711487"/>
                      <a:pt x="1917320" y="651612"/>
                    </a:cubicBezTo>
                    <a:cubicBezTo>
                      <a:pt x="1903775" y="591737"/>
                      <a:pt x="1893184" y="513647"/>
                      <a:pt x="1885592" y="417296"/>
                    </a:cubicBezTo>
                    <a:lnTo>
                      <a:pt x="2101162" y="417296"/>
                    </a:lnTo>
                    <a:lnTo>
                      <a:pt x="2101162" y="306270"/>
                    </a:lnTo>
                    <a:lnTo>
                      <a:pt x="2035269" y="306270"/>
                    </a:lnTo>
                    <a:lnTo>
                      <a:pt x="2080817" y="253197"/>
                    </a:lnTo>
                    <a:cubicBezTo>
                      <a:pt x="2068368" y="240675"/>
                      <a:pt x="2050470" y="224488"/>
                      <a:pt x="2027143" y="204619"/>
                    </a:cubicBezTo>
                    <a:cubicBezTo>
                      <a:pt x="2003817" y="184750"/>
                      <a:pt x="1985919" y="170190"/>
                      <a:pt x="1973442" y="160940"/>
                    </a:cubicBezTo>
                    <a:close/>
                    <a:moveTo>
                      <a:pt x="274896" y="-127"/>
                    </a:moveTo>
                    <a:lnTo>
                      <a:pt x="3364711" y="-127"/>
                    </a:lnTo>
                    <a:cubicBezTo>
                      <a:pt x="3436177" y="-127"/>
                      <a:pt x="3490117" y="63919"/>
                      <a:pt x="3477315" y="133571"/>
                    </a:cubicBezTo>
                    <a:lnTo>
                      <a:pt x="3316886" y="1006959"/>
                    </a:lnTo>
                    <a:cubicBezTo>
                      <a:pt x="3306980" y="1060875"/>
                      <a:pt x="3259583" y="1100058"/>
                      <a:pt x="3204272" y="1100058"/>
                    </a:cubicBezTo>
                    <a:lnTo>
                      <a:pt x="114457" y="1100058"/>
                    </a:lnTo>
                    <a:cubicBezTo>
                      <a:pt x="42991" y="1100058"/>
                      <a:pt x="-10950" y="1036003"/>
                      <a:pt x="1852" y="966351"/>
                    </a:cubicBezTo>
                    <a:lnTo>
                      <a:pt x="162282" y="92962"/>
                    </a:lnTo>
                    <a:cubicBezTo>
                      <a:pt x="172188" y="39066"/>
                      <a:pt x="219612" y="-127"/>
                      <a:pt x="274896" y="-127"/>
                    </a:cubicBez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C37C3D48-DAB0-EDB5-8507-618EF1AB2720}"/>
                  </a:ext>
                </a:extLst>
              </p:cNvPr>
              <p:cNvSpPr/>
              <p:nvPr/>
            </p:nvSpPr>
            <p:spPr>
              <a:xfrm>
                <a:off x="2567625" y="1765448"/>
                <a:ext cx="2688212" cy="1065736"/>
              </a:xfrm>
              <a:custGeom>
                <a:avLst/>
                <a:gdLst>
                  <a:gd name="connsiteX0" fmla="*/ 1196971 w 2688212"/>
                  <a:gd name="connsiteY0" fmla="*/ 209527 h 1065736"/>
                  <a:gd name="connsiteX1" fmla="*/ 1196971 w 2688212"/>
                  <a:gd name="connsiteY1" fmla="*/ 512356 h 1065736"/>
                  <a:gd name="connsiteX2" fmla="*/ 1305680 w 2688212"/>
                  <a:gd name="connsiteY2" fmla="*/ 512356 h 1065736"/>
                  <a:gd name="connsiteX3" fmla="*/ 1452032 w 2688212"/>
                  <a:gd name="connsiteY3" fmla="*/ 477410 h 1065736"/>
                  <a:gd name="connsiteX4" fmla="*/ 1508563 w 2688212"/>
                  <a:gd name="connsiteY4" fmla="*/ 360932 h 1065736"/>
                  <a:gd name="connsiteX5" fmla="*/ 1451317 w 2688212"/>
                  <a:gd name="connsiteY5" fmla="*/ 245190 h 1065736"/>
                  <a:gd name="connsiteX6" fmla="*/ 1305680 w 2688212"/>
                  <a:gd name="connsiteY6" fmla="*/ 209527 h 1065736"/>
                  <a:gd name="connsiteX7" fmla="*/ 247776 w 2688212"/>
                  <a:gd name="connsiteY7" fmla="*/ 209527 h 1065736"/>
                  <a:gd name="connsiteX8" fmla="*/ 247776 w 2688212"/>
                  <a:gd name="connsiteY8" fmla="*/ 512356 h 1065736"/>
                  <a:gd name="connsiteX9" fmla="*/ 356466 w 2688212"/>
                  <a:gd name="connsiteY9" fmla="*/ 512356 h 1065736"/>
                  <a:gd name="connsiteX10" fmla="*/ 502837 w 2688212"/>
                  <a:gd name="connsiteY10" fmla="*/ 477410 h 1065736"/>
                  <a:gd name="connsiteX11" fmla="*/ 559368 w 2688212"/>
                  <a:gd name="connsiteY11" fmla="*/ 360932 h 1065736"/>
                  <a:gd name="connsiteX12" fmla="*/ 502132 w 2688212"/>
                  <a:gd name="connsiteY12" fmla="*/ 245190 h 1065736"/>
                  <a:gd name="connsiteX13" fmla="*/ 356466 w 2688212"/>
                  <a:gd name="connsiteY13" fmla="*/ 209527 h 1065736"/>
                  <a:gd name="connsiteX14" fmla="*/ 1804152 w 2688212"/>
                  <a:gd name="connsiteY14" fmla="*/ -127 h 1065736"/>
                  <a:gd name="connsiteX15" fmla="*/ 2688177 w 2688212"/>
                  <a:gd name="connsiteY15" fmla="*/ -127 h 1065736"/>
                  <a:gd name="connsiteX16" fmla="*/ 2688177 w 2688212"/>
                  <a:gd name="connsiteY16" fmla="*/ 219715 h 1065736"/>
                  <a:gd name="connsiteX17" fmla="*/ 2369346 w 2688212"/>
                  <a:gd name="connsiteY17" fmla="*/ 219715 h 1065736"/>
                  <a:gd name="connsiteX18" fmla="*/ 2369346 w 2688212"/>
                  <a:gd name="connsiteY18" fmla="*/ 1065610 h 1065736"/>
                  <a:gd name="connsiteX19" fmla="*/ 2122992 w 2688212"/>
                  <a:gd name="connsiteY19" fmla="*/ 1065610 h 1065736"/>
                  <a:gd name="connsiteX20" fmla="*/ 2122992 w 2688212"/>
                  <a:gd name="connsiteY20" fmla="*/ 219715 h 1065736"/>
                  <a:gd name="connsiteX21" fmla="*/ 1804152 w 2688212"/>
                  <a:gd name="connsiteY21" fmla="*/ 219715 h 1065736"/>
                  <a:gd name="connsiteX22" fmla="*/ 949159 w 2688212"/>
                  <a:gd name="connsiteY22" fmla="*/ -127 h 1065736"/>
                  <a:gd name="connsiteX23" fmla="*/ 1333207 w 2688212"/>
                  <a:gd name="connsiteY23" fmla="*/ -127 h 1065736"/>
                  <a:gd name="connsiteX24" fmla="*/ 1565065 w 2688212"/>
                  <a:gd name="connsiteY24" fmla="*/ 44280 h 1065736"/>
                  <a:gd name="connsiteX25" fmla="*/ 1716522 w 2688212"/>
                  <a:gd name="connsiteY25" fmla="*/ 170219 h 1065736"/>
                  <a:gd name="connsiteX26" fmla="*/ 1769424 w 2688212"/>
                  <a:gd name="connsiteY26" fmla="*/ 360932 h 1065736"/>
                  <a:gd name="connsiteX27" fmla="*/ 1716522 w 2688212"/>
                  <a:gd name="connsiteY27" fmla="*/ 551664 h 1065736"/>
                  <a:gd name="connsiteX28" fmla="*/ 1565065 w 2688212"/>
                  <a:gd name="connsiteY28" fmla="*/ 677613 h 1065736"/>
                  <a:gd name="connsiteX29" fmla="*/ 1333207 w 2688212"/>
                  <a:gd name="connsiteY29" fmla="*/ 722010 h 1065736"/>
                  <a:gd name="connsiteX30" fmla="*/ 1196971 w 2688212"/>
                  <a:gd name="connsiteY30" fmla="*/ 722010 h 1065736"/>
                  <a:gd name="connsiteX31" fmla="*/ 1196971 w 2688212"/>
                  <a:gd name="connsiteY31" fmla="*/ 1065610 h 1065736"/>
                  <a:gd name="connsiteX32" fmla="*/ 949159 w 2688212"/>
                  <a:gd name="connsiteY32" fmla="*/ 1065610 h 1065736"/>
                  <a:gd name="connsiteX33" fmla="*/ -36 w 2688212"/>
                  <a:gd name="connsiteY33" fmla="*/ -127 h 1065736"/>
                  <a:gd name="connsiteX34" fmla="*/ 384012 w 2688212"/>
                  <a:gd name="connsiteY34" fmla="*/ -127 h 1065736"/>
                  <a:gd name="connsiteX35" fmla="*/ 615879 w 2688212"/>
                  <a:gd name="connsiteY35" fmla="*/ 44280 h 1065736"/>
                  <a:gd name="connsiteX36" fmla="*/ 767327 w 2688212"/>
                  <a:gd name="connsiteY36" fmla="*/ 170219 h 1065736"/>
                  <a:gd name="connsiteX37" fmla="*/ 820210 w 2688212"/>
                  <a:gd name="connsiteY37" fmla="*/ 360932 h 1065736"/>
                  <a:gd name="connsiteX38" fmla="*/ 767327 w 2688212"/>
                  <a:gd name="connsiteY38" fmla="*/ 551664 h 1065736"/>
                  <a:gd name="connsiteX39" fmla="*/ 615879 w 2688212"/>
                  <a:gd name="connsiteY39" fmla="*/ 677613 h 1065736"/>
                  <a:gd name="connsiteX40" fmla="*/ 384012 w 2688212"/>
                  <a:gd name="connsiteY40" fmla="*/ 722010 h 1065736"/>
                  <a:gd name="connsiteX41" fmla="*/ 247776 w 2688212"/>
                  <a:gd name="connsiteY41" fmla="*/ 722010 h 1065736"/>
                  <a:gd name="connsiteX42" fmla="*/ 247776 w 2688212"/>
                  <a:gd name="connsiteY42" fmla="*/ 1065610 h 1065736"/>
                  <a:gd name="connsiteX43" fmla="*/ -36 w 2688212"/>
                  <a:gd name="connsiteY43" fmla="*/ 1065610 h 1065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688212" h="1065736">
                    <a:moveTo>
                      <a:pt x="1196971" y="209527"/>
                    </a:moveTo>
                    <a:lnTo>
                      <a:pt x="1196971" y="512356"/>
                    </a:lnTo>
                    <a:lnTo>
                      <a:pt x="1305680" y="512356"/>
                    </a:lnTo>
                    <a:cubicBezTo>
                      <a:pt x="1365573" y="512356"/>
                      <a:pt x="1414360" y="500704"/>
                      <a:pt x="1452032" y="477410"/>
                    </a:cubicBezTo>
                    <a:cubicBezTo>
                      <a:pt x="1489713" y="454117"/>
                      <a:pt x="1508563" y="415297"/>
                      <a:pt x="1508563" y="360932"/>
                    </a:cubicBezTo>
                    <a:cubicBezTo>
                      <a:pt x="1508563" y="307562"/>
                      <a:pt x="1489484" y="268981"/>
                      <a:pt x="1451317" y="245190"/>
                    </a:cubicBezTo>
                    <a:cubicBezTo>
                      <a:pt x="1413141" y="221418"/>
                      <a:pt x="1364611" y="209527"/>
                      <a:pt x="1305680" y="209527"/>
                    </a:cubicBezTo>
                    <a:close/>
                    <a:moveTo>
                      <a:pt x="247776" y="209527"/>
                    </a:moveTo>
                    <a:lnTo>
                      <a:pt x="247776" y="512356"/>
                    </a:lnTo>
                    <a:lnTo>
                      <a:pt x="356466" y="512356"/>
                    </a:lnTo>
                    <a:cubicBezTo>
                      <a:pt x="416378" y="512356"/>
                      <a:pt x="465175" y="500704"/>
                      <a:pt x="502837" y="477410"/>
                    </a:cubicBezTo>
                    <a:cubicBezTo>
                      <a:pt x="540527" y="454117"/>
                      <a:pt x="559368" y="415297"/>
                      <a:pt x="559368" y="360932"/>
                    </a:cubicBezTo>
                    <a:cubicBezTo>
                      <a:pt x="559368" y="307562"/>
                      <a:pt x="540289" y="268981"/>
                      <a:pt x="502132" y="245190"/>
                    </a:cubicBezTo>
                    <a:cubicBezTo>
                      <a:pt x="463946" y="221418"/>
                      <a:pt x="415416" y="209527"/>
                      <a:pt x="356466" y="209527"/>
                    </a:cubicBezTo>
                    <a:close/>
                    <a:moveTo>
                      <a:pt x="1804152" y="-127"/>
                    </a:moveTo>
                    <a:lnTo>
                      <a:pt x="2688177" y="-127"/>
                    </a:lnTo>
                    <a:lnTo>
                      <a:pt x="2688177" y="219715"/>
                    </a:lnTo>
                    <a:lnTo>
                      <a:pt x="2369346" y="219715"/>
                    </a:lnTo>
                    <a:lnTo>
                      <a:pt x="2369346" y="1065610"/>
                    </a:lnTo>
                    <a:lnTo>
                      <a:pt x="2122992" y="1065610"/>
                    </a:lnTo>
                    <a:lnTo>
                      <a:pt x="2122992" y="219715"/>
                    </a:lnTo>
                    <a:lnTo>
                      <a:pt x="1804152" y="219715"/>
                    </a:lnTo>
                    <a:close/>
                    <a:moveTo>
                      <a:pt x="949159" y="-127"/>
                    </a:moveTo>
                    <a:lnTo>
                      <a:pt x="1333207" y="-127"/>
                    </a:lnTo>
                    <a:cubicBezTo>
                      <a:pt x="1422085" y="-127"/>
                      <a:pt x="1499380" y="14682"/>
                      <a:pt x="1565065" y="44280"/>
                    </a:cubicBezTo>
                    <a:cubicBezTo>
                      <a:pt x="1630768" y="73887"/>
                      <a:pt x="1681260" y="115864"/>
                      <a:pt x="1716522" y="170219"/>
                    </a:cubicBezTo>
                    <a:cubicBezTo>
                      <a:pt x="1751783" y="224565"/>
                      <a:pt x="1769424" y="288142"/>
                      <a:pt x="1769424" y="360932"/>
                    </a:cubicBezTo>
                    <a:cubicBezTo>
                      <a:pt x="1769424" y="433750"/>
                      <a:pt x="1751783" y="497327"/>
                      <a:pt x="1716522" y="551664"/>
                    </a:cubicBezTo>
                    <a:cubicBezTo>
                      <a:pt x="1681260" y="606028"/>
                      <a:pt x="1630768" y="647996"/>
                      <a:pt x="1565065" y="677613"/>
                    </a:cubicBezTo>
                    <a:cubicBezTo>
                      <a:pt x="1499380" y="707201"/>
                      <a:pt x="1422085" y="722010"/>
                      <a:pt x="1333207" y="722010"/>
                    </a:cubicBezTo>
                    <a:lnTo>
                      <a:pt x="1196971" y="722010"/>
                    </a:lnTo>
                    <a:lnTo>
                      <a:pt x="1196971" y="1065610"/>
                    </a:lnTo>
                    <a:lnTo>
                      <a:pt x="949159" y="1065610"/>
                    </a:lnTo>
                    <a:close/>
                    <a:moveTo>
                      <a:pt x="-36" y="-127"/>
                    </a:moveTo>
                    <a:lnTo>
                      <a:pt x="384012" y="-127"/>
                    </a:lnTo>
                    <a:cubicBezTo>
                      <a:pt x="472890" y="-127"/>
                      <a:pt x="550195" y="14682"/>
                      <a:pt x="615879" y="44280"/>
                    </a:cubicBezTo>
                    <a:cubicBezTo>
                      <a:pt x="681583" y="73887"/>
                      <a:pt x="732065" y="115864"/>
                      <a:pt x="767327" y="170219"/>
                    </a:cubicBezTo>
                    <a:cubicBezTo>
                      <a:pt x="802588" y="224565"/>
                      <a:pt x="820210" y="288142"/>
                      <a:pt x="820210" y="360932"/>
                    </a:cubicBezTo>
                    <a:cubicBezTo>
                      <a:pt x="820210" y="433750"/>
                      <a:pt x="802588" y="497327"/>
                      <a:pt x="767327" y="551664"/>
                    </a:cubicBezTo>
                    <a:cubicBezTo>
                      <a:pt x="732065" y="606028"/>
                      <a:pt x="681583" y="647996"/>
                      <a:pt x="615879" y="677613"/>
                    </a:cubicBezTo>
                    <a:cubicBezTo>
                      <a:pt x="550195" y="707201"/>
                      <a:pt x="472890" y="722010"/>
                      <a:pt x="384012" y="722010"/>
                    </a:cubicBezTo>
                    <a:lnTo>
                      <a:pt x="247776" y="722010"/>
                    </a:lnTo>
                    <a:lnTo>
                      <a:pt x="247776" y="1065610"/>
                    </a:lnTo>
                    <a:lnTo>
                      <a:pt x="-36" y="1065610"/>
                    </a:ln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B33913B-D64B-4BA0-EC19-C0C04154E0F7}"/>
                  </a:ext>
                </a:extLst>
              </p:cNvPr>
              <p:cNvSpPr/>
              <p:nvPr/>
            </p:nvSpPr>
            <p:spPr>
              <a:xfrm>
                <a:off x="2567625" y="1765448"/>
                <a:ext cx="2688212" cy="1065736"/>
              </a:xfrm>
              <a:custGeom>
                <a:avLst/>
                <a:gdLst>
                  <a:gd name="connsiteX0" fmla="*/ 1196971 w 2688212"/>
                  <a:gd name="connsiteY0" fmla="*/ 209527 h 1065736"/>
                  <a:gd name="connsiteX1" fmla="*/ 1196971 w 2688212"/>
                  <a:gd name="connsiteY1" fmla="*/ 512356 h 1065736"/>
                  <a:gd name="connsiteX2" fmla="*/ 1305680 w 2688212"/>
                  <a:gd name="connsiteY2" fmla="*/ 512356 h 1065736"/>
                  <a:gd name="connsiteX3" fmla="*/ 1452032 w 2688212"/>
                  <a:gd name="connsiteY3" fmla="*/ 477410 h 1065736"/>
                  <a:gd name="connsiteX4" fmla="*/ 1508563 w 2688212"/>
                  <a:gd name="connsiteY4" fmla="*/ 360932 h 1065736"/>
                  <a:gd name="connsiteX5" fmla="*/ 1451317 w 2688212"/>
                  <a:gd name="connsiteY5" fmla="*/ 245190 h 1065736"/>
                  <a:gd name="connsiteX6" fmla="*/ 1305680 w 2688212"/>
                  <a:gd name="connsiteY6" fmla="*/ 209527 h 1065736"/>
                  <a:gd name="connsiteX7" fmla="*/ 247776 w 2688212"/>
                  <a:gd name="connsiteY7" fmla="*/ 209527 h 1065736"/>
                  <a:gd name="connsiteX8" fmla="*/ 247776 w 2688212"/>
                  <a:gd name="connsiteY8" fmla="*/ 512356 h 1065736"/>
                  <a:gd name="connsiteX9" fmla="*/ 356466 w 2688212"/>
                  <a:gd name="connsiteY9" fmla="*/ 512356 h 1065736"/>
                  <a:gd name="connsiteX10" fmla="*/ 502837 w 2688212"/>
                  <a:gd name="connsiteY10" fmla="*/ 477410 h 1065736"/>
                  <a:gd name="connsiteX11" fmla="*/ 559368 w 2688212"/>
                  <a:gd name="connsiteY11" fmla="*/ 360932 h 1065736"/>
                  <a:gd name="connsiteX12" fmla="*/ 502132 w 2688212"/>
                  <a:gd name="connsiteY12" fmla="*/ 245190 h 1065736"/>
                  <a:gd name="connsiteX13" fmla="*/ 356466 w 2688212"/>
                  <a:gd name="connsiteY13" fmla="*/ 209527 h 1065736"/>
                  <a:gd name="connsiteX14" fmla="*/ 1804152 w 2688212"/>
                  <a:gd name="connsiteY14" fmla="*/ -127 h 1065736"/>
                  <a:gd name="connsiteX15" fmla="*/ 2688177 w 2688212"/>
                  <a:gd name="connsiteY15" fmla="*/ -127 h 1065736"/>
                  <a:gd name="connsiteX16" fmla="*/ 2688177 w 2688212"/>
                  <a:gd name="connsiteY16" fmla="*/ 219715 h 1065736"/>
                  <a:gd name="connsiteX17" fmla="*/ 2369346 w 2688212"/>
                  <a:gd name="connsiteY17" fmla="*/ 219715 h 1065736"/>
                  <a:gd name="connsiteX18" fmla="*/ 2369346 w 2688212"/>
                  <a:gd name="connsiteY18" fmla="*/ 1065610 h 1065736"/>
                  <a:gd name="connsiteX19" fmla="*/ 2122992 w 2688212"/>
                  <a:gd name="connsiteY19" fmla="*/ 1065610 h 1065736"/>
                  <a:gd name="connsiteX20" fmla="*/ 2122992 w 2688212"/>
                  <a:gd name="connsiteY20" fmla="*/ 219715 h 1065736"/>
                  <a:gd name="connsiteX21" fmla="*/ 1804152 w 2688212"/>
                  <a:gd name="connsiteY21" fmla="*/ 219715 h 1065736"/>
                  <a:gd name="connsiteX22" fmla="*/ 949159 w 2688212"/>
                  <a:gd name="connsiteY22" fmla="*/ -127 h 1065736"/>
                  <a:gd name="connsiteX23" fmla="*/ 1333207 w 2688212"/>
                  <a:gd name="connsiteY23" fmla="*/ -127 h 1065736"/>
                  <a:gd name="connsiteX24" fmla="*/ 1565065 w 2688212"/>
                  <a:gd name="connsiteY24" fmla="*/ 44280 h 1065736"/>
                  <a:gd name="connsiteX25" fmla="*/ 1716522 w 2688212"/>
                  <a:gd name="connsiteY25" fmla="*/ 170219 h 1065736"/>
                  <a:gd name="connsiteX26" fmla="*/ 1769424 w 2688212"/>
                  <a:gd name="connsiteY26" fmla="*/ 360932 h 1065736"/>
                  <a:gd name="connsiteX27" fmla="*/ 1716522 w 2688212"/>
                  <a:gd name="connsiteY27" fmla="*/ 551664 h 1065736"/>
                  <a:gd name="connsiteX28" fmla="*/ 1565065 w 2688212"/>
                  <a:gd name="connsiteY28" fmla="*/ 677613 h 1065736"/>
                  <a:gd name="connsiteX29" fmla="*/ 1333207 w 2688212"/>
                  <a:gd name="connsiteY29" fmla="*/ 722010 h 1065736"/>
                  <a:gd name="connsiteX30" fmla="*/ 1196971 w 2688212"/>
                  <a:gd name="connsiteY30" fmla="*/ 722010 h 1065736"/>
                  <a:gd name="connsiteX31" fmla="*/ 1196971 w 2688212"/>
                  <a:gd name="connsiteY31" fmla="*/ 1065610 h 1065736"/>
                  <a:gd name="connsiteX32" fmla="*/ 949159 w 2688212"/>
                  <a:gd name="connsiteY32" fmla="*/ 1065610 h 1065736"/>
                  <a:gd name="connsiteX33" fmla="*/ -36 w 2688212"/>
                  <a:gd name="connsiteY33" fmla="*/ -127 h 1065736"/>
                  <a:gd name="connsiteX34" fmla="*/ 384012 w 2688212"/>
                  <a:gd name="connsiteY34" fmla="*/ -127 h 1065736"/>
                  <a:gd name="connsiteX35" fmla="*/ 615879 w 2688212"/>
                  <a:gd name="connsiteY35" fmla="*/ 44280 h 1065736"/>
                  <a:gd name="connsiteX36" fmla="*/ 767327 w 2688212"/>
                  <a:gd name="connsiteY36" fmla="*/ 170219 h 1065736"/>
                  <a:gd name="connsiteX37" fmla="*/ 820210 w 2688212"/>
                  <a:gd name="connsiteY37" fmla="*/ 360932 h 1065736"/>
                  <a:gd name="connsiteX38" fmla="*/ 767327 w 2688212"/>
                  <a:gd name="connsiteY38" fmla="*/ 551664 h 1065736"/>
                  <a:gd name="connsiteX39" fmla="*/ 615879 w 2688212"/>
                  <a:gd name="connsiteY39" fmla="*/ 677613 h 1065736"/>
                  <a:gd name="connsiteX40" fmla="*/ 384012 w 2688212"/>
                  <a:gd name="connsiteY40" fmla="*/ 722010 h 1065736"/>
                  <a:gd name="connsiteX41" fmla="*/ 247776 w 2688212"/>
                  <a:gd name="connsiteY41" fmla="*/ 722010 h 1065736"/>
                  <a:gd name="connsiteX42" fmla="*/ 247776 w 2688212"/>
                  <a:gd name="connsiteY42" fmla="*/ 1065610 h 1065736"/>
                  <a:gd name="connsiteX43" fmla="*/ -36 w 2688212"/>
                  <a:gd name="connsiteY43" fmla="*/ 1065610 h 1065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688212" h="1065736">
                    <a:moveTo>
                      <a:pt x="1196971" y="209527"/>
                    </a:moveTo>
                    <a:lnTo>
                      <a:pt x="1196971" y="512356"/>
                    </a:lnTo>
                    <a:lnTo>
                      <a:pt x="1305680" y="512356"/>
                    </a:lnTo>
                    <a:cubicBezTo>
                      <a:pt x="1365573" y="512356"/>
                      <a:pt x="1414360" y="500704"/>
                      <a:pt x="1452032" y="477410"/>
                    </a:cubicBezTo>
                    <a:cubicBezTo>
                      <a:pt x="1489713" y="454117"/>
                      <a:pt x="1508563" y="415297"/>
                      <a:pt x="1508563" y="360932"/>
                    </a:cubicBezTo>
                    <a:cubicBezTo>
                      <a:pt x="1508563" y="307562"/>
                      <a:pt x="1489484" y="268981"/>
                      <a:pt x="1451317" y="245190"/>
                    </a:cubicBezTo>
                    <a:cubicBezTo>
                      <a:pt x="1413141" y="221418"/>
                      <a:pt x="1364611" y="209527"/>
                      <a:pt x="1305680" y="209527"/>
                    </a:cubicBezTo>
                    <a:close/>
                    <a:moveTo>
                      <a:pt x="247776" y="209527"/>
                    </a:moveTo>
                    <a:lnTo>
                      <a:pt x="247776" y="512356"/>
                    </a:lnTo>
                    <a:lnTo>
                      <a:pt x="356466" y="512356"/>
                    </a:lnTo>
                    <a:cubicBezTo>
                      <a:pt x="416378" y="512356"/>
                      <a:pt x="465175" y="500704"/>
                      <a:pt x="502837" y="477410"/>
                    </a:cubicBezTo>
                    <a:cubicBezTo>
                      <a:pt x="540527" y="454117"/>
                      <a:pt x="559368" y="415297"/>
                      <a:pt x="559368" y="360932"/>
                    </a:cubicBezTo>
                    <a:cubicBezTo>
                      <a:pt x="559368" y="307562"/>
                      <a:pt x="540289" y="268981"/>
                      <a:pt x="502132" y="245190"/>
                    </a:cubicBezTo>
                    <a:cubicBezTo>
                      <a:pt x="463946" y="221418"/>
                      <a:pt x="415416" y="209527"/>
                      <a:pt x="356466" y="209527"/>
                    </a:cubicBezTo>
                    <a:close/>
                    <a:moveTo>
                      <a:pt x="1804152" y="-127"/>
                    </a:moveTo>
                    <a:lnTo>
                      <a:pt x="2688177" y="-127"/>
                    </a:lnTo>
                    <a:lnTo>
                      <a:pt x="2688177" y="219715"/>
                    </a:lnTo>
                    <a:lnTo>
                      <a:pt x="2369346" y="219715"/>
                    </a:lnTo>
                    <a:lnTo>
                      <a:pt x="2369346" y="1065610"/>
                    </a:lnTo>
                    <a:lnTo>
                      <a:pt x="2122992" y="1065610"/>
                    </a:lnTo>
                    <a:lnTo>
                      <a:pt x="2122992" y="219715"/>
                    </a:lnTo>
                    <a:lnTo>
                      <a:pt x="1804152" y="219715"/>
                    </a:lnTo>
                    <a:close/>
                    <a:moveTo>
                      <a:pt x="949159" y="-127"/>
                    </a:moveTo>
                    <a:lnTo>
                      <a:pt x="1333207" y="-127"/>
                    </a:lnTo>
                    <a:cubicBezTo>
                      <a:pt x="1422085" y="-127"/>
                      <a:pt x="1499380" y="14682"/>
                      <a:pt x="1565065" y="44280"/>
                    </a:cubicBezTo>
                    <a:cubicBezTo>
                      <a:pt x="1630768" y="73887"/>
                      <a:pt x="1681260" y="115864"/>
                      <a:pt x="1716522" y="170219"/>
                    </a:cubicBezTo>
                    <a:cubicBezTo>
                      <a:pt x="1751783" y="224565"/>
                      <a:pt x="1769424" y="288142"/>
                      <a:pt x="1769424" y="360932"/>
                    </a:cubicBezTo>
                    <a:cubicBezTo>
                      <a:pt x="1769424" y="433750"/>
                      <a:pt x="1751783" y="497327"/>
                      <a:pt x="1716522" y="551664"/>
                    </a:cubicBezTo>
                    <a:cubicBezTo>
                      <a:pt x="1681260" y="606028"/>
                      <a:pt x="1630768" y="647996"/>
                      <a:pt x="1565065" y="677613"/>
                    </a:cubicBezTo>
                    <a:cubicBezTo>
                      <a:pt x="1499380" y="707201"/>
                      <a:pt x="1422085" y="722010"/>
                      <a:pt x="1333207" y="722010"/>
                    </a:cubicBezTo>
                    <a:lnTo>
                      <a:pt x="1196971" y="722010"/>
                    </a:lnTo>
                    <a:lnTo>
                      <a:pt x="1196971" y="1065610"/>
                    </a:lnTo>
                    <a:lnTo>
                      <a:pt x="949159" y="1065610"/>
                    </a:lnTo>
                    <a:close/>
                    <a:moveTo>
                      <a:pt x="-36" y="-127"/>
                    </a:moveTo>
                    <a:lnTo>
                      <a:pt x="384012" y="-127"/>
                    </a:lnTo>
                    <a:cubicBezTo>
                      <a:pt x="472890" y="-127"/>
                      <a:pt x="550195" y="14682"/>
                      <a:pt x="615879" y="44280"/>
                    </a:cubicBezTo>
                    <a:cubicBezTo>
                      <a:pt x="681583" y="73887"/>
                      <a:pt x="732065" y="115864"/>
                      <a:pt x="767327" y="170219"/>
                    </a:cubicBezTo>
                    <a:cubicBezTo>
                      <a:pt x="802588" y="224565"/>
                      <a:pt x="820210" y="288142"/>
                      <a:pt x="820210" y="360932"/>
                    </a:cubicBezTo>
                    <a:cubicBezTo>
                      <a:pt x="820210" y="433750"/>
                      <a:pt x="802588" y="497327"/>
                      <a:pt x="767327" y="551664"/>
                    </a:cubicBezTo>
                    <a:cubicBezTo>
                      <a:pt x="732065" y="606028"/>
                      <a:pt x="681583" y="647996"/>
                      <a:pt x="615879" y="677613"/>
                    </a:cubicBezTo>
                    <a:cubicBezTo>
                      <a:pt x="550195" y="707201"/>
                      <a:pt x="472890" y="722010"/>
                      <a:pt x="384012" y="722010"/>
                    </a:cubicBezTo>
                    <a:lnTo>
                      <a:pt x="247776" y="722010"/>
                    </a:lnTo>
                    <a:lnTo>
                      <a:pt x="247776" y="1065610"/>
                    </a:lnTo>
                    <a:lnTo>
                      <a:pt x="-36" y="1065610"/>
                    </a:ln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D49B1DC7-34B9-5CC9-E24D-17CF323DE7FE}"/>
                  </a:ext>
                </a:extLst>
              </p:cNvPr>
              <p:cNvSpPr/>
              <p:nvPr/>
            </p:nvSpPr>
            <p:spPr>
              <a:xfrm>
                <a:off x="2584780" y="3035721"/>
                <a:ext cx="6330372" cy="411214"/>
              </a:xfrm>
              <a:custGeom>
                <a:avLst/>
                <a:gdLst>
                  <a:gd name="connsiteX0" fmla="*/ 236051 w 6330372"/>
                  <a:gd name="connsiteY0" fmla="*/ 263376 h 411214"/>
                  <a:gd name="connsiteX1" fmla="*/ 265178 w 6330372"/>
                  <a:gd name="connsiteY1" fmla="*/ 279992 h 411214"/>
                  <a:gd name="connsiteX2" fmla="*/ 230393 w 6330372"/>
                  <a:gd name="connsiteY2" fmla="*/ 347941 h 411214"/>
                  <a:gd name="connsiteX3" fmla="*/ 188655 w 6330372"/>
                  <a:gd name="connsiteY3" fmla="*/ 411088 h 411214"/>
                  <a:gd name="connsiteX4" fmla="*/ 160823 w 6330372"/>
                  <a:gd name="connsiteY4" fmla="*/ 387498 h 411214"/>
                  <a:gd name="connsiteX5" fmla="*/ 202561 w 6330372"/>
                  <a:gd name="connsiteY5" fmla="*/ 327623 h 411214"/>
                  <a:gd name="connsiteX6" fmla="*/ 236051 w 6330372"/>
                  <a:gd name="connsiteY6" fmla="*/ 263376 h 411214"/>
                  <a:gd name="connsiteX7" fmla="*/ 329510 w 6330372"/>
                  <a:gd name="connsiteY7" fmla="*/ 262945 h 411214"/>
                  <a:gd name="connsiteX8" fmla="*/ 366467 w 6330372"/>
                  <a:gd name="connsiteY8" fmla="*/ 327833 h 411214"/>
                  <a:gd name="connsiteX9" fmla="*/ 393871 w 6330372"/>
                  <a:gd name="connsiteY9" fmla="*/ 378754 h 411214"/>
                  <a:gd name="connsiteX10" fmla="*/ 400834 w 6330372"/>
                  <a:gd name="connsiteY10" fmla="*/ 391860 h 411214"/>
                  <a:gd name="connsiteX11" fmla="*/ 370820 w 6330372"/>
                  <a:gd name="connsiteY11" fmla="*/ 410208 h 411214"/>
                  <a:gd name="connsiteX12" fmla="*/ 337578 w 6330372"/>
                  <a:gd name="connsiteY12" fmla="*/ 346841 h 411214"/>
                  <a:gd name="connsiteX13" fmla="*/ 300402 w 6330372"/>
                  <a:gd name="connsiteY13" fmla="*/ 281743 h 411214"/>
                  <a:gd name="connsiteX14" fmla="*/ 6029032 w 6330372"/>
                  <a:gd name="connsiteY14" fmla="*/ 257713 h 411214"/>
                  <a:gd name="connsiteX15" fmla="*/ 6029032 w 6330372"/>
                  <a:gd name="connsiteY15" fmla="*/ 349041 h 411214"/>
                  <a:gd name="connsiteX16" fmla="*/ 6248593 w 6330372"/>
                  <a:gd name="connsiteY16" fmla="*/ 349041 h 411214"/>
                  <a:gd name="connsiteX17" fmla="*/ 6248593 w 6330372"/>
                  <a:gd name="connsiteY17" fmla="*/ 257713 h 411214"/>
                  <a:gd name="connsiteX18" fmla="*/ 57781 w 6330372"/>
                  <a:gd name="connsiteY18" fmla="*/ 245028 h 411214"/>
                  <a:gd name="connsiteX19" fmla="*/ 57781 w 6330372"/>
                  <a:gd name="connsiteY19" fmla="*/ 313197 h 411214"/>
                  <a:gd name="connsiteX20" fmla="*/ 118227 w 6330372"/>
                  <a:gd name="connsiteY20" fmla="*/ 302282 h 411214"/>
                  <a:gd name="connsiteX21" fmla="*/ 118227 w 6330372"/>
                  <a:gd name="connsiteY21" fmla="*/ 245028 h 411214"/>
                  <a:gd name="connsiteX22" fmla="*/ 3218310 w 6330372"/>
                  <a:gd name="connsiteY22" fmla="*/ 232802 h 411214"/>
                  <a:gd name="connsiteX23" fmla="*/ 3218310 w 6330372"/>
                  <a:gd name="connsiteY23" fmla="*/ 345531 h 411214"/>
                  <a:gd name="connsiteX24" fmla="*/ 3334419 w 6330372"/>
                  <a:gd name="connsiteY24" fmla="*/ 345531 h 411214"/>
                  <a:gd name="connsiteX25" fmla="*/ 3334419 w 6330372"/>
                  <a:gd name="connsiteY25" fmla="*/ 232802 h 411214"/>
                  <a:gd name="connsiteX26" fmla="*/ 5993818 w 6330372"/>
                  <a:gd name="connsiteY26" fmla="*/ 223179 h 411214"/>
                  <a:gd name="connsiteX27" fmla="*/ 6283817 w 6330372"/>
                  <a:gd name="connsiteY27" fmla="*/ 223179 h 411214"/>
                  <a:gd name="connsiteX28" fmla="*/ 6283817 w 6330372"/>
                  <a:gd name="connsiteY28" fmla="*/ 405836 h 411214"/>
                  <a:gd name="connsiteX29" fmla="*/ 6248593 w 6330372"/>
                  <a:gd name="connsiteY29" fmla="*/ 405836 h 411214"/>
                  <a:gd name="connsiteX30" fmla="*/ 6248593 w 6330372"/>
                  <a:gd name="connsiteY30" fmla="*/ 382236 h 411214"/>
                  <a:gd name="connsiteX31" fmla="*/ 6029032 w 6330372"/>
                  <a:gd name="connsiteY31" fmla="*/ 382236 h 411214"/>
                  <a:gd name="connsiteX32" fmla="*/ 6029032 w 6330372"/>
                  <a:gd name="connsiteY32" fmla="*/ 405836 h 411214"/>
                  <a:gd name="connsiteX33" fmla="*/ 5993818 w 6330372"/>
                  <a:gd name="connsiteY33" fmla="*/ 405836 h 411214"/>
                  <a:gd name="connsiteX34" fmla="*/ 4449121 w 6330372"/>
                  <a:gd name="connsiteY34" fmla="*/ 203950 h 411214"/>
                  <a:gd name="connsiteX35" fmla="*/ 4489126 w 6330372"/>
                  <a:gd name="connsiteY35" fmla="*/ 294849 h 411214"/>
                  <a:gd name="connsiteX36" fmla="*/ 4526511 w 6330372"/>
                  <a:gd name="connsiteY36" fmla="*/ 203950 h 411214"/>
                  <a:gd name="connsiteX37" fmla="*/ 4913026 w 6330372"/>
                  <a:gd name="connsiteY37" fmla="*/ 203070 h 411214"/>
                  <a:gd name="connsiteX38" fmla="*/ 4949526 w 6330372"/>
                  <a:gd name="connsiteY38" fmla="*/ 203520 h 411214"/>
                  <a:gd name="connsiteX39" fmla="*/ 4947583 w 6330372"/>
                  <a:gd name="connsiteY39" fmla="*/ 219476 h 411214"/>
                  <a:gd name="connsiteX40" fmla="*/ 4943887 w 6330372"/>
                  <a:gd name="connsiteY40" fmla="*/ 247209 h 411214"/>
                  <a:gd name="connsiteX41" fmla="*/ 5109537 w 6330372"/>
                  <a:gd name="connsiteY41" fmla="*/ 247209 h 411214"/>
                  <a:gd name="connsiteX42" fmla="*/ 5096506 w 6330372"/>
                  <a:gd name="connsiteY42" fmla="*/ 347300 h 411214"/>
                  <a:gd name="connsiteX43" fmla="*/ 5078457 w 6330372"/>
                  <a:gd name="connsiteY43" fmla="*/ 389019 h 411214"/>
                  <a:gd name="connsiteX44" fmla="*/ 5039975 w 6330372"/>
                  <a:gd name="connsiteY44" fmla="*/ 402785 h 411214"/>
                  <a:gd name="connsiteX45" fmla="*/ 4963013 w 6330372"/>
                  <a:gd name="connsiteY45" fmla="*/ 398862 h 411214"/>
                  <a:gd name="connsiteX46" fmla="*/ 4956927 w 6330372"/>
                  <a:gd name="connsiteY46" fmla="*/ 366959 h 411214"/>
                  <a:gd name="connsiteX47" fmla="*/ 5025631 w 6330372"/>
                  <a:gd name="connsiteY47" fmla="*/ 372641 h 411214"/>
                  <a:gd name="connsiteX48" fmla="*/ 5048891 w 6330372"/>
                  <a:gd name="connsiteY48" fmla="*/ 366069 h 411214"/>
                  <a:gd name="connsiteX49" fmla="*/ 5060854 w 6330372"/>
                  <a:gd name="connsiteY49" fmla="*/ 339848 h 411214"/>
                  <a:gd name="connsiteX50" fmla="*/ 5070417 w 6330372"/>
                  <a:gd name="connsiteY50" fmla="*/ 278251 h 411214"/>
                  <a:gd name="connsiteX51" fmla="*/ 4937801 w 6330372"/>
                  <a:gd name="connsiteY51" fmla="*/ 278251 h 411214"/>
                  <a:gd name="connsiteX52" fmla="*/ 4912807 w 6330372"/>
                  <a:gd name="connsiteY52" fmla="*/ 330244 h 411214"/>
                  <a:gd name="connsiteX53" fmla="*/ 4867363 w 6330372"/>
                  <a:gd name="connsiteY53" fmla="*/ 370011 h 411214"/>
                  <a:gd name="connsiteX54" fmla="*/ 4791706 w 6330372"/>
                  <a:gd name="connsiteY54" fmla="*/ 406716 h 411214"/>
                  <a:gd name="connsiteX55" fmla="*/ 4771704 w 6330372"/>
                  <a:gd name="connsiteY55" fmla="*/ 377874 h 411214"/>
                  <a:gd name="connsiteX56" fmla="*/ 4838017 w 6330372"/>
                  <a:gd name="connsiteY56" fmla="*/ 348822 h 411214"/>
                  <a:gd name="connsiteX57" fmla="*/ 4878441 w 6330372"/>
                  <a:gd name="connsiteY57" fmla="*/ 317779 h 411214"/>
                  <a:gd name="connsiteX58" fmla="*/ 4900844 w 6330372"/>
                  <a:gd name="connsiteY58" fmla="*/ 278251 h 411214"/>
                  <a:gd name="connsiteX59" fmla="*/ 4786068 w 6330372"/>
                  <a:gd name="connsiteY59" fmla="*/ 278251 h 411214"/>
                  <a:gd name="connsiteX60" fmla="*/ 4786068 w 6330372"/>
                  <a:gd name="connsiteY60" fmla="*/ 247209 h 411214"/>
                  <a:gd name="connsiteX61" fmla="*/ 4907788 w 6330372"/>
                  <a:gd name="connsiteY61" fmla="*/ 247209 h 411214"/>
                  <a:gd name="connsiteX62" fmla="*/ 4913026 w 6330372"/>
                  <a:gd name="connsiteY62" fmla="*/ 203070 h 411214"/>
                  <a:gd name="connsiteX63" fmla="*/ 3607416 w 6330372"/>
                  <a:gd name="connsiteY63" fmla="*/ 182101 h 411214"/>
                  <a:gd name="connsiteX64" fmla="*/ 3796534 w 6330372"/>
                  <a:gd name="connsiteY64" fmla="*/ 182101 h 411214"/>
                  <a:gd name="connsiteX65" fmla="*/ 3796534 w 6330372"/>
                  <a:gd name="connsiteY65" fmla="*/ 216635 h 411214"/>
                  <a:gd name="connsiteX66" fmla="*/ 3720458 w 6330372"/>
                  <a:gd name="connsiteY66" fmla="*/ 216635 h 411214"/>
                  <a:gd name="connsiteX67" fmla="*/ 3720458 w 6330372"/>
                  <a:gd name="connsiteY67" fmla="*/ 323251 h 411214"/>
                  <a:gd name="connsiteX68" fmla="*/ 3811326 w 6330372"/>
                  <a:gd name="connsiteY68" fmla="*/ 308825 h 411214"/>
                  <a:gd name="connsiteX69" fmla="*/ 3812203 w 6330372"/>
                  <a:gd name="connsiteY69" fmla="*/ 343790 h 411214"/>
                  <a:gd name="connsiteX70" fmla="*/ 3599595 w 6330372"/>
                  <a:gd name="connsiteY70" fmla="*/ 375693 h 411214"/>
                  <a:gd name="connsiteX71" fmla="*/ 3594814 w 6330372"/>
                  <a:gd name="connsiteY71" fmla="*/ 341159 h 411214"/>
                  <a:gd name="connsiteX72" fmla="*/ 3645249 w 6330372"/>
                  <a:gd name="connsiteY72" fmla="*/ 334185 h 411214"/>
                  <a:gd name="connsiteX73" fmla="*/ 3684377 w 6330372"/>
                  <a:gd name="connsiteY73" fmla="*/ 328933 h 411214"/>
                  <a:gd name="connsiteX74" fmla="*/ 3684377 w 6330372"/>
                  <a:gd name="connsiteY74" fmla="*/ 216635 h 411214"/>
                  <a:gd name="connsiteX75" fmla="*/ 3607416 w 6330372"/>
                  <a:gd name="connsiteY75" fmla="*/ 216635 h 411214"/>
                  <a:gd name="connsiteX76" fmla="*/ 2414447 w 6330372"/>
                  <a:gd name="connsiteY76" fmla="*/ 175099 h 411214"/>
                  <a:gd name="connsiteX77" fmla="*/ 2804877 w 6330372"/>
                  <a:gd name="connsiteY77" fmla="*/ 175099 h 411214"/>
                  <a:gd name="connsiteX78" fmla="*/ 2804877 w 6330372"/>
                  <a:gd name="connsiteY78" fmla="*/ 212694 h 411214"/>
                  <a:gd name="connsiteX79" fmla="*/ 2414447 w 6330372"/>
                  <a:gd name="connsiteY79" fmla="*/ 212694 h 411214"/>
                  <a:gd name="connsiteX80" fmla="*/ 4242171 w 6330372"/>
                  <a:gd name="connsiteY80" fmla="*/ 163303 h 411214"/>
                  <a:gd name="connsiteX81" fmla="*/ 4242171 w 6330372"/>
                  <a:gd name="connsiteY81" fmla="*/ 209202 h 411214"/>
                  <a:gd name="connsiteX82" fmla="*/ 4241724 w 6330372"/>
                  <a:gd name="connsiteY82" fmla="*/ 234974 h 411214"/>
                  <a:gd name="connsiteX83" fmla="*/ 4306074 w 6330372"/>
                  <a:gd name="connsiteY83" fmla="*/ 234974 h 411214"/>
                  <a:gd name="connsiteX84" fmla="*/ 4306074 w 6330372"/>
                  <a:gd name="connsiteY84" fmla="*/ 163303 h 411214"/>
                  <a:gd name="connsiteX85" fmla="*/ 57781 w 6330372"/>
                  <a:gd name="connsiteY85" fmla="*/ 155440 h 411214"/>
                  <a:gd name="connsiteX86" fmla="*/ 57781 w 6330372"/>
                  <a:gd name="connsiteY86" fmla="*/ 213555 h 411214"/>
                  <a:gd name="connsiteX87" fmla="*/ 118227 w 6330372"/>
                  <a:gd name="connsiteY87" fmla="*/ 213555 h 411214"/>
                  <a:gd name="connsiteX88" fmla="*/ 118227 w 6330372"/>
                  <a:gd name="connsiteY88" fmla="*/ 155440 h 411214"/>
                  <a:gd name="connsiteX89" fmla="*/ 3049193 w 6330372"/>
                  <a:gd name="connsiteY89" fmla="*/ 131850 h 411214"/>
                  <a:gd name="connsiteX90" fmla="*/ 3068319 w 6330372"/>
                  <a:gd name="connsiteY90" fmla="*/ 208972 h 411214"/>
                  <a:gd name="connsiteX91" fmla="*/ 3083541 w 6330372"/>
                  <a:gd name="connsiteY91" fmla="*/ 286536 h 411214"/>
                  <a:gd name="connsiteX92" fmla="*/ 3051355 w 6330372"/>
                  <a:gd name="connsiteY92" fmla="*/ 293108 h 411214"/>
                  <a:gd name="connsiteX93" fmla="*/ 3037020 w 6330372"/>
                  <a:gd name="connsiteY93" fmla="*/ 216396 h 411214"/>
                  <a:gd name="connsiteX94" fmla="*/ 3018322 w 6330372"/>
                  <a:gd name="connsiteY94" fmla="*/ 140163 h 411214"/>
                  <a:gd name="connsiteX95" fmla="*/ 3130060 w 6330372"/>
                  <a:gd name="connsiteY95" fmla="*/ 130539 h 411214"/>
                  <a:gd name="connsiteX96" fmla="*/ 3161807 w 6330372"/>
                  <a:gd name="connsiteY96" fmla="*/ 137962 h 411214"/>
                  <a:gd name="connsiteX97" fmla="*/ 3143538 w 6330372"/>
                  <a:gd name="connsiteY97" fmla="*/ 221868 h 411214"/>
                  <a:gd name="connsiteX98" fmla="*/ 3120069 w 6330372"/>
                  <a:gd name="connsiteY98" fmla="*/ 318449 h 411214"/>
                  <a:gd name="connsiteX99" fmla="*/ 3137880 w 6330372"/>
                  <a:gd name="connsiteY99" fmla="*/ 313197 h 411214"/>
                  <a:gd name="connsiteX100" fmla="*/ 3165275 w 6330372"/>
                  <a:gd name="connsiteY100" fmla="*/ 305333 h 411214"/>
                  <a:gd name="connsiteX101" fmla="*/ 3170932 w 6330372"/>
                  <a:gd name="connsiteY101" fmla="*/ 337677 h 411214"/>
                  <a:gd name="connsiteX102" fmla="*/ 3005721 w 6330372"/>
                  <a:gd name="connsiteY102" fmla="*/ 385747 h 411214"/>
                  <a:gd name="connsiteX103" fmla="*/ 2998320 w 6330372"/>
                  <a:gd name="connsiteY103" fmla="*/ 353413 h 411214"/>
                  <a:gd name="connsiteX104" fmla="*/ 3085703 w 6330372"/>
                  <a:gd name="connsiteY104" fmla="*/ 328503 h 411214"/>
                  <a:gd name="connsiteX105" fmla="*/ 3110267 w 6330372"/>
                  <a:gd name="connsiteY105" fmla="*/ 227550 h 411214"/>
                  <a:gd name="connsiteX106" fmla="*/ 3130060 w 6330372"/>
                  <a:gd name="connsiteY106" fmla="*/ 130539 h 411214"/>
                  <a:gd name="connsiteX107" fmla="*/ 1650809 w 6330372"/>
                  <a:gd name="connsiteY107" fmla="*/ 87711 h 411214"/>
                  <a:gd name="connsiteX108" fmla="*/ 1650809 w 6330372"/>
                  <a:gd name="connsiteY108" fmla="*/ 217496 h 411214"/>
                  <a:gd name="connsiteX109" fmla="*/ 1705178 w 6330372"/>
                  <a:gd name="connsiteY109" fmla="*/ 217496 h 411214"/>
                  <a:gd name="connsiteX110" fmla="*/ 1761251 w 6330372"/>
                  <a:gd name="connsiteY110" fmla="*/ 199368 h 411214"/>
                  <a:gd name="connsiteX111" fmla="*/ 1780825 w 6330372"/>
                  <a:gd name="connsiteY111" fmla="*/ 152819 h 411214"/>
                  <a:gd name="connsiteX112" fmla="*/ 1761251 w 6330372"/>
                  <a:gd name="connsiteY112" fmla="*/ 106059 h 411214"/>
                  <a:gd name="connsiteX113" fmla="*/ 1705178 w 6330372"/>
                  <a:gd name="connsiteY113" fmla="*/ 87711 h 411214"/>
                  <a:gd name="connsiteX114" fmla="*/ 1238148 w 6330372"/>
                  <a:gd name="connsiteY114" fmla="*/ 87711 h 411214"/>
                  <a:gd name="connsiteX115" fmla="*/ 1238148 w 6330372"/>
                  <a:gd name="connsiteY115" fmla="*/ 217496 h 411214"/>
                  <a:gd name="connsiteX116" fmla="*/ 1292488 w 6330372"/>
                  <a:gd name="connsiteY116" fmla="*/ 217496 h 411214"/>
                  <a:gd name="connsiteX117" fmla="*/ 1348590 w 6330372"/>
                  <a:gd name="connsiteY117" fmla="*/ 199368 h 411214"/>
                  <a:gd name="connsiteX118" fmla="*/ 1368145 w 6330372"/>
                  <a:gd name="connsiteY118" fmla="*/ 152819 h 411214"/>
                  <a:gd name="connsiteX119" fmla="*/ 1348590 w 6330372"/>
                  <a:gd name="connsiteY119" fmla="*/ 106059 h 411214"/>
                  <a:gd name="connsiteX120" fmla="*/ 1292488 w 6330372"/>
                  <a:gd name="connsiteY120" fmla="*/ 87711 h 411214"/>
                  <a:gd name="connsiteX121" fmla="*/ 5417756 w 6330372"/>
                  <a:gd name="connsiteY121" fmla="*/ 86400 h 411214"/>
                  <a:gd name="connsiteX122" fmla="*/ 5455599 w 6330372"/>
                  <a:gd name="connsiteY122" fmla="*/ 136221 h 411214"/>
                  <a:gd name="connsiteX123" fmla="*/ 5492556 w 6330372"/>
                  <a:gd name="connsiteY123" fmla="*/ 188663 h 411214"/>
                  <a:gd name="connsiteX124" fmla="*/ 5463848 w 6330372"/>
                  <a:gd name="connsiteY124" fmla="*/ 208322 h 411214"/>
                  <a:gd name="connsiteX125" fmla="*/ 5427338 w 6330372"/>
                  <a:gd name="connsiteY125" fmla="*/ 154560 h 411214"/>
                  <a:gd name="connsiteX126" fmla="*/ 5390810 w 6330372"/>
                  <a:gd name="connsiteY126" fmla="*/ 106059 h 411214"/>
                  <a:gd name="connsiteX127" fmla="*/ 5680360 w 6330372"/>
                  <a:gd name="connsiteY127" fmla="*/ 85970 h 411214"/>
                  <a:gd name="connsiteX128" fmla="*/ 5708640 w 6330372"/>
                  <a:gd name="connsiteY128" fmla="*/ 105628 h 411214"/>
                  <a:gd name="connsiteX129" fmla="*/ 5672988 w 6330372"/>
                  <a:gd name="connsiteY129" fmla="*/ 158071 h 411214"/>
                  <a:gd name="connsiteX130" fmla="*/ 5634297 w 6330372"/>
                  <a:gd name="connsiteY130" fmla="*/ 208753 h 411214"/>
                  <a:gd name="connsiteX131" fmla="*/ 5606465 w 6330372"/>
                  <a:gd name="connsiteY131" fmla="*/ 188663 h 411214"/>
                  <a:gd name="connsiteX132" fmla="*/ 5644927 w 6330372"/>
                  <a:gd name="connsiteY132" fmla="*/ 138842 h 411214"/>
                  <a:gd name="connsiteX133" fmla="*/ 5680360 w 6330372"/>
                  <a:gd name="connsiteY133" fmla="*/ 85970 h 411214"/>
                  <a:gd name="connsiteX134" fmla="*/ 4875631 w 6330372"/>
                  <a:gd name="connsiteY134" fmla="*/ 74595 h 411214"/>
                  <a:gd name="connsiteX135" fmla="*/ 4959108 w 6330372"/>
                  <a:gd name="connsiteY135" fmla="*/ 136652 h 411214"/>
                  <a:gd name="connsiteX136" fmla="*/ 5051272 w 6330372"/>
                  <a:gd name="connsiteY136" fmla="*/ 74595 h 411214"/>
                  <a:gd name="connsiteX137" fmla="*/ 232127 w 6330372"/>
                  <a:gd name="connsiteY137" fmla="*/ 70233 h 411214"/>
                  <a:gd name="connsiteX138" fmla="*/ 232127 w 6330372"/>
                  <a:gd name="connsiteY138" fmla="*/ 202209 h 411214"/>
                  <a:gd name="connsiteX139" fmla="*/ 333863 w 6330372"/>
                  <a:gd name="connsiteY139" fmla="*/ 202209 h 411214"/>
                  <a:gd name="connsiteX140" fmla="*/ 333863 w 6330372"/>
                  <a:gd name="connsiteY140" fmla="*/ 70233 h 411214"/>
                  <a:gd name="connsiteX141" fmla="*/ 57781 w 6330372"/>
                  <a:gd name="connsiteY141" fmla="*/ 65862 h 411214"/>
                  <a:gd name="connsiteX142" fmla="*/ 57781 w 6330372"/>
                  <a:gd name="connsiteY142" fmla="*/ 123986 h 411214"/>
                  <a:gd name="connsiteX143" fmla="*/ 118227 w 6330372"/>
                  <a:gd name="connsiteY143" fmla="*/ 123986 h 411214"/>
                  <a:gd name="connsiteX144" fmla="*/ 118227 w 6330372"/>
                  <a:gd name="connsiteY144" fmla="*/ 65862 h 411214"/>
                  <a:gd name="connsiteX145" fmla="*/ 4242171 w 6330372"/>
                  <a:gd name="connsiteY145" fmla="*/ 61490 h 411214"/>
                  <a:gd name="connsiteX146" fmla="*/ 4242171 w 6330372"/>
                  <a:gd name="connsiteY146" fmla="*/ 132280 h 411214"/>
                  <a:gd name="connsiteX147" fmla="*/ 4306074 w 6330372"/>
                  <a:gd name="connsiteY147" fmla="*/ 132280 h 411214"/>
                  <a:gd name="connsiteX148" fmla="*/ 4306074 w 6330372"/>
                  <a:gd name="connsiteY148" fmla="*/ 61490 h 411214"/>
                  <a:gd name="connsiteX149" fmla="*/ 1992194 w 6330372"/>
                  <a:gd name="connsiteY149" fmla="*/ 53626 h 411214"/>
                  <a:gd name="connsiteX150" fmla="*/ 2228710 w 6330372"/>
                  <a:gd name="connsiteY150" fmla="*/ 53626 h 411214"/>
                  <a:gd name="connsiteX151" fmla="*/ 2228710 w 6330372"/>
                  <a:gd name="connsiteY151" fmla="*/ 88141 h 411214"/>
                  <a:gd name="connsiteX152" fmla="*/ 2129583 w 6330372"/>
                  <a:gd name="connsiteY152" fmla="*/ 88141 h 411214"/>
                  <a:gd name="connsiteX153" fmla="*/ 2129583 w 6330372"/>
                  <a:gd name="connsiteY153" fmla="*/ 373502 h 411214"/>
                  <a:gd name="connsiteX154" fmla="*/ 2090892 w 6330372"/>
                  <a:gd name="connsiteY154" fmla="*/ 373502 h 411214"/>
                  <a:gd name="connsiteX155" fmla="*/ 2090892 w 6330372"/>
                  <a:gd name="connsiteY155" fmla="*/ 88141 h 411214"/>
                  <a:gd name="connsiteX156" fmla="*/ 1992194 w 6330372"/>
                  <a:gd name="connsiteY156" fmla="*/ 88141 h 411214"/>
                  <a:gd name="connsiteX157" fmla="*/ 1612118 w 6330372"/>
                  <a:gd name="connsiteY157" fmla="*/ 53626 h 411214"/>
                  <a:gd name="connsiteX158" fmla="*/ 1709959 w 6330372"/>
                  <a:gd name="connsiteY158" fmla="*/ 53626 h 411214"/>
                  <a:gd name="connsiteX159" fmla="*/ 1767557 w 6330372"/>
                  <a:gd name="connsiteY159" fmla="*/ 66292 h 411214"/>
                  <a:gd name="connsiteX160" fmla="*/ 1807343 w 6330372"/>
                  <a:gd name="connsiteY160" fmla="*/ 101467 h 411214"/>
                  <a:gd name="connsiteX161" fmla="*/ 1821687 w 6330372"/>
                  <a:gd name="connsiteY161" fmla="*/ 152819 h 411214"/>
                  <a:gd name="connsiteX162" fmla="*/ 1807562 w 6330372"/>
                  <a:gd name="connsiteY162" fmla="*/ 204170 h 411214"/>
                  <a:gd name="connsiteX163" fmla="*/ 1767985 w 6330372"/>
                  <a:gd name="connsiteY163" fmla="*/ 239135 h 411214"/>
                  <a:gd name="connsiteX164" fmla="*/ 1709959 w 6330372"/>
                  <a:gd name="connsiteY164" fmla="*/ 251571 h 411214"/>
                  <a:gd name="connsiteX165" fmla="*/ 1650809 w 6330372"/>
                  <a:gd name="connsiteY165" fmla="*/ 251571 h 411214"/>
                  <a:gd name="connsiteX166" fmla="*/ 1650809 w 6330372"/>
                  <a:gd name="connsiteY166" fmla="*/ 373502 h 411214"/>
                  <a:gd name="connsiteX167" fmla="*/ 1612118 w 6330372"/>
                  <a:gd name="connsiteY167" fmla="*/ 373502 h 411214"/>
                  <a:gd name="connsiteX168" fmla="*/ 1199457 w 6330372"/>
                  <a:gd name="connsiteY168" fmla="*/ 53626 h 411214"/>
                  <a:gd name="connsiteX169" fmla="*/ 1297269 w 6330372"/>
                  <a:gd name="connsiteY169" fmla="*/ 53626 h 411214"/>
                  <a:gd name="connsiteX170" fmla="*/ 1354896 w 6330372"/>
                  <a:gd name="connsiteY170" fmla="*/ 66292 h 411214"/>
                  <a:gd name="connsiteX171" fmla="*/ 1394682 w 6330372"/>
                  <a:gd name="connsiteY171" fmla="*/ 101467 h 411214"/>
                  <a:gd name="connsiteX172" fmla="*/ 1409026 w 6330372"/>
                  <a:gd name="connsiteY172" fmla="*/ 152819 h 411214"/>
                  <a:gd name="connsiteX173" fmla="*/ 1394891 w 6330372"/>
                  <a:gd name="connsiteY173" fmla="*/ 204170 h 411214"/>
                  <a:gd name="connsiteX174" fmla="*/ 1355324 w 6330372"/>
                  <a:gd name="connsiteY174" fmla="*/ 239135 h 411214"/>
                  <a:gd name="connsiteX175" fmla="*/ 1297269 w 6330372"/>
                  <a:gd name="connsiteY175" fmla="*/ 251571 h 411214"/>
                  <a:gd name="connsiteX176" fmla="*/ 1238148 w 6330372"/>
                  <a:gd name="connsiteY176" fmla="*/ 251571 h 411214"/>
                  <a:gd name="connsiteX177" fmla="*/ 1238148 w 6330372"/>
                  <a:gd name="connsiteY177" fmla="*/ 373502 h 411214"/>
                  <a:gd name="connsiteX178" fmla="*/ 1199457 w 6330372"/>
                  <a:gd name="connsiteY178" fmla="*/ 373502 h 411214"/>
                  <a:gd name="connsiteX179" fmla="*/ 200399 w 6330372"/>
                  <a:gd name="connsiteY179" fmla="*/ 37459 h 411214"/>
                  <a:gd name="connsiteX180" fmla="*/ 365610 w 6330372"/>
                  <a:gd name="connsiteY180" fmla="*/ 37459 h 411214"/>
                  <a:gd name="connsiteX181" fmla="*/ 365610 w 6330372"/>
                  <a:gd name="connsiteY181" fmla="*/ 235863 h 411214"/>
                  <a:gd name="connsiteX182" fmla="*/ 200399 w 6330372"/>
                  <a:gd name="connsiteY182" fmla="*/ 235863 h 411214"/>
                  <a:gd name="connsiteX183" fmla="*/ 4317 w 6330372"/>
                  <a:gd name="connsiteY183" fmla="*/ 33518 h 411214"/>
                  <a:gd name="connsiteX184" fmla="*/ 178215 w 6330372"/>
                  <a:gd name="connsiteY184" fmla="*/ 33518 h 411214"/>
                  <a:gd name="connsiteX185" fmla="*/ 178215 w 6330372"/>
                  <a:gd name="connsiteY185" fmla="*/ 65862 h 411214"/>
                  <a:gd name="connsiteX186" fmla="*/ 149526 w 6330372"/>
                  <a:gd name="connsiteY186" fmla="*/ 65862 h 411214"/>
                  <a:gd name="connsiteX187" fmla="*/ 149526 w 6330372"/>
                  <a:gd name="connsiteY187" fmla="*/ 296590 h 411214"/>
                  <a:gd name="connsiteX188" fmla="*/ 180825 w 6330372"/>
                  <a:gd name="connsiteY188" fmla="*/ 290477 h 411214"/>
                  <a:gd name="connsiteX189" fmla="*/ 182130 w 6330372"/>
                  <a:gd name="connsiteY189" fmla="*/ 323681 h 411214"/>
                  <a:gd name="connsiteX190" fmla="*/ 149526 w 6330372"/>
                  <a:gd name="connsiteY190" fmla="*/ 329813 h 411214"/>
                  <a:gd name="connsiteX191" fmla="*/ 149526 w 6330372"/>
                  <a:gd name="connsiteY191" fmla="*/ 406716 h 411214"/>
                  <a:gd name="connsiteX192" fmla="*/ 118227 w 6330372"/>
                  <a:gd name="connsiteY192" fmla="*/ 406716 h 411214"/>
                  <a:gd name="connsiteX193" fmla="*/ 118227 w 6330372"/>
                  <a:gd name="connsiteY193" fmla="*/ 335496 h 411214"/>
                  <a:gd name="connsiteX194" fmla="*/ 3003 w 6330372"/>
                  <a:gd name="connsiteY194" fmla="*/ 356465 h 411214"/>
                  <a:gd name="connsiteX195" fmla="*/ -36 w 6330372"/>
                  <a:gd name="connsiteY195" fmla="*/ 322390 h 411214"/>
                  <a:gd name="connsiteX196" fmla="*/ 26482 w 6330372"/>
                  <a:gd name="connsiteY196" fmla="*/ 318449 h 411214"/>
                  <a:gd name="connsiteX197" fmla="*/ 26482 w 6330372"/>
                  <a:gd name="connsiteY197" fmla="*/ 65862 h 411214"/>
                  <a:gd name="connsiteX198" fmla="*/ 4317 w 6330372"/>
                  <a:gd name="connsiteY198" fmla="*/ 65862 h 411214"/>
                  <a:gd name="connsiteX199" fmla="*/ 746020 w 6330372"/>
                  <a:gd name="connsiteY199" fmla="*/ 31327 h 411214"/>
                  <a:gd name="connsiteX200" fmla="*/ 929928 w 6330372"/>
                  <a:gd name="connsiteY200" fmla="*/ 31327 h 411214"/>
                  <a:gd name="connsiteX201" fmla="*/ 929928 w 6330372"/>
                  <a:gd name="connsiteY201" fmla="*/ 64541 h 411214"/>
                  <a:gd name="connsiteX202" fmla="*/ 801236 w 6330372"/>
                  <a:gd name="connsiteY202" fmla="*/ 154560 h 411214"/>
                  <a:gd name="connsiteX203" fmla="*/ 971657 w 6330372"/>
                  <a:gd name="connsiteY203" fmla="*/ 154560 h 411214"/>
                  <a:gd name="connsiteX204" fmla="*/ 968190 w 6330372"/>
                  <a:gd name="connsiteY204" fmla="*/ 257713 h 411214"/>
                  <a:gd name="connsiteX205" fmla="*/ 960361 w 6330372"/>
                  <a:gd name="connsiteY205" fmla="*/ 343790 h 411214"/>
                  <a:gd name="connsiteX206" fmla="*/ 951017 w 6330372"/>
                  <a:gd name="connsiteY206" fmla="*/ 378104 h 411214"/>
                  <a:gd name="connsiteX207" fmla="*/ 933395 w 6330372"/>
                  <a:gd name="connsiteY207" fmla="*/ 394491 h 411214"/>
                  <a:gd name="connsiteX208" fmla="*/ 899058 w 6330372"/>
                  <a:gd name="connsiteY208" fmla="*/ 399293 h 411214"/>
                  <a:gd name="connsiteX209" fmla="*/ 859929 w 6330372"/>
                  <a:gd name="connsiteY209" fmla="*/ 397552 h 411214"/>
                  <a:gd name="connsiteX210" fmla="*/ 852538 w 6330372"/>
                  <a:gd name="connsiteY210" fmla="*/ 363018 h 411214"/>
                  <a:gd name="connsiteX211" fmla="*/ 868187 w 6330372"/>
                  <a:gd name="connsiteY211" fmla="*/ 364998 h 411214"/>
                  <a:gd name="connsiteX212" fmla="*/ 892085 w 6330372"/>
                  <a:gd name="connsiteY212" fmla="*/ 366529 h 411214"/>
                  <a:gd name="connsiteX213" fmla="*/ 911878 w 6330372"/>
                  <a:gd name="connsiteY213" fmla="*/ 363467 h 411214"/>
                  <a:gd name="connsiteX214" fmla="*/ 921889 w 6330372"/>
                  <a:gd name="connsiteY214" fmla="*/ 353193 h 411214"/>
                  <a:gd name="connsiteX215" fmla="*/ 927757 w 6330372"/>
                  <a:gd name="connsiteY215" fmla="*/ 331564 h 411214"/>
                  <a:gd name="connsiteX216" fmla="*/ 937748 w 6330372"/>
                  <a:gd name="connsiteY216" fmla="*/ 186903 h 411214"/>
                  <a:gd name="connsiteX217" fmla="*/ 908611 w 6330372"/>
                  <a:gd name="connsiteY217" fmla="*/ 186903 h 411214"/>
                  <a:gd name="connsiteX218" fmla="*/ 880789 w 6330372"/>
                  <a:gd name="connsiteY218" fmla="*/ 274530 h 411214"/>
                  <a:gd name="connsiteX219" fmla="*/ 840355 w 6330372"/>
                  <a:gd name="connsiteY219" fmla="*/ 340518 h 411214"/>
                  <a:gd name="connsiteX220" fmla="*/ 777309 w 6330372"/>
                  <a:gd name="connsiteY220" fmla="*/ 397552 h 411214"/>
                  <a:gd name="connsiteX221" fmla="*/ 754697 w 6330372"/>
                  <a:gd name="connsiteY221" fmla="*/ 371752 h 411214"/>
                  <a:gd name="connsiteX222" fmla="*/ 811866 w 6330372"/>
                  <a:gd name="connsiteY222" fmla="*/ 322601 h 411214"/>
                  <a:gd name="connsiteX223" fmla="*/ 849061 w 6330372"/>
                  <a:gd name="connsiteY223" fmla="*/ 265356 h 411214"/>
                  <a:gd name="connsiteX224" fmla="*/ 876893 w 6330372"/>
                  <a:gd name="connsiteY224" fmla="*/ 186903 h 411214"/>
                  <a:gd name="connsiteX225" fmla="*/ 835583 w 6330372"/>
                  <a:gd name="connsiteY225" fmla="*/ 186903 h 411214"/>
                  <a:gd name="connsiteX226" fmla="*/ 792749 w 6330372"/>
                  <a:gd name="connsiteY226" fmla="*/ 281073 h 411214"/>
                  <a:gd name="connsiteX227" fmla="*/ 711672 w 6330372"/>
                  <a:gd name="connsiteY227" fmla="*/ 366069 h 411214"/>
                  <a:gd name="connsiteX228" fmla="*/ 688174 w 6330372"/>
                  <a:gd name="connsiteY228" fmla="*/ 342049 h 411214"/>
                  <a:gd name="connsiteX229" fmla="*/ 763831 w 6330372"/>
                  <a:gd name="connsiteY229" fmla="*/ 267317 h 411214"/>
                  <a:gd name="connsiteX230" fmla="*/ 803827 w 6330372"/>
                  <a:gd name="connsiteY230" fmla="*/ 186903 h 411214"/>
                  <a:gd name="connsiteX231" fmla="*/ 742543 w 6330372"/>
                  <a:gd name="connsiteY231" fmla="*/ 186903 h 411214"/>
                  <a:gd name="connsiteX232" fmla="*/ 742543 w 6330372"/>
                  <a:gd name="connsiteY232" fmla="*/ 157621 h 411214"/>
                  <a:gd name="connsiteX233" fmla="*/ 879055 w 6330372"/>
                  <a:gd name="connsiteY233" fmla="*/ 63231 h 411214"/>
                  <a:gd name="connsiteX234" fmla="*/ 746020 w 6330372"/>
                  <a:gd name="connsiteY234" fmla="*/ 63231 h 411214"/>
                  <a:gd name="connsiteX235" fmla="*/ 4210853 w 6330372"/>
                  <a:gd name="connsiteY235" fmla="*/ 29146 h 411214"/>
                  <a:gd name="connsiteX236" fmla="*/ 4336945 w 6330372"/>
                  <a:gd name="connsiteY236" fmla="*/ 29146 h 411214"/>
                  <a:gd name="connsiteX237" fmla="*/ 4336945 w 6330372"/>
                  <a:gd name="connsiteY237" fmla="*/ 356035 h 411214"/>
                  <a:gd name="connsiteX238" fmla="*/ 4333687 w 6330372"/>
                  <a:gd name="connsiteY238" fmla="*/ 382236 h 411214"/>
                  <a:gd name="connsiteX239" fmla="*/ 4321724 w 6330372"/>
                  <a:gd name="connsiteY239" fmla="*/ 395572 h 411214"/>
                  <a:gd name="connsiteX240" fmla="*/ 4295635 w 6330372"/>
                  <a:gd name="connsiteY240" fmla="*/ 399723 h 411214"/>
                  <a:gd name="connsiteX241" fmla="*/ 4258249 w 6330372"/>
                  <a:gd name="connsiteY241" fmla="*/ 397093 h 411214"/>
                  <a:gd name="connsiteX242" fmla="*/ 4251305 w 6330372"/>
                  <a:gd name="connsiteY242" fmla="*/ 364759 h 411214"/>
                  <a:gd name="connsiteX243" fmla="*/ 4288263 w 6330372"/>
                  <a:gd name="connsiteY243" fmla="*/ 368270 h 411214"/>
                  <a:gd name="connsiteX244" fmla="*/ 4302598 w 6330372"/>
                  <a:gd name="connsiteY244" fmla="*/ 362587 h 411214"/>
                  <a:gd name="connsiteX245" fmla="*/ 4306074 w 6330372"/>
                  <a:gd name="connsiteY245" fmla="*/ 343359 h 411214"/>
                  <a:gd name="connsiteX246" fmla="*/ 4306074 w 6330372"/>
                  <a:gd name="connsiteY246" fmla="*/ 265567 h 411214"/>
                  <a:gd name="connsiteX247" fmla="*/ 4240866 w 6330372"/>
                  <a:gd name="connsiteY247" fmla="*/ 265567 h 411214"/>
                  <a:gd name="connsiteX248" fmla="*/ 4231084 w 6330372"/>
                  <a:gd name="connsiteY248" fmla="*/ 340087 h 411214"/>
                  <a:gd name="connsiteX249" fmla="*/ 4208681 w 6330372"/>
                  <a:gd name="connsiteY249" fmla="*/ 408467 h 411214"/>
                  <a:gd name="connsiteX250" fmla="*/ 4179125 w 6330372"/>
                  <a:gd name="connsiteY250" fmla="*/ 392721 h 411214"/>
                  <a:gd name="connsiteX251" fmla="*/ 4198699 w 6330372"/>
                  <a:gd name="connsiteY251" fmla="*/ 343790 h 411214"/>
                  <a:gd name="connsiteX252" fmla="*/ 4208043 w 6330372"/>
                  <a:gd name="connsiteY252" fmla="*/ 287856 h 411214"/>
                  <a:gd name="connsiteX253" fmla="*/ 4210853 w 6330372"/>
                  <a:gd name="connsiteY253" fmla="*/ 194776 h 411214"/>
                  <a:gd name="connsiteX254" fmla="*/ 5372550 w 6330372"/>
                  <a:gd name="connsiteY254" fmla="*/ 28266 h 411214"/>
                  <a:gd name="connsiteX255" fmla="*/ 5726900 w 6330372"/>
                  <a:gd name="connsiteY255" fmla="*/ 28266 h 411214"/>
                  <a:gd name="connsiteX256" fmla="*/ 5726900 w 6330372"/>
                  <a:gd name="connsiteY256" fmla="*/ 61490 h 411214"/>
                  <a:gd name="connsiteX257" fmla="*/ 5567756 w 6330372"/>
                  <a:gd name="connsiteY257" fmla="*/ 61490 h 411214"/>
                  <a:gd name="connsiteX258" fmla="*/ 5567756 w 6330372"/>
                  <a:gd name="connsiteY258" fmla="*/ 229291 h 411214"/>
                  <a:gd name="connsiteX259" fmla="*/ 5744292 w 6330372"/>
                  <a:gd name="connsiteY259" fmla="*/ 229291 h 411214"/>
                  <a:gd name="connsiteX260" fmla="*/ 5744292 w 6330372"/>
                  <a:gd name="connsiteY260" fmla="*/ 262515 h 411214"/>
                  <a:gd name="connsiteX261" fmla="*/ 5567756 w 6330372"/>
                  <a:gd name="connsiteY261" fmla="*/ 262515 h 411214"/>
                  <a:gd name="connsiteX262" fmla="*/ 5567756 w 6330372"/>
                  <a:gd name="connsiteY262" fmla="*/ 403234 h 411214"/>
                  <a:gd name="connsiteX263" fmla="*/ 5531675 w 6330372"/>
                  <a:gd name="connsiteY263" fmla="*/ 403234 h 411214"/>
                  <a:gd name="connsiteX264" fmla="*/ 5531675 w 6330372"/>
                  <a:gd name="connsiteY264" fmla="*/ 262515 h 411214"/>
                  <a:gd name="connsiteX265" fmla="*/ 5354729 w 6330372"/>
                  <a:gd name="connsiteY265" fmla="*/ 262515 h 411214"/>
                  <a:gd name="connsiteX266" fmla="*/ 5354729 w 6330372"/>
                  <a:gd name="connsiteY266" fmla="*/ 229291 h 411214"/>
                  <a:gd name="connsiteX267" fmla="*/ 5531675 w 6330372"/>
                  <a:gd name="connsiteY267" fmla="*/ 229291 h 411214"/>
                  <a:gd name="connsiteX268" fmla="*/ 5531675 w 6330372"/>
                  <a:gd name="connsiteY268" fmla="*/ 61490 h 411214"/>
                  <a:gd name="connsiteX269" fmla="*/ 5372550 w 6330372"/>
                  <a:gd name="connsiteY269" fmla="*/ 61490 h 411214"/>
                  <a:gd name="connsiteX270" fmla="*/ 4370854 w 6330372"/>
                  <a:gd name="connsiteY270" fmla="*/ 28266 h 411214"/>
                  <a:gd name="connsiteX271" fmla="*/ 4551724 w 6330372"/>
                  <a:gd name="connsiteY271" fmla="*/ 28266 h 411214"/>
                  <a:gd name="connsiteX272" fmla="*/ 4549552 w 6330372"/>
                  <a:gd name="connsiteY272" fmla="*/ 99937 h 411214"/>
                  <a:gd name="connsiteX273" fmla="*/ 4544114 w 6330372"/>
                  <a:gd name="connsiteY273" fmla="*/ 128578 h 411214"/>
                  <a:gd name="connsiteX274" fmla="*/ 4528245 w 6330372"/>
                  <a:gd name="connsiteY274" fmla="*/ 141684 h 411214"/>
                  <a:gd name="connsiteX275" fmla="*/ 4493450 w 6330372"/>
                  <a:gd name="connsiteY275" fmla="*/ 145386 h 411214"/>
                  <a:gd name="connsiteX276" fmla="*/ 4443463 w 6330372"/>
                  <a:gd name="connsiteY276" fmla="*/ 142765 h 411214"/>
                  <a:gd name="connsiteX277" fmla="*/ 4437805 w 6330372"/>
                  <a:gd name="connsiteY277" fmla="*/ 111311 h 411214"/>
                  <a:gd name="connsiteX278" fmla="*/ 4489554 w 6330372"/>
                  <a:gd name="connsiteY278" fmla="*/ 115252 h 411214"/>
                  <a:gd name="connsiteX279" fmla="*/ 4506509 w 6330372"/>
                  <a:gd name="connsiteY279" fmla="*/ 112832 h 411214"/>
                  <a:gd name="connsiteX280" fmla="*/ 4514119 w 6330372"/>
                  <a:gd name="connsiteY280" fmla="*/ 105408 h 411214"/>
                  <a:gd name="connsiteX281" fmla="*/ 4516500 w 6330372"/>
                  <a:gd name="connsiteY281" fmla="*/ 90772 h 411214"/>
                  <a:gd name="connsiteX282" fmla="*/ 4517805 w 6330372"/>
                  <a:gd name="connsiteY282" fmla="*/ 76557 h 411214"/>
                  <a:gd name="connsiteX283" fmla="*/ 4518234 w 6330372"/>
                  <a:gd name="connsiteY283" fmla="*/ 61490 h 411214"/>
                  <a:gd name="connsiteX284" fmla="*/ 4402153 w 6330372"/>
                  <a:gd name="connsiteY284" fmla="*/ 61490 h 411214"/>
                  <a:gd name="connsiteX285" fmla="*/ 4402153 w 6330372"/>
                  <a:gd name="connsiteY285" fmla="*/ 172497 h 411214"/>
                  <a:gd name="connsiteX286" fmla="*/ 4557382 w 6330372"/>
                  <a:gd name="connsiteY286" fmla="*/ 172497 h 411214"/>
                  <a:gd name="connsiteX287" fmla="*/ 4557382 w 6330372"/>
                  <a:gd name="connsiteY287" fmla="*/ 204381 h 411214"/>
                  <a:gd name="connsiteX288" fmla="*/ 4537379 w 6330372"/>
                  <a:gd name="connsiteY288" fmla="*/ 266667 h 411214"/>
                  <a:gd name="connsiteX289" fmla="*/ 4508671 w 6330372"/>
                  <a:gd name="connsiteY289" fmla="*/ 319329 h 411214"/>
                  <a:gd name="connsiteX290" fmla="*/ 4579546 w 6330372"/>
                  <a:gd name="connsiteY290" fmla="*/ 374383 h 411214"/>
                  <a:gd name="connsiteX291" fmla="*/ 4559115 w 6330372"/>
                  <a:gd name="connsiteY291" fmla="*/ 403234 h 411214"/>
                  <a:gd name="connsiteX292" fmla="*/ 4489126 w 6330372"/>
                  <a:gd name="connsiteY292" fmla="*/ 345100 h 411214"/>
                  <a:gd name="connsiteX293" fmla="*/ 4427385 w 6330372"/>
                  <a:gd name="connsiteY293" fmla="*/ 403234 h 411214"/>
                  <a:gd name="connsiteX294" fmla="*/ 4407810 w 6330372"/>
                  <a:gd name="connsiteY294" fmla="*/ 374383 h 411214"/>
                  <a:gd name="connsiteX295" fmla="*/ 4469552 w 6330372"/>
                  <a:gd name="connsiteY295" fmla="*/ 320620 h 411214"/>
                  <a:gd name="connsiteX296" fmla="*/ 4441082 w 6330372"/>
                  <a:gd name="connsiteY296" fmla="*/ 269508 h 411214"/>
                  <a:gd name="connsiteX297" fmla="*/ 4418250 w 6330372"/>
                  <a:gd name="connsiteY297" fmla="*/ 203950 h 411214"/>
                  <a:gd name="connsiteX298" fmla="*/ 4402153 w 6330372"/>
                  <a:gd name="connsiteY298" fmla="*/ 203950 h 411214"/>
                  <a:gd name="connsiteX299" fmla="*/ 4402153 w 6330372"/>
                  <a:gd name="connsiteY299" fmla="*/ 406716 h 411214"/>
                  <a:gd name="connsiteX300" fmla="*/ 4370854 w 6330372"/>
                  <a:gd name="connsiteY300" fmla="*/ 406716 h 411214"/>
                  <a:gd name="connsiteX301" fmla="*/ 643845 w 6330372"/>
                  <a:gd name="connsiteY301" fmla="*/ 10358 h 411214"/>
                  <a:gd name="connsiteX302" fmla="*/ 678192 w 6330372"/>
                  <a:gd name="connsiteY302" fmla="*/ 10358 h 411214"/>
                  <a:gd name="connsiteX303" fmla="*/ 678192 w 6330372"/>
                  <a:gd name="connsiteY303" fmla="*/ 111311 h 411214"/>
                  <a:gd name="connsiteX304" fmla="*/ 727322 w 6330372"/>
                  <a:gd name="connsiteY304" fmla="*/ 111311 h 411214"/>
                  <a:gd name="connsiteX305" fmla="*/ 727322 w 6330372"/>
                  <a:gd name="connsiteY305" fmla="*/ 144955 h 411214"/>
                  <a:gd name="connsiteX306" fmla="*/ 678192 w 6330372"/>
                  <a:gd name="connsiteY306" fmla="*/ 144955 h 411214"/>
                  <a:gd name="connsiteX307" fmla="*/ 678192 w 6330372"/>
                  <a:gd name="connsiteY307" fmla="*/ 276051 h 411214"/>
                  <a:gd name="connsiteX308" fmla="*/ 725131 w 6330372"/>
                  <a:gd name="connsiteY308" fmla="*/ 258573 h 411214"/>
                  <a:gd name="connsiteX309" fmla="*/ 726874 w 6330372"/>
                  <a:gd name="connsiteY309" fmla="*/ 291797 h 411214"/>
                  <a:gd name="connsiteX310" fmla="*/ 595144 w 6330372"/>
                  <a:gd name="connsiteY310" fmla="*/ 335926 h 411214"/>
                  <a:gd name="connsiteX311" fmla="*/ 586885 w 6330372"/>
                  <a:gd name="connsiteY311" fmla="*/ 301851 h 411214"/>
                  <a:gd name="connsiteX312" fmla="*/ 643845 w 6330372"/>
                  <a:gd name="connsiteY312" fmla="*/ 286966 h 411214"/>
                  <a:gd name="connsiteX313" fmla="*/ 643845 w 6330372"/>
                  <a:gd name="connsiteY313" fmla="*/ 144955 h 411214"/>
                  <a:gd name="connsiteX314" fmla="*/ 594715 w 6330372"/>
                  <a:gd name="connsiteY314" fmla="*/ 144955 h 411214"/>
                  <a:gd name="connsiteX315" fmla="*/ 594715 w 6330372"/>
                  <a:gd name="connsiteY315" fmla="*/ 111311 h 411214"/>
                  <a:gd name="connsiteX316" fmla="*/ 643845 w 6330372"/>
                  <a:gd name="connsiteY316" fmla="*/ 111311 h 411214"/>
                  <a:gd name="connsiteX317" fmla="*/ 3250485 w 6330372"/>
                  <a:gd name="connsiteY317" fmla="*/ 8177 h 411214"/>
                  <a:gd name="connsiteX318" fmla="*/ 3286137 w 6330372"/>
                  <a:gd name="connsiteY318" fmla="*/ 8177 h 411214"/>
                  <a:gd name="connsiteX319" fmla="*/ 3286137 w 6330372"/>
                  <a:gd name="connsiteY319" fmla="*/ 79828 h 411214"/>
                  <a:gd name="connsiteX320" fmla="*/ 3394846 w 6330372"/>
                  <a:gd name="connsiteY320" fmla="*/ 79828 h 411214"/>
                  <a:gd name="connsiteX321" fmla="*/ 3394846 w 6330372"/>
                  <a:gd name="connsiteY321" fmla="*/ 113482 h 411214"/>
                  <a:gd name="connsiteX322" fmla="*/ 3286137 w 6330372"/>
                  <a:gd name="connsiteY322" fmla="*/ 113482 h 411214"/>
                  <a:gd name="connsiteX323" fmla="*/ 3286137 w 6330372"/>
                  <a:gd name="connsiteY323" fmla="*/ 198698 h 411214"/>
                  <a:gd name="connsiteX324" fmla="*/ 3368757 w 6330372"/>
                  <a:gd name="connsiteY324" fmla="*/ 198698 h 411214"/>
                  <a:gd name="connsiteX325" fmla="*/ 3368757 w 6330372"/>
                  <a:gd name="connsiteY325" fmla="*/ 404545 h 411214"/>
                  <a:gd name="connsiteX326" fmla="*/ 3334419 w 6330372"/>
                  <a:gd name="connsiteY326" fmla="*/ 404545 h 411214"/>
                  <a:gd name="connsiteX327" fmla="*/ 3334419 w 6330372"/>
                  <a:gd name="connsiteY327" fmla="*/ 378754 h 411214"/>
                  <a:gd name="connsiteX328" fmla="*/ 3218310 w 6330372"/>
                  <a:gd name="connsiteY328" fmla="*/ 378754 h 411214"/>
                  <a:gd name="connsiteX329" fmla="*/ 3218310 w 6330372"/>
                  <a:gd name="connsiteY329" fmla="*/ 404095 h 411214"/>
                  <a:gd name="connsiteX330" fmla="*/ 3183543 w 6330372"/>
                  <a:gd name="connsiteY330" fmla="*/ 404095 h 411214"/>
                  <a:gd name="connsiteX331" fmla="*/ 3183543 w 6330372"/>
                  <a:gd name="connsiteY331" fmla="*/ 198698 h 411214"/>
                  <a:gd name="connsiteX332" fmla="*/ 3250485 w 6330372"/>
                  <a:gd name="connsiteY332" fmla="*/ 198698 h 411214"/>
                  <a:gd name="connsiteX333" fmla="*/ 3895232 w 6330372"/>
                  <a:gd name="connsiteY333" fmla="*/ 6867 h 411214"/>
                  <a:gd name="connsiteX334" fmla="*/ 3922626 w 6330372"/>
                  <a:gd name="connsiteY334" fmla="*/ 29797 h 411214"/>
                  <a:gd name="connsiteX335" fmla="*/ 3947410 w 6330372"/>
                  <a:gd name="connsiteY335" fmla="*/ 52746 h 411214"/>
                  <a:gd name="connsiteX336" fmla="*/ 3926103 w 6330372"/>
                  <a:gd name="connsiteY336" fmla="*/ 78087 h 411214"/>
                  <a:gd name="connsiteX337" fmla="*/ 3873944 w 6330372"/>
                  <a:gd name="connsiteY337" fmla="*/ 30036 h 411214"/>
                  <a:gd name="connsiteX338" fmla="*/ 3808278 w 6330372"/>
                  <a:gd name="connsiteY338" fmla="*/ 4666 h 411214"/>
                  <a:gd name="connsiteX339" fmla="*/ 3844807 w 6330372"/>
                  <a:gd name="connsiteY339" fmla="*/ 4666 h 411214"/>
                  <a:gd name="connsiteX340" fmla="*/ 3846550 w 6330372"/>
                  <a:gd name="connsiteY340" fmla="*/ 81148 h 411214"/>
                  <a:gd name="connsiteX341" fmla="*/ 3979157 w 6330372"/>
                  <a:gd name="connsiteY341" fmla="*/ 81148 h 411214"/>
                  <a:gd name="connsiteX342" fmla="*/ 3979157 w 6330372"/>
                  <a:gd name="connsiteY342" fmla="*/ 115252 h 411214"/>
                  <a:gd name="connsiteX343" fmla="*/ 3848283 w 6330372"/>
                  <a:gd name="connsiteY343" fmla="*/ 115252 h 411214"/>
                  <a:gd name="connsiteX344" fmla="*/ 3865028 w 6330372"/>
                  <a:gd name="connsiteY344" fmla="*/ 255302 h 411214"/>
                  <a:gd name="connsiteX345" fmla="*/ 3894804 w 6330372"/>
                  <a:gd name="connsiteY345" fmla="*/ 341159 h 411214"/>
                  <a:gd name="connsiteX346" fmla="*/ 3906976 w 6330372"/>
                  <a:gd name="connsiteY346" fmla="*/ 356035 h 411214"/>
                  <a:gd name="connsiteX347" fmla="*/ 3919588 w 6330372"/>
                  <a:gd name="connsiteY347" fmla="*/ 359957 h 411214"/>
                  <a:gd name="connsiteX348" fmla="*/ 3930456 w 6330372"/>
                  <a:gd name="connsiteY348" fmla="*/ 354054 h 411214"/>
                  <a:gd name="connsiteX349" fmla="*/ 3938723 w 6330372"/>
                  <a:gd name="connsiteY349" fmla="*/ 328053 h 411214"/>
                  <a:gd name="connsiteX350" fmla="*/ 3947839 w 6330372"/>
                  <a:gd name="connsiteY350" fmla="*/ 276482 h 411214"/>
                  <a:gd name="connsiteX351" fmla="*/ 3978281 w 6330372"/>
                  <a:gd name="connsiteY351" fmla="*/ 287425 h 411214"/>
                  <a:gd name="connsiteX352" fmla="*/ 3967413 w 6330372"/>
                  <a:gd name="connsiteY352" fmla="*/ 347300 h 411214"/>
                  <a:gd name="connsiteX353" fmla="*/ 3948077 w 6330372"/>
                  <a:gd name="connsiteY353" fmla="*/ 389239 h 411214"/>
                  <a:gd name="connsiteX354" fmla="*/ 3920016 w 6330372"/>
                  <a:gd name="connsiteY354" fmla="*/ 401034 h 411214"/>
                  <a:gd name="connsiteX355" fmla="*/ 3889146 w 6330372"/>
                  <a:gd name="connsiteY355" fmla="*/ 390119 h 411214"/>
                  <a:gd name="connsiteX356" fmla="*/ 3860028 w 6330372"/>
                  <a:gd name="connsiteY356" fmla="*/ 352533 h 411214"/>
                  <a:gd name="connsiteX357" fmla="*/ 3829596 w 6330372"/>
                  <a:gd name="connsiteY357" fmla="*/ 259674 h 411214"/>
                  <a:gd name="connsiteX358" fmla="*/ 3812203 w 6330372"/>
                  <a:gd name="connsiteY358" fmla="*/ 115252 h 411214"/>
                  <a:gd name="connsiteX359" fmla="*/ 3596976 w 6330372"/>
                  <a:gd name="connsiteY359" fmla="*/ 115252 h 411214"/>
                  <a:gd name="connsiteX360" fmla="*/ 3596976 w 6330372"/>
                  <a:gd name="connsiteY360" fmla="*/ 81148 h 411214"/>
                  <a:gd name="connsiteX361" fmla="*/ 3810898 w 6330372"/>
                  <a:gd name="connsiteY361" fmla="*/ 81148 h 411214"/>
                  <a:gd name="connsiteX362" fmla="*/ 3808278 w 6330372"/>
                  <a:gd name="connsiteY362" fmla="*/ 4666 h 411214"/>
                  <a:gd name="connsiteX363" fmla="*/ 3090932 w 6330372"/>
                  <a:gd name="connsiteY363" fmla="*/ 3356 h 411214"/>
                  <a:gd name="connsiteX364" fmla="*/ 3117450 w 6330372"/>
                  <a:gd name="connsiteY364" fmla="*/ 78537 h 411214"/>
                  <a:gd name="connsiteX365" fmla="*/ 3180067 w 6330372"/>
                  <a:gd name="connsiteY365" fmla="*/ 78537 h 411214"/>
                  <a:gd name="connsiteX366" fmla="*/ 3180067 w 6330372"/>
                  <a:gd name="connsiteY366" fmla="*/ 112172 h 411214"/>
                  <a:gd name="connsiteX367" fmla="*/ 3005273 w 6330372"/>
                  <a:gd name="connsiteY367" fmla="*/ 112172 h 411214"/>
                  <a:gd name="connsiteX368" fmla="*/ 3005273 w 6330372"/>
                  <a:gd name="connsiteY368" fmla="*/ 78537 h 411214"/>
                  <a:gd name="connsiteX369" fmla="*/ 3083112 w 6330372"/>
                  <a:gd name="connsiteY369" fmla="*/ 78537 h 411214"/>
                  <a:gd name="connsiteX370" fmla="*/ 3057023 w 6330372"/>
                  <a:gd name="connsiteY370" fmla="*/ 12099 h 411214"/>
                  <a:gd name="connsiteX371" fmla="*/ 4892138 w 6330372"/>
                  <a:gd name="connsiteY371" fmla="*/ 754 h 411214"/>
                  <a:gd name="connsiteX372" fmla="*/ 4923894 w 6330372"/>
                  <a:gd name="connsiteY372" fmla="*/ 13840 h 411214"/>
                  <a:gd name="connsiteX373" fmla="*/ 4900844 w 6330372"/>
                  <a:gd name="connsiteY373" fmla="*/ 45323 h 411214"/>
                  <a:gd name="connsiteX374" fmla="*/ 5102593 w 6330372"/>
                  <a:gd name="connsiteY374" fmla="*/ 45323 h 411214"/>
                  <a:gd name="connsiteX375" fmla="*/ 5102593 w 6330372"/>
                  <a:gd name="connsiteY375" fmla="*/ 74165 h 411214"/>
                  <a:gd name="connsiteX376" fmla="*/ 4996494 w 6330372"/>
                  <a:gd name="connsiteY376" fmla="*/ 153249 h 411214"/>
                  <a:gd name="connsiteX377" fmla="*/ 5157790 w 6330372"/>
                  <a:gd name="connsiteY377" fmla="*/ 193466 h 411214"/>
                  <a:gd name="connsiteX378" fmla="*/ 5149113 w 6330372"/>
                  <a:gd name="connsiteY378" fmla="*/ 227550 h 411214"/>
                  <a:gd name="connsiteX379" fmla="*/ 5042376 w 6330372"/>
                  <a:gd name="connsiteY379" fmla="*/ 202420 h 411214"/>
                  <a:gd name="connsiteX380" fmla="*/ 4959966 w 6330372"/>
                  <a:gd name="connsiteY380" fmla="*/ 171616 h 411214"/>
                  <a:gd name="connsiteX381" fmla="*/ 4773895 w 6330372"/>
                  <a:gd name="connsiteY381" fmla="*/ 233233 h 411214"/>
                  <a:gd name="connsiteX382" fmla="*/ 4762150 w 6330372"/>
                  <a:gd name="connsiteY382" fmla="*/ 199578 h 411214"/>
                  <a:gd name="connsiteX383" fmla="*/ 4924323 w 6330372"/>
                  <a:gd name="connsiteY383" fmla="*/ 152388 h 411214"/>
                  <a:gd name="connsiteX384" fmla="*/ 4852590 w 6330372"/>
                  <a:gd name="connsiteY384" fmla="*/ 96885 h 411214"/>
                  <a:gd name="connsiteX385" fmla="*/ 4793021 w 6330372"/>
                  <a:gd name="connsiteY385" fmla="*/ 143214 h 411214"/>
                  <a:gd name="connsiteX386" fmla="*/ 4773895 w 6330372"/>
                  <a:gd name="connsiteY386" fmla="*/ 118734 h 411214"/>
                  <a:gd name="connsiteX387" fmla="*/ 4838893 w 6330372"/>
                  <a:gd name="connsiteY387" fmla="*/ 64541 h 411214"/>
                  <a:gd name="connsiteX388" fmla="*/ 4892138 w 6330372"/>
                  <a:gd name="connsiteY388" fmla="*/ 754 h 411214"/>
                  <a:gd name="connsiteX389" fmla="*/ 6109900 w 6330372"/>
                  <a:gd name="connsiteY389" fmla="*/ -126 h 411214"/>
                  <a:gd name="connsiteX390" fmla="*/ 6141646 w 6330372"/>
                  <a:gd name="connsiteY390" fmla="*/ 18212 h 411214"/>
                  <a:gd name="connsiteX391" fmla="*/ 6086421 w 6330372"/>
                  <a:gd name="connsiteY391" fmla="*/ 90552 h 411214"/>
                  <a:gd name="connsiteX392" fmla="*/ 6032509 w 6330372"/>
                  <a:gd name="connsiteY392" fmla="*/ 148878 h 411214"/>
                  <a:gd name="connsiteX393" fmla="*/ 6139027 w 6330372"/>
                  <a:gd name="connsiteY393" fmla="*/ 140593 h 411214"/>
                  <a:gd name="connsiteX394" fmla="*/ 6245126 w 6330372"/>
                  <a:gd name="connsiteY394" fmla="*/ 132711 h 411214"/>
                  <a:gd name="connsiteX395" fmla="*/ 6189471 w 6330372"/>
                  <a:gd name="connsiteY395" fmla="*/ 71544 h 411214"/>
                  <a:gd name="connsiteX396" fmla="*/ 6215113 w 6330372"/>
                  <a:gd name="connsiteY396" fmla="*/ 48805 h 411214"/>
                  <a:gd name="connsiteX397" fmla="*/ 6272948 w 6330372"/>
                  <a:gd name="connsiteY397" fmla="*/ 111521 h 411214"/>
                  <a:gd name="connsiteX398" fmla="*/ 6330337 w 6330372"/>
                  <a:gd name="connsiteY398" fmla="*/ 179470 h 411214"/>
                  <a:gd name="connsiteX399" fmla="*/ 6303391 w 6330372"/>
                  <a:gd name="connsiteY399" fmla="*/ 203070 h 411214"/>
                  <a:gd name="connsiteX400" fmla="*/ 6278607 w 6330372"/>
                  <a:gd name="connsiteY400" fmla="*/ 172047 h 411214"/>
                  <a:gd name="connsiteX401" fmla="*/ 6271644 w 6330372"/>
                  <a:gd name="connsiteY401" fmla="*/ 163753 h 411214"/>
                  <a:gd name="connsiteX402" fmla="*/ 6132302 w 6330372"/>
                  <a:gd name="connsiteY402" fmla="*/ 174238 h 411214"/>
                  <a:gd name="connsiteX403" fmla="*/ 5992942 w 6330372"/>
                  <a:gd name="connsiteY403" fmla="*/ 185153 h 411214"/>
                  <a:gd name="connsiteX404" fmla="*/ 5962948 w 6330372"/>
                  <a:gd name="connsiteY404" fmla="*/ 187353 h 411214"/>
                  <a:gd name="connsiteX405" fmla="*/ 5953385 w 6330372"/>
                  <a:gd name="connsiteY405" fmla="*/ 151078 h 411214"/>
                  <a:gd name="connsiteX406" fmla="*/ 5976864 w 6330372"/>
                  <a:gd name="connsiteY406" fmla="*/ 146055 h 411214"/>
                  <a:gd name="connsiteX407" fmla="*/ 5989913 w 6330372"/>
                  <a:gd name="connsiteY407" fmla="*/ 139273 h 411214"/>
                  <a:gd name="connsiteX408" fmla="*/ 6051207 w 6330372"/>
                  <a:gd name="connsiteY408" fmla="*/ 76777 h 411214"/>
                  <a:gd name="connsiteX409" fmla="*/ 6109900 w 6330372"/>
                  <a:gd name="connsiteY409" fmla="*/ -126 h 41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</a:cxnLst>
                <a:rect l="l" t="t" r="r" b="b"/>
                <a:pathLst>
                  <a:path w="6330372" h="411214">
                    <a:moveTo>
                      <a:pt x="236051" y="263376"/>
                    </a:moveTo>
                    <a:lnTo>
                      <a:pt x="265178" y="279992"/>
                    </a:lnTo>
                    <a:cubicBezTo>
                      <a:pt x="256482" y="300665"/>
                      <a:pt x="244881" y="323337"/>
                      <a:pt x="230393" y="347941"/>
                    </a:cubicBezTo>
                    <a:cubicBezTo>
                      <a:pt x="215896" y="372555"/>
                      <a:pt x="201980" y="393611"/>
                      <a:pt x="188655" y="411088"/>
                    </a:cubicBezTo>
                    <a:lnTo>
                      <a:pt x="160823" y="387498"/>
                    </a:lnTo>
                    <a:cubicBezTo>
                      <a:pt x="175034" y="370011"/>
                      <a:pt x="188950" y="350056"/>
                      <a:pt x="202561" y="327623"/>
                    </a:cubicBezTo>
                    <a:cubicBezTo>
                      <a:pt x="216201" y="305190"/>
                      <a:pt x="227345" y="283781"/>
                      <a:pt x="236051" y="263376"/>
                    </a:cubicBezTo>
                    <a:close/>
                    <a:moveTo>
                      <a:pt x="329510" y="262945"/>
                    </a:moveTo>
                    <a:cubicBezTo>
                      <a:pt x="339093" y="278376"/>
                      <a:pt x="351399" y="300014"/>
                      <a:pt x="366467" y="327833"/>
                    </a:cubicBezTo>
                    <a:cubicBezTo>
                      <a:pt x="381546" y="355671"/>
                      <a:pt x="390670" y="372641"/>
                      <a:pt x="393871" y="378754"/>
                    </a:cubicBezTo>
                    <a:lnTo>
                      <a:pt x="400834" y="391860"/>
                    </a:lnTo>
                    <a:lnTo>
                      <a:pt x="370820" y="410208"/>
                    </a:lnTo>
                    <a:cubicBezTo>
                      <a:pt x="362724" y="393333"/>
                      <a:pt x="351618" y="372211"/>
                      <a:pt x="337578" y="346841"/>
                    </a:cubicBezTo>
                    <a:cubicBezTo>
                      <a:pt x="323510" y="321500"/>
                      <a:pt x="311118" y="299804"/>
                      <a:pt x="300402" y="281743"/>
                    </a:cubicBezTo>
                    <a:close/>
                    <a:moveTo>
                      <a:pt x="6029032" y="257713"/>
                    </a:moveTo>
                    <a:lnTo>
                      <a:pt x="6029032" y="349041"/>
                    </a:lnTo>
                    <a:lnTo>
                      <a:pt x="6248593" y="349041"/>
                    </a:lnTo>
                    <a:lnTo>
                      <a:pt x="6248593" y="257713"/>
                    </a:lnTo>
                    <a:close/>
                    <a:moveTo>
                      <a:pt x="57781" y="245028"/>
                    </a:moveTo>
                    <a:lnTo>
                      <a:pt x="57781" y="313197"/>
                    </a:lnTo>
                    <a:lnTo>
                      <a:pt x="118227" y="302282"/>
                    </a:lnTo>
                    <a:lnTo>
                      <a:pt x="118227" y="245028"/>
                    </a:lnTo>
                    <a:close/>
                    <a:moveTo>
                      <a:pt x="3218310" y="232802"/>
                    </a:moveTo>
                    <a:lnTo>
                      <a:pt x="3218310" y="345531"/>
                    </a:lnTo>
                    <a:lnTo>
                      <a:pt x="3334419" y="345531"/>
                    </a:lnTo>
                    <a:lnTo>
                      <a:pt x="3334419" y="232802"/>
                    </a:lnTo>
                    <a:close/>
                    <a:moveTo>
                      <a:pt x="5993818" y="223179"/>
                    </a:moveTo>
                    <a:lnTo>
                      <a:pt x="6283817" y="223179"/>
                    </a:lnTo>
                    <a:lnTo>
                      <a:pt x="6283817" y="405836"/>
                    </a:lnTo>
                    <a:lnTo>
                      <a:pt x="6248593" y="405836"/>
                    </a:lnTo>
                    <a:lnTo>
                      <a:pt x="6248593" y="382236"/>
                    </a:lnTo>
                    <a:lnTo>
                      <a:pt x="6029032" y="382236"/>
                    </a:lnTo>
                    <a:lnTo>
                      <a:pt x="6029032" y="405836"/>
                    </a:lnTo>
                    <a:lnTo>
                      <a:pt x="5993818" y="405836"/>
                    </a:lnTo>
                    <a:close/>
                    <a:moveTo>
                      <a:pt x="4449121" y="203950"/>
                    </a:moveTo>
                    <a:cubicBezTo>
                      <a:pt x="4459265" y="240943"/>
                      <a:pt x="4472600" y="271258"/>
                      <a:pt x="4489126" y="294849"/>
                    </a:cubicBezTo>
                    <a:cubicBezTo>
                      <a:pt x="4505928" y="269508"/>
                      <a:pt x="4518386" y="239192"/>
                      <a:pt x="4526511" y="203950"/>
                    </a:cubicBezTo>
                    <a:close/>
                    <a:moveTo>
                      <a:pt x="4913026" y="203070"/>
                    </a:moveTo>
                    <a:lnTo>
                      <a:pt x="4949526" y="203520"/>
                    </a:lnTo>
                    <a:cubicBezTo>
                      <a:pt x="4949250" y="205261"/>
                      <a:pt x="4948612" y="210580"/>
                      <a:pt x="4947583" y="219476"/>
                    </a:cubicBezTo>
                    <a:cubicBezTo>
                      <a:pt x="4946574" y="228344"/>
                      <a:pt x="4945325" y="237604"/>
                      <a:pt x="4943887" y="247209"/>
                    </a:cubicBezTo>
                    <a:lnTo>
                      <a:pt x="5109537" y="247209"/>
                    </a:lnTo>
                    <a:cubicBezTo>
                      <a:pt x="5106917" y="281006"/>
                      <a:pt x="5102593" y="314354"/>
                      <a:pt x="5096506" y="347300"/>
                    </a:cubicBezTo>
                    <a:cubicBezTo>
                      <a:pt x="5093011" y="366223"/>
                      <a:pt x="5087010" y="380132"/>
                      <a:pt x="5078457" y="389019"/>
                    </a:cubicBezTo>
                    <a:cubicBezTo>
                      <a:pt x="5069903" y="397915"/>
                      <a:pt x="5057082" y="402498"/>
                      <a:pt x="5039975" y="402785"/>
                    </a:cubicBezTo>
                    <a:cubicBezTo>
                      <a:pt x="5014458" y="403359"/>
                      <a:pt x="4988826" y="402067"/>
                      <a:pt x="4963013" y="398862"/>
                    </a:cubicBezTo>
                    <a:lnTo>
                      <a:pt x="4956927" y="366959"/>
                    </a:lnTo>
                    <a:cubicBezTo>
                      <a:pt x="4979540" y="370747"/>
                      <a:pt x="5002438" y="372641"/>
                      <a:pt x="5025631" y="372641"/>
                    </a:cubicBezTo>
                    <a:cubicBezTo>
                      <a:pt x="5036347" y="372641"/>
                      <a:pt x="5044109" y="370441"/>
                      <a:pt x="5048891" y="366069"/>
                    </a:cubicBezTo>
                    <a:cubicBezTo>
                      <a:pt x="5053672" y="361698"/>
                      <a:pt x="5057654" y="352964"/>
                      <a:pt x="5060854" y="339848"/>
                    </a:cubicBezTo>
                    <a:cubicBezTo>
                      <a:pt x="5065760" y="319759"/>
                      <a:pt x="5068960" y="299221"/>
                      <a:pt x="5070417" y="278251"/>
                    </a:cubicBezTo>
                    <a:lnTo>
                      <a:pt x="4937801" y="278251"/>
                    </a:lnTo>
                    <a:cubicBezTo>
                      <a:pt x="4932295" y="298340"/>
                      <a:pt x="4923952" y="315674"/>
                      <a:pt x="4912807" y="330244"/>
                    </a:cubicBezTo>
                    <a:cubicBezTo>
                      <a:pt x="4901634" y="344823"/>
                      <a:pt x="4886509" y="358062"/>
                      <a:pt x="4867363" y="370011"/>
                    </a:cubicBezTo>
                    <a:cubicBezTo>
                      <a:pt x="4848237" y="381959"/>
                      <a:pt x="4823025" y="394194"/>
                      <a:pt x="4791706" y="406716"/>
                    </a:cubicBezTo>
                    <a:lnTo>
                      <a:pt x="4771704" y="377874"/>
                    </a:lnTo>
                    <a:cubicBezTo>
                      <a:pt x="4798955" y="367963"/>
                      <a:pt x="4821053" y="358282"/>
                      <a:pt x="4838017" y="348822"/>
                    </a:cubicBezTo>
                    <a:cubicBezTo>
                      <a:pt x="4854972" y="339351"/>
                      <a:pt x="4868459" y="329000"/>
                      <a:pt x="4878441" y="317779"/>
                    </a:cubicBezTo>
                    <a:cubicBezTo>
                      <a:pt x="4888452" y="306567"/>
                      <a:pt x="4895920" y="293385"/>
                      <a:pt x="4900844" y="278251"/>
                    </a:cubicBezTo>
                    <a:lnTo>
                      <a:pt x="4786068" y="278251"/>
                    </a:lnTo>
                    <a:lnTo>
                      <a:pt x="4786068" y="247209"/>
                    </a:lnTo>
                    <a:lnTo>
                      <a:pt x="4907788" y="247209"/>
                    </a:lnTo>
                    <a:cubicBezTo>
                      <a:pt x="4910712" y="227981"/>
                      <a:pt x="4912445" y="213277"/>
                      <a:pt x="4913026" y="203070"/>
                    </a:cubicBezTo>
                    <a:close/>
                    <a:moveTo>
                      <a:pt x="3607416" y="182101"/>
                    </a:moveTo>
                    <a:lnTo>
                      <a:pt x="3796534" y="182101"/>
                    </a:lnTo>
                    <a:lnTo>
                      <a:pt x="3796534" y="216635"/>
                    </a:lnTo>
                    <a:lnTo>
                      <a:pt x="3720458" y="216635"/>
                    </a:lnTo>
                    <a:lnTo>
                      <a:pt x="3720458" y="323251"/>
                    </a:lnTo>
                    <a:cubicBezTo>
                      <a:pt x="3748281" y="319176"/>
                      <a:pt x="3778570" y="314354"/>
                      <a:pt x="3811326" y="308825"/>
                    </a:cubicBezTo>
                    <a:lnTo>
                      <a:pt x="3812203" y="343790"/>
                    </a:lnTo>
                    <a:cubicBezTo>
                      <a:pt x="3722916" y="358369"/>
                      <a:pt x="3652049" y="368997"/>
                      <a:pt x="3599595" y="375693"/>
                    </a:cubicBezTo>
                    <a:lnTo>
                      <a:pt x="3594814" y="341159"/>
                    </a:lnTo>
                    <a:cubicBezTo>
                      <a:pt x="3617407" y="338251"/>
                      <a:pt x="3634238" y="335926"/>
                      <a:pt x="3645249" y="334185"/>
                    </a:cubicBezTo>
                    <a:lnTo>
                      <a:pt x="3684377" y="328933"/>
                    </a:lnTo>
                    <a:lnTo>
                      <a:pt x="3684377" y="216635"/>
                    </a:lnTo>
                    <a:lnTo>
                      <a:pt x="3607416" y="216635"/>
                    </a:lnTo>
                    <a:close/>
                    <a:moveTo>
                      <a:pt x="2414447" y="175099"/>
                    </a:moveTo>
                    <a:lnTo>
                      <a:pt x="2804877" y="175099"/>
                    </a:lnTo>
                    <a:lnTo>
                      <a:pt x="2804877" y="212694"/>
                    </a:lnTo>
                    <a:lnTo>
                      <a:pt x="2414447" y="212694"/>
                    </a:lnTo>
                    <a:close/>
                    <a:moveTo>
                      <a:pt x="4242171" y="163303"/>
                    </a:moveTo>
                    <a:lnTo>
                      <a:pt x="4242171" y="209202"/>
                    </a:lnTo>
                    <a:cubicBezTo>
                      <a:pt x="4242171" y="220854"/>
                      <a:pt x="4242019" y="229444"/>
                      <a:pt x="4241724" y="234974"/>
                    </a:cubicBezTo>
                    <a:lnTo>
                      <a:pt x="4306074" y="234974"/>
                    </a:lnTo>
                    <a:lnTo>
                      <a:pt x="4306074" y="163303"/>
                    </a:lnTo>
                    <a:close/>
                    <a:moveTo>
                      <a:pt x="57781" y="155440"/>
                    </a:moveTo>
                    <a:lnTo>
                      <a:pt x="57781" y="213555"/>
                    </a:lnTo>
                    <a:lnTo>
                      <a:pt x="118227" y="213555"/>
                    </a:lnTo>
                    <a:lnTo>
                      <a:pt x="118227" y="155440"/>
                    </a:lnTo>
                    <a:close/>
                    <a:moveTo>
                      <a:pt x="3049193" y="131850"/>
                    </a:moveTo>
                    <a:cubicBezTo>
                      <a:pt x="3054984" y="151958"/>
                      <a:pt x="3061376" y="177662"/>
                      <a:pt x="3068319" y="208972"/>
                    </a:cubicBezTo>
                    <a:cubicBezTo>
                      <a:pt x="3075282" y="240293"/>
                      <a:pt x="3080340" y="266150"/>
                      <a:pt x="3083541" y="286536"/>
                    </a:cubicBezTo>
                    <a:lnTo>
                      <a:pt x="3051355" y="293108"/>
                    </a:lnTo>
                    <a:cubicBezTo>
                      <a:pt x="3048765" y="273879"/>
                      <a:pt x="3043964" y="248299"/>
                      <a:pt x="3037020" y="216396"/>
                    </a:cubicBezTo>
                    <a:cubicBezTo>
                      <a:pt x="3030048" y="184512"/>
                      <a:pt x="3023838" y="159085"/>
                      <a:pt x="3018322" y="140163"/>
                    </a:cubicBezTo>
                    <a:close/>
                    <a:moveTo>
                      <a:pt x="3130060" y="130539"/>
                    </a:moveTo>
                    <a:lnTo>
                      <a:pt x="3161807" y="137962"/>
                    </a:lnTo>
                    <a:cubicBezTo>
                      <a:pt x="3158035" y="158071"/>
                      <a:pt x="3151939" y="186042"/>
                      <a:pt x="3143538" y="221868"/>
                    </a:cubicBezTo>
                    <a:cubicBezTo>
                      <a:pt x="3135137" y="257713"/>
                      <a:pt x="3127308" y="289903"/>
                      <a:pt x="3120069" y="318449"/>
                    </a:cubicBezTo>
                    <a:lnTo>
                      <a:pt x="3137880" y="313197"/>
                    </a:lnTo>
                    <a:cubicBezTo>
                      <a:pt x="3152673" y="309121"/>
                      <a:pt x="3161807" y="306500"/>
                      <a:pt x="3165275" y="305333"/>
                    </a:cubicBezTo>
                    <a:lnTo>
                      <a:pt x="3170932" y="337677"/>
                    </a:lnTo>
                    <a:lnTo>
                      <a:pt x="3005721" y="385747"/>
                    </a:lnTo>
                    <a:lnTo>
                      <a:pt x="2998320" y="353413"/>
                    </a:lnTo>
                    <a:lnTo>
                      <a:pt x="3085703" y="328503"/>
                    </a:lnTo>
                    <a:cubicBezTo>
                      <a:pt x="3092970" y="301976"/>
                      <a:pt x="3101133" y="268322"/>
                      <a:pt x="3110267" y="227550"/>
                    </a:cubicBezTo>
                    <a:cubicBezTo>
                      <a:pt x="3119402" y="186769"/>
                      <a:pt x="3126003" y="154435"/>
                      <a:pt x="3130060" y="130539"/>
                    </a:cubicBezTo>
                    <a:close/>
                    <a:moveTo>
                      <a:pt x="1650809" y="87711"/>
                    </a:moveTo>
                    <a:lnTo>
                      <a:pt x="1650809" y="217496"/>
                    </a:lnTo>
                    <a:lnTo>
                      <a:pt x="1705178" y="217496"/>
                    </a:lnTo>
                    <a:cubicBezTo>
                      <a:pt x="1729504" y="217496"/>
                      <a:pt x="1748221" y="211441"/>
                      <a:pt x="1761251" y="199368"/>
                    </a:cubicBezTo>
                    <a:cubicBezTo>
                      <a:pt x="1774291" y="187267"/>
                      <a:pt x="1780825" y="171760"/>
                      <a:pt x="1780825" y="152819"/>
                    </a:cubicBezTo>
                    <a:cubicBezTo>
                      <a:pt x="1780825" y="133897"/>
                      <a:pt x="1774291" y="118304"/>
                      <a:pt x="1761251" y="106059"/>
                    </a:cubicBezTo>
                    <a:cubicBezTo>
                      <a:pt x="1748221" y="93824"/>
                      <a:pt x="1729504" y="87711"/>
                      <a:pt x="1705178" y="87711"/>
                    </a:cubicBezTo>
                    <a:close/>
                    <a:moveTo>
                      <a:pt x="1238148" y="87711"/>
                    </a:moveTo>
                    <a:lnTo>
                      <a:pt x="1238148" y="217496"/>
                    </a:lnTo>
                    <a:lnTo>
                      <a:pt x="1292488" y="217496"/>
                    </a:lnTo>
                    <a:cubicBezTo>
                      <a:pt x="1316843" y="217496"/>
                      <a:pt x="1335531" y="211441"/>
                      <a:pt x="1348590" y="199368"/>
                    </a:cubicBezTo>
                    <a:cubicBezTo>
                      <a:pt x="1361620" y="187267"/>
                      <a:pt x="1368145" y="171760"/>
                      <a:pt x="1368145" y="152819"/>
                    </a:cubicBezTo>
                    <a:cubicBezTo>
                      <a:pt x="1368145" y="133897"/>
                      <a:pt x="1361620" y="118304"/>
                      <a:pt x="1348590" y="106059"/>
                    </a:cubicBezTo>
                    <a:cubicBezTo>
                      <a:pt x="1335531" y="93824"/>
                      <a:pt x="1316843" y="87711"/>
                      <a:pt x="1292488" y="87711"/>
                    </a:cubicBezTo>
                    <a:close/>
                    <a:moveTo>
                      <a:pt x="5417756" y="86400"/>
                    </a:moveTo>
                    <a:cubicBezTo>
                      <a:pt x="5427614" y="98626"/>
                      <a:pt x="5440225" y="115252"/>
                      <a:pt x="5455599" y="136221"/>
                    </a:cubicBezTo>
                    <a:cubicBezTo>
                      <a:pt x="5470944" y="157190"/>
                      <a:pt x="5483269" y="174668"/>
                      <a:pt x="5492556" y="188663"/>
                    </a:cubicBezTo>
                    <a:lnTo>
                      <a:pt x="5463848" y="208322"/>
                    </a:lnTo>
                    <a:cubicBezTo>
                      <a:pt x="5454589" y="193466"/>
                      <a:pt x="5442407" y="175558"/>
                      <a:pt x="5427338" y="154560"/>
                    </a:cubicBezTo>
                    <a:cubicBezTo>
                      <a:pt x="5412250" y="133590"/>
                      <a:pt x="5400096" y="117423"/>
                      <a:pt x="5390810" y="106059"/>
                    </a:cubicBezTo>
                    <a:close/>
                    <a:moveTo>
                      <a:pt x="5680360" y="85970"/>
                    </a:moveTo>
                    <a:lnTo>
                      <a:pt x="5708640" y="105628"/>
                    </a:lnTo>
                    <a:cubicBezTo>
                      <a:pt x="5700515" y="118734"/>
                      <a:pt x="5688638" y="136221"/>
                      <a:pt x="5672988" y="158071"/>
                    </a:cubicBezTo>
                    <a:cubicBezTo>
                      <a:pt x="5657338" y="179920"/>
                      <a:pt x="5644432" y="196804"/>
                      <a:pt x="5634297" y="208753"/>
                    </a:cubicBezTo>
                    <a:lnTo>
                      <a:pt x="5606465" y="188663"/>
                    </a:lnTo>
                    <a:cubicBezTo>
                      <a:pt x="5616886" y="176993"/>
                      <a:pt x="5629725" y="160395"/>
                      <a:pt x="5644927" y="138842"/>
                    </a:cubicBezTo>
                    <a:cubicBezTo>
                      <a:pt x="5660148" y="117270"/>
                      <a:pt x="5671959" y="99659"/>
                      <a:pt x="5680360" y="85970"/>
                    </a:cubicBezTo>
                    <a:close/>
                    <a:moveTo>
                      <a:pt x="4875631" y="74595"/>
                    </a:moveTo>
                    <a:cubicBezTo>
                      <a:pt x="4898805" y="99659"/>
                      <a:pt x="4926638" y="120332"/>
                      <a:pt x="4959108" y="136652"/>
                    </a:cubicBezTo>
                    <a:cubicBezTo>
                      <a:pt x="4996198" y="118304"/>
                      <a:pt x="5026935" y="97612"/>
                      <a:pt x="5051272" y="74595"/>
                    </a:cubicBezTo>
                    <a:close/>
                    <a:moveTo>
                      <a:pt x="232127" y="70233"/>
                    </a:moveTo>
                    <a:lnTo>
                      <a:pt x="232127" y="202209"/>
                    </a:lnTo>
                    <a:lnTo>
                      <a:pt x="333863" y="202209"/>
                    </a:lnTo>
                    <a:lnTo>
                      <a:pt x="333863" y="70233"/>
                    </a:lnTo>
                    <a:close/>
                    <a:moveTo>
                      <a:pt x="57781" y="65862"/>
                    </a:moveTo>
                    <a:lnTo>
                      <a:pt x="57781" y="123986"/>
                    </a:lnTo>
                    <a:lnTo>
                      <a:pt x="118227" y="123986"/>
                    </a:lnTo>
                    <a:lnTo>
                      <a:pt x="118227" y="65862"/>
                    </a:lnTo>
                    <a:close/>
                    <a:moveTo>
                      <a:pt x="4242171" y="61490"/>
                    </a:moveTo>
                    <a:lnTo>
                      <a:pt x="4242171" y="132280"/>
                    </a:lnTo>
                    <a:lnTo>
                      <a:pt x="4306074" y="132280"/>
                    </a:lnTo>
                    <a:lnTo>
                      <a:pt x="4306074" y="61490"/>
                    </a:lnTo>
                    <a:close/>
                    <a:moveTo>
                      <a:pt x="1992194" y="53626"/>
                    </a:moveTo>
                    <a:lnTo>
                      <a:pt x="2228710" y="53626"/>
                    </a:lnTo>
                    <a:lnTo>
                      <a:pt x="2228710" y="88141"/>
                    </a:lnTo>
                    <a:lnTo>
                      <a:pt x="2129583" y="88141"/>
                    </a:lnTo>
                    <a:lnTo>
                      <a:pt x="2129583" y="373502"/>
                    </a:lnTo>
                    <a:lnTo>
                      <a:pt x="2090892" y="373502"/>
                    </a:lnTo>
                    <a:lnTo>
                      <a:pt x="2090892" y="88141"/>
                    </a:lnTo>
                    <a:lnTo>
                      <a:pt x="1992194" y="88141"/>
                    </a:lnTo>
                    <a:close/>
                    <a:moveTo>
                      <a:pt x="1612118" y="53626"/>
                    </a:moveTo>
                    <a:lnTo>
                      <a:pt x="1709959" y="53626"/>
                    </a:lnTo>
                    <a:cubicBezTo>
                      <a:pt x="1731390" y="53626"/>
                      <a:pt x="1750602" y="57845"/>
                      <a:pt x="1767557" y="66292"/>
                    </a:cubicBezTo>
                    <a:cubicBezTo>
                      <a:pt x="1784511" y="74748"/>
                      <a:pt x="1797779" y="86467"/>
                      <a:pt x="1807343" y="101467"/>
                    </a:cubicBezTo>
                    <a:cubicBezTo>
                      <a:pt x="1816906" y="116476"/>
                      <a:pt x="1821687" y="133590"/>
                      <a:pt x="1821687" y="152819"/>
                    </a:cubicBezTo>
                    <a:cubicBezTo>
                      <a:pt x="1821687" y="172047"/>
                      <a:pt x="1816972" y="189161"/>
                      <a:pt x="1807562" y="204170"/>
                    </a:cubicBezTo>
                    <a:cubicBezTo>
                      <a:pt x="1798151" y="219170"/>
                      <a:pt x="1784940" y="230822"/>
                      <a:pt x="1767985" y="239135"/>
                    </a:cubicBezTo>
                    <a:cubicBezTo>
                      <a:pt x="1751031" y="247438"/>
                      <a:pt x="1731695" y="251571"/>
                      <a:pt x="1709959" y="251571"/>
                    </a:cubicBezTo>
                    <a:lnTo>
                      <a:pt x="1650809" y="251571"/>
                    </a:lnTo>
                    <a:lnTo>
                      <a:pt x="1650809" y="373502"/>
                    </a:lnTo>
                    <a:lnTo>
                      <a:pt x="1612118" y="373502"/>
                    </a:lnTo>
                    <a:close/>
                    <a:moveTo>
                      <a:pt x="1199457" y="53626"/>
                    </a:moveTo>
                    <a:lnTo>
                      <a:pt x="1297269" y="53626"/>
                    </a:lnTo>
                    <a:cubicBezTo>
                      <a:pt x="1318729" y="53626"/>
                      <a:pt x="1337932" y="57845"/>
                      <a:pt x="1354896" y="66292"/>
                    </a:cubicBezTo>
                    <a:cubicBezTo>
                      <a:pt x="1371850" y="74748"/>
                      <a:pt x="1385099" y="86467"/>
                      <a:pt x="1394682" y="101467"/>
                    </a:cubicBezTo>
                    <a:cubicBezTo>
                      <a:pt x="1404245" y="116476"/>
                      <a:pt x="1409026" y="133590"/>
                      <a:pt x="1409026" y="152819"/>
                    </a:cubicBezTo>
                    <a:cubicBezTo>
                      <a:pt x="1409026" y="172047"/>
                      <a:pt x="1404302" y="189161"/>
                      <a:pt x="1394891" y="204170"/>
                    </a:cubicBezTo>
                    <a:cubicBezTo>
                      <a:pt x="1385461" y="219170"/>
                      <a:pt x="1372279" y="230822"/>
                      <a:pt x="1355324" y="239135"/>
                    </a:cubicBezTo>
                    <a:cubicBezTo>
                      <a:pt x="1338360" y="247438"/>
                      <a:pt x="1319024" y="251571"/>
                      <a:pt x="1297269" y="251571"/>
                    </a:cubicBezTo>
                    <a:lnTo>
                      <a:pt x="1238148" y="251571"/>
                    </a:lnTo>
                    <a:lnTo>
                      <a:pt x="1238148" y="373502"/>
                    </a:lnTo>
                    <a:lnTo>
                      <a:pt x="1199457" y="373502"/>
                    </a:lnTo>
                    <a:close/>
                    <a:moveTo>
                      <a:pt x="200399" y="37459"/>
                    </a:moveTo>
                    <a:lnTo>
                      <a:pt x="365610" y="37459"/>
                    </a:lnTo>
                    <a:lnTo>
                      <a:pt x="365610" y="235863"/>
                    </a:lnTo>
                    <a:lnTo>
                      <a:pt x="200399" y="235863"/>
                    </a:lnTo>
                    <a:close/>
                    <a:moveTo>
                      <a:pt x="4317" y="33518"/>
                    </a:moveTo>
                    <a:lnTo>
                      <a:pt x="178215" y="33518"/>
                    </a:lnTo>
                    <a:lnTo>
                      <a:pt x="178215" y="65862"/>
                    </a:lnTo>
                    <a:lnTo>
                      <a:pt x="149526" y="65862"/>
                    </a:lnTo>
                    <a:lnTo>
                      <a:pt x="149526" y="296590"/>
                    </a:lnTo>
                    <a:lnTo>
                      <a:pt x="180825" y="290477"/>
                    </a:lnTo>
                    <a:lnTo>
                      <a:pt x="182130" y="323681"/>
                    </a:lnTo>
                    <a:lnTo>
                      <a:pt x="149526" y="329813"/>
                    </a:lnTo>
                    <a:lnTo>
                      <a:pt x="149526" y="406716"/>
                    </a:lnTo>
                    <a:lnTo>
                      <a:pt x="118227" y="406716"/>
                    </a:lnTo>
                    <a:lnTo>
                      <a:pt x="118227" y="335496"/>
                    </a:lnTo>
                    <a:cubicBezTo>
                      <a:pt x="51837" y="348008"/>
                      <a:pt x="13442" y="355001"/>
                      <a:pt x="3003" y="356465"/>
                    </a:cubicBezTo>
                    <a:lnTo>
                      <a:pt x="-36" y="322390"/>
                    </a:lnTo>
                    <a:cubicBezTo>
                      <a:pt x="6051" y="321806"/>
                      <a:pt x="14880" y="320496"/>
                      <a:pt x="26482" y="318449"/>
                    </a:cubicBezTo>
                    <a:lnTo>
                      <a:pt x="26482" y="65862"/>
                    </a:lnTo>
                    <a:lnTo>
                      <a:pt x="4317" y="65862"/>
                    </a:lnTo>
                    <a:close/>
                    <a:moveTo>
                      <a:pt x="746020" y="31327"/>
                    </a:moveTo>
                    <a:lnTo>
                      <a:pt x="929928" y="31327"/>
                    </a:lnTo>
                    <a:lnTo>
                      <a:pt x="929928" y="64541"/>
                    </a:lnTo>
                    <a:lnTo>
                      <a:pt x="801236" y="154560"/>
                    </a:lnTo>
                    <a:lnTo>
                      <a:pt x="971657" y="154560"/>
                    </a:lnTo>
                    <a:cubicBezTo>
                      <a:pt x="971362" y="187200"/>
                      <a:pt x="970200" y="221581"/>
                      <a:pt x="968190" y="257713"/>
                    </a:cubicBezTo>
                    <a:cubicBezTo>
                      <a:pt x="966152" y="293816"/>
                      <a:pt x="963542" y="322514"/>
                      <a:pt x="960361" y="343790"/>
                    </a:cubicBezTo>
                    <a:cubicBezTo>
                      <a:pt x="958027" y="358943"/>
                      <a:pt x="954922" y="370374"/>
                      <a:pt x="951017" y="378104"/>
                    </a:cubicBezTo>
                    <a:cubicBezTo>
                      <a:pt x="947092" y="385814"/>
                      <a:pt x="941225" y="391286"/>
                      <a:pt x="933395" y="394491"/>
                    </a:cubicBezTo>
                    <a:cubicBezTo>
                      <a:pt x="925575" y="397695"/>
                      <a:pt x="914126" y="399293"/>
                      <a:pt x="899058" y="399293"/>
                    </a:cubicBezTo>
                    <a:cubicBezTo>
                      <a:pt x="884847" y="399293"/>
                      <a:pt x="871807" y="398710"/>
                      <a:pt x="859929" y="397552"/>
                    </a:cubicBezTo>
                    <a:lnTo>
                      <a:pt x="852538" y="363018"/>
                    </a:lnTo>
                    <a:cubicBezTo>
                      <a:pt x="855147" y="363314"/>
                      <a:pt x="860358" y="363965"/>
                      <a:pt x="868187" y="364998"/>
                    </a:cubicBezTo>
                    <a:cubicBezTo>
                      <a:pt x="876007" y="366002"/>
                      <a:pt x="883980" y="366529"/>
                      <a:pt x="892085" y="366529"/>
                    </a:cubicBezTo>
                    <a:cubicBezTo>
                      <a:pt x="900791" y="366529"/>
                      <a:pt x="907392" y="365486"/>
                      <a:pt x="911878" y="363467"/>
                    </a:cubicBezTo>
                    <a:cubicBezTo>
                      <a:pt x="916374" y="361420"/>
                      <a:pt x="919698" y="357995"/>
                      <a:pt x="921889" y="353193"/>
                    </a:cubicBezTo>
                    <a:cubicBezTo>
                      <a:pt x="924051" y="348372"/>
                      <a:pt x="926004" y="341159"/>
                      <a:pt x="927757" y="331564"/>
                    </a:cubicBezTo>
                    <a:cubicBezTo>
                      <a:pt x="932090" y="304750"/>
                      <a:pt x="935434" y="256526"/>
                      <a:pt x="937748" y="186903"/>
                    </a:cubicBezTo>
                    <a:lnTo>
                      <a:pt x="908611" y="186903"/>
                    </a:lnTo>
                    <a:cubicBezTo>
                      <a:pt x="900515" y="221007"/>
                      <a:pt x="891228" y="250194"/>
                      <a:pt x="880789" y="274530"/>
                    </a:cubicBezTo>
                    <a:cubicBezTo>
                      <a:pt x="870349" y="298857"/>
                      <a:pt x="856891" y="320859"/>
                      <a:pt x="840355" y="340518"/>
                    </a:cubicBezTo>
                    <a:cubicBezTo>
                      <a:pt x="823829" y="360177"/>
                      <a:pt x="802827" y="379185"/>
                      <a:pt x="777309" y="397552"/>
                    </a:cubicBezTo>
                    <a:lnTo>
                      <a:pt x="754697" y="371752"/>
                    </a:lnTo>
                    <a:cubicBezTo>
                      <a:pt x="777890" y="356035"/>
                      <a:pt x="796950" y="339638"/>
                      <a:pt x="811866" y="322601"/>
                    </a:cubicBezTo>
                    <a:cubicBezTo>
                      <a:pt x="826811" y="305553"/>
                      <a:pt x="839202" y="286478"/>
                      <a:pt x="849061" y="265356"/>
                    </a:cubicBezTo>
                    <a:cubicBezTo>
                      <a:pt x="858900" y="244234"/>
                      <a:pt x="868187" y="218080"/>
                      <a:pt x="876893" y="186903"/>
                    </a:cubicBezTo>
                    <a:lnTo>
                      <a:pt x="835583" y="186903"/>
                    </a:lnTo>
                    <a:cubicBezTo>
                      <a:pt x="827172" y="220701"/>
                      <a:pt x="812895" y="252097"/>
                      <a:pt x="792749" y="281073"/>
                    </a:cubicBezTo>
                    <a:cubicBezTo>
                      <a:pt x="772594" y="310068"/>
                      <a:pt x="745581" y="338404"/>
                      <a:pt x="711672" y="366069"/>
                    </a:cubicBezTo>
                    <a:lnTo>
                      <a:pt x="688174" y="342049"/>
                    </a:lnTo>
                    <a:cubicBezTo>
                      <a:pt x="720654" y="316707"/>
                      <a:pt x="745867" y="291797"/>
                      <a:pt x="763831" y="267317"/>
                    </a:cubicBezTo>
                    <a:cubicBezTo>
                      <a:pt x="781814" y="242837"/>
                      <a:pt x="795149" y="216052"/>
                      <a:pt x="803827" y="186903"/>
                    </a:cubicBezTo>
                    <a:lnTo>
                      <a:pt x="742543" y="186903"/>
                    </a:lnTo>
                    <a:lnTo>
                      <a:pt x="742543" y="157621"/>
                    </a:lnTo>
                    <a:lnTo>
                      <a:pt x="879055" y="63231"/>
                    </a:lnTo>
                    <a:lnTo>
                      <a:pt x="746020" y="63231"/>
                    </a:lnTo>
                    <a:close/>
                    <a:moveTo>
                      <a:pt x="4210853" y="29146"/>
                    </a:moveTo>
                    <a:lnTo>
                      <a:pt x="4336945" y="29146"/>
                    </a:lnTo>
                    <a:lnTo>
                      <a:pt x="4336945" y="356035"/>
                    </a:lnTo>
                    <a:cubicBezTo>
                      <a:pt x="4336945" y="367389"/>
                      <a:pt x="4335849" y="376123"/>
                      <a:pt x="4333687" y="382236"/>
                    </a:cubicBezTo>
                    <a:cubicBezTo>
                      <a:pt x="4331516" y="388378"/>
                      <a:pt x="4327534" y="392807"/>
                      <a:pt x="4321724" y="395572"/>
                    </a:cubicBezTo>
                    <a:cubicBezTo>
                      <a:pt x="4315932" y="398346"/>
                      <a:pt x="4307226" y="399723"/>
                      <a:pt x="4295635" y="399723"/>
                    </a:cubicBezTo>
                    <a:cubicBezTo>
                      <a:pt x="4283452" y="399723"/>
                      <a:pt x="4271003" y="398862"/>
                      <a:pt x="4258249" y="397093"/>
                    </a:cubicBezTo>
                    <a:lnTo>
                      <a:pt x="4251305" y="364759"/>
                    </a:lnTo>
                    <a:cubicBezTo>
                      <a:pt x="4267527" y="367102"/>
                      <a:pt x="4279833" y="368270"/>
                      <a:pt x="4288263" y="368270"/>
                    </a:cubicBezTo>
                    <a:cubicBezTo>
                      <a:pt x="4295502" y="368270"/>
                      <a:pt x="4300283" y="366376"/>
                      <a:pt x="4302598" y="362587"/>
                    </a:cubicBezTo>
                    <a:cubicBezTo>
                      <a:pt x="4304912" y="358799"/>
                      <a:pt x="4306074" y="352380"/>
                      <a:pt x="4306074" y="343359"/>
                    </a:cubicBezTo>
                    <a:lnTo>
                      <a:pt x="4306074" y="265567"/>
                    </a:lnTo>
                    <a:lnTo>
                      <a:pt x="4240866" y="265567"/>
                    </a:lnTo>
                    <a:cubicBezTo>
                      <a:pt x="4239409" y="292371"/>
                      <a:pt x="4236142" y="317196"/>
                      <a:pt x="4231084" y="340087"/>
                    </a:cubicBezTo>
                    <a:cubicBezTo>
                      <a:pt x="4226007" y="362951"/>
                      <a:pt x="4218549" y="385747"/>
                      <a:pt x="4208681" y="408467"/>
                    </a:cubicBezTo>
                    <a:lnTo>
                      <a:pt x="4179125" y="392721"/>
                    </a:lnTo>
                    <a:cubicBezTo>
                      <a:pt x="4187831" y="374966"/>
                      <a:pt x="4194346" y="358646"/>
                      <a:pt x="4198699" y="343790"/>
                    </a:cubicBezTo>
                    <a:cubicBezTo>
                      <a:pt x="4203023" y="328933"/>
                      <a:pt x="4206157" y="310289"/>
                      <a:pt x="4208043" y="287856"/>
                    </a:cubicBezTo>
                    <a:cubicBezTo>
                      <a:pt x="4209910" y="265423"/>
                      <a:pt x="4210853" y="234390"/>
                      <a:pt x="4210853" y="194776"/>
                    </a:cubicBezTo>
                    <a:close/>
                    <a:moveTo>
                      <a:pt x="5372550" y="28266"/>
                    </a:moveTo>
                    <a:lnTo>
                      <a:pt x="5726900" y="28266"/>
                    </a:lnTo>
                    <a:lnTo>
                      <a:pt x="5726900" y="61490"/>
                    </a:lnTo>
                    <a:lnTo>
                      <a:pt x="5567756" y="61490"/>
                    </a:lnTo>
                    <a:lnTo>
                      <a:pt x="5567756" y="229291"/>
                    </a:lnTo>
                    <a:lnTo>
                      <a:pt x="5744292" y="229291"/>
                    </a:lnTo>
                    <a:lnTo>
                      <a:pt x="5744292" y="262515"/>
                    </a:lnTo>
                    <a:lnTo>
                      <a:pt x="5567756" y="262515"/>
                    </a:lnTo>
                    <a:lnTo>
                      <a:pt x="5567756" y="403234"/>
                    </a:lnTo>
                    <a:lnTo>
                      <a:pt x="5531675" y="403234"/>
                    </a:lnTo>
                    <a:lnTo>
                      <a:pt x="5531675" y="262515"/>
                    </a:lnTo>
                    <a:lnTo>
                      <a:pt x="5354729" y="262515"/>
                    </a:lnTo>
                    <a:lnTo>
                      <a:pt x="5354729" y="229291"/>
                    </a:lnTo>
                    <a:lnTo>
                      <a:pt x="5531675" y="229291"/>
                    </a:lnTo>
                    <a:lnTo>
                      <a:pt x="5531675" y="61490"/>
                    </a:lnTo>
                    <a:lnTo>
                      <a:pt x="5372550" y="61490"/>
                    </a:lnTo>
                    <a:close/>
                    <a:moveTo>
                      <a:pt x="4370854" y="28266"/>
                    </a:moveTo>
                    <a:lnTo>
                      <a:pt x="4551724" y="28266"/>
                    </a:lnTo>
                    <a:lnTo>
                      <a:pt x="4549552" y="99937"/>
                    </a:lnTo>
                    <a:cubicBezTo>
                      <a:pt x="4548981" y="112774"/>
                      <a:pt x="4547152" y="122312"/>
                      <a:pt x="4544114" y="128578"/>
                    </a:cubicBezTo>
                    <a:cubicBezTo>
                      <a:pt x="4541066" y="134844"/>
                      <a:pt x="4535789" y="139216"/>
                      <a:pt x="4528245" y="141684"/>
                    </a:cubicBezTo>
                    <a:cubicBezTo>
                      <a:pt x="4520701" y="144161"/>
                      <a:pt x="4509128" y="145386"/>
                      <a:pt x="4493450" y="145386"/>
                    </a:cubicBezTo>
                    <a:cubicBezTo>
                      <a:pt x="4476648" y="145386"/>
                      <a:pt x="4459989" y="144506"/>
                      <a:pt x="4443463" y="142765"/>
                    </a:cubicBezTo>
                    <a:lnTo>
                      <a:pt x="4437805" y="111311"/>
                    </a:lnTo>
                    <a:cubicBezTo>
                      <a:pt x="4455207" y="113932"/>
                      <a:pt x="4472447" y="115252"/>
                      <a:pt x="4489554" y="115252"/>
                    </a:cubicBezTo>
                    <a:cubicBezTo>
                      <a:pt x="4497079" y="115252"/>
                      <a:pt x="4502737" y="114429"/>
                      <a:pt x="4506509" y="112832"/>
                    </a:cubicBezTo>
                    <a:cubicBezTo>
                      <a:pt x="4510281" y="111225"/>
                      <a:pt x="4512815" y="108747"/>
                      <a:pt x="4514119" y="105408"/>
                    </a:cubicBezTo>
                    <a:cubicBezTo>
                      <a:pt x="4515424" y="102051"/>
                      <a:pt x="4516224" y="97181"/>
                      <a:pt x="4516500" y="90772"/>
                    </a:cubicBezTo>
                    <a:cubicBezTo>
                      <a:pt x="4517082" y="86678"/>
                      <a:pt x="4517529" y="81961"/>
                      <a:pt x="4517805" y="76557"/>
                    </a:cubicBezTo>
                    <a:cubicBezTo>
                      <a:pt x="4518110" y="71180"/>
                      <a:pt x="4518234" y="66139"/>
                      <a:pt x="4518234" y="61490"/>
                    </a:cubicBezTo>
                    <a:lnTo>
                      <a:pt x="4402153" y="61490"/>
                    </a:lnTo>
                    <a:lnTo>
                      <a:pt x="4402153" y="172497"/>
                    </a:lnTo>
                    <a:lnTo>
                      <a:pt x="4557382" y="172497"/>
                    </a:lnTo>
                    <a:lnTo>
                      <a:pt x="4557382" y="204381"/>
                    </a:lnTo>
                    <a:cubicBezTo>
                      <a:pt x="4551867" y="227120"/>
                      <a:pt x="4545209" y="247869"/>
                      <a:pt x="4537379" y="266667"/>
                    </a:cubicBezTo>
                    <a:cubicBezTo>
                      <a:pt x="4529559" y="285445"/>
                      <a:pt x="4519996" y="303009"/>
                      <a:pt x="4508671" y="319329"/>
                    </a:cubicBezTo>
                    <a:cubicBezTo>
                      <a:pt x="4525482" y="336510"/>
                      <a:pt x="4549105" y="354858"/>
                      <a:pt x="4579546" y="374383"/>
                    </a:cubicBezTo>
                    <a:lnTo>
                      <a:pt x="4559115" y="403234"/>
                    </a:lnTo>
                    <a:cubicBezTo>
                      <a:pt x="4529254" y="383403"/>
                      <a:pt x="4505928" y="364051"/>
                      <a:pt x="4489126" y="345100"/>
                    </a:cubicBezTo>
                    <a:cubicBezTo>
                      <a:pt x="4473457" y="363745"/>
                      <a:pt x="4452873" y="383126"/>
                      <a:pt x="4427385" y="403234"/>
                    </a:cubicBezTo>
                    <a:lnTo>
                      <a:pt x="4407810" y="374383"/>
                    </a:lnTo>
                    <a:cubicBezTo>
                      <a:pt x="4433604" y="356618"/>
                      <a:pt x="4454179" y="338681"/>
                      <a:pt x="4469552" y="320620"/>
                    </a:cubicBezTo>
                    <a:cubicBezTo>
                      <a:pt x="4458836" y="305487"/>
                      <a:pt x="4449340" y="288439"/>
                      <a:pt x="4441082" y="269508"/>
                    </a:cubicBezTo>
                    <a:cubicBezTo>
                      <a:pt x="4432814" y="250566"/>
                      <a:pt x="4425204" y="228708"/>
                      <a:pt x="4418250" y="203950"/>
                    </a:cubicBezTo>
                    <a:lnTo>
                      <a:pt x="4402153" y="203950"/>
                    </a:lnTo>
                    <a:lnTo>
                      <a:pt x="4402153" y="406716"/>
                    </a:lnTo>
                    <a:lnTo>
                      <a:pt x="4370854" y="406716"/>
                    </a:lnTo>
                    <a:close/>
                    <a:moveTo>
                      <a:pt x="643845" y="10358"/>
                    </a:moveTo>
                    <a:lnTo>
                      <a:pt x="678192" y="10358"/>
                    </a:lnTo>
                    <a:lnTo>
                      <a:pt x="678192" y="111311"/>
                    </a:lnTo>
                    <a:lnTo>
                      <a:pt x="727322" y="111311"/>
                    </a:lnTo>
                    <a:lnTo>
                      <a:pt x="727322" y="144955"/>
                    </a:lnTo>
                    <a:lnTo>
                      <a:pt x="678192" y="144955"/>
                    </a:lnTo>
                    <a:lnTo>
                      <a:pt x="678192" y="276051"/>
                    </a:lnTo>
                    <a:cubicBezTo>
                      <a:pt x="692375" y="271105"/>
                      <a:pt x="708053" y="265270"/>
                      <a:pt x="725131" y="258573"/>
                    </a:cubicBezTo>
                    <a:lnTo>
                      <a:pt x="726874" y="291797"/>
                    </a:lnTo>
                    <a:cubicBezTo>
                      <a:pt x="680507" y="310136"/>
                      <a:pt x="636596" y="324868"/>
                      <a:pt x="595144" y="335926"/>
                    </a:cubicBezTo>
                    <a:lnTo>
                      <a:pt x="586885" y="301851"/>
                    </a:lnTo>
                    <a:cubicBezTo>
                      <a:pt x="603392" y="298340"/>
                      <a:pt x="622385" y="293385"/>
                      <a:pt x="643845" y="286966"/>
                    </a:cubicBezTo>
                    <a:lnTo>
                      <a:pt x="643845" y="144955"/>
                    </a:lnTo>
                    <a:lnTo>
                      <a:pt x="594715" y="144955"/>
                    </a:lnTo>
                    <a:lnTo>
                      <a:pt x="594715" y="111311"/>
                    </a:lnTo>
                    <a:lnTo>
                      <a:pt x="643845" y="111311"/>
                    </a:lnTo>
                    <a:close/>
                    <a:moveTo>
                      <a:pt x="3250485" y="8177"/>
                    </a:moveTo>
                    <a:lnTo>
                      <a:pt x="3286137" y="8177"/>
                    </a:lnTo>
                    <a:lnTo>
                      <a:pt x="3286137" y="79828"/>
                    </a:lnTo>
                    <a:lnTo>
                      <a:pt x="3394846" y="79828"/>
                    </a:lnTo>
                    <a:lnTo>
                      <a:pt x="3394846" y="113482"/>
                    </a:lnTo>
                    <a:lnTo>
                      <a:pt x="3286137" y="113482"/>
                    </a:lnTo>
                    <a:lnTo>
                      <a:pt x="3286137" y="198698"/>
                    </a:lnTo>
                    <a:lnTo>
                      <a:pt x="3368757" y="198698"/>
                    </a:lnTo>
                    <a:lnTo>
                      <a:pt x="3368757" y="404545"/>
                    </a:lnTo>
                    <a:lnTo>
                      <a:pt x="3334419" y="404545"/>
                    </a:lnTo>
                    <a:lnTo>
                      <a:pt x="3334419" y="378754"/>
                    </a:lnTo>
                    <a:lnTo>
                      <a:pt x="3218310" y="378754"/>
                    </a:lnTo>
                    <a:lnTo>
                      <a:pt x="3218310" y="404095"/>
                    </a:lnTo>
                    <a:lnTo>
                      <a:pt x="3183543" y="404095"/>
                    </a:lnTo>
                    <a:lnTo>
                      <a:pt x="3183543" y="198698"/>
                    </a:lnTo>
                    <a:lnTo>
                      <a:pt x="3250485" y="198698"/>
                    </a:lnTo>
                    <a:close/>
                    <a:moveTo>
                      <a:pt x="3895232" y="6867"/>
                    </a:moveTo>
                    <a:cubicBezTo>
                      <a:pt x="3903052" y="12979"/>
                      <a:pt x="3912187" y="20623"/>
                      <a:pt x="3922626" y="29797"/>
                    </a:cubicBezTo>
                    <a:cubicBezTo>
                      <a:pt x="3933065" y="38990"/>
                      <a:pt x="3941324" y="46633"/>
                      <a:pt x="3947410" y="52746"/>
                    </a:cubicBezTo>
                    <a:lnTo>
                      <a:pt x="3926103" y="78087"/>
                    </a:lnTo>
                    <a:cubicBezTo>
                      <a:pt x="3911606" y="62370"/>
                      <a:pt x="3894223" y="46327"/>
                      <a:pt x="3873944" y="30036"/>
                    </a:cubicBezTo>
                    <a:close/>
                    <a:moveTo>
                      <a:pt x="3808278" y="4666"/>
                    </a:moveTo>
                    <a:lnTo>
                      <a:pt x="3844807" y="4666"/>
                    </a:lnTo>
                    <a:cubicBezTo>
                      <a:pt x="3844807" y="27989"/>
                      <a:pt x="3845388" y="53483"/>
                      <a:pt x="3846550" y="81148"/>
                    </a:cubicBezTo>
                    <a:lnTo>
                      <a:pt x="3979157" y="81148"/>
                    </a:lnTo>
                    <a:lnTo>
                      <a:pt x="3979157" y="115252"/>
                    </a:lnTo>
                    <a:lnTo>
                      <a:pt x="3848283" y="115252"/>
                    </a:lnTo>
                    <a:cubicBezTo>
                      <a:pt x="3851760" y="172047"/>
                      <a:pt x="3857351" y="218740"/>
                      <a:pt x="3865028" y="255302"/>
                    </a:cubicBezTo>
                    <a:cubicBezTo>
                      <a:pt x="3872706" y="291854"/>
                      <a:pt x="3882631" y="320496"/>
                      <a:pt x="3894804" y="341159"/>
                    </a:cubicBezTo>
                    <a:cubicBezTo>
                      <a:pt x="3899157" y="348458"/>
                      <a:pt x="3903205" y="353413"/>
                      <a:pt x="3906976" y="356035"/>
                    </a:cubicBezTo>
                    <a:cubicBezTo>
                      <a:pt x="3910748" y="358646"/>
                      <a:pt x="3914958" y="359957"/>
                      <a:pt x="3919588" y="359957"/>
                    </a:cubicBezTo>
                    <a:cubicBezTo>
                      <a:pt x="3924236" y="359957"/>
                      <a:pt x="3927836" y="357995"/>
                      <a:pt x="3930456" y="354054"/>
                    </a:cubicBezTo>
                    <a:cubicBezTo>
                      <a:pt x="3933065" y="350142"/>
                      <a:pt x="3935809" y="341465"/>
                      <a:pt x="3938723" y="328053"/>
                    </a:cubicBezTo>
                    <a:cubicBezTo>
                      <a:pt x="3941905" y="313197"/>
                      <a:pt x="3944943" y="296016"/>
                      <a:pt x="3947839" y="276482"/>
                    </a:cubicBezTo>
                    <a:lnTo>
                      <a:pt x="3978281" y="287425"/>
                    </a:lnTo>
                    <a:cubicBezTo>
                      <a:pt x="3973928" y="315674"/>
                      <a:pt x="3970309" y="335630"/>
                      <a:pt x="3967413" y="347300"/>
                    </a:cubicBezTo>
                    <a:cubicBezTo>
                      <a:pt x="3962203" y="367389"/>
                      <a:pt x="3955744" y="381375"/>
                      <a:pt x="3948077" y="389239"/>
                    </a:cubicBezTo>
                    <a:cubicBezTo>
                      <a:pt x="3940381" y="397093"/>
                      <a:pt x="3931027" y="401034"/>
                      <a:pt x="3920016" y="401034"/>
                    </a:cubicBezTo>
                    <a:cubicBezTo>
                      <a:pt x="3909015" y="401034"/>
                      <a:pt x="3898728" y="397399"/>
                      <a:pt x="3889146" y="390119"/>
                    </a:cubicBezTo>
                    <a:cubicBezTo>
                      <a:pt x="3879583" y="382820"/>
                      <a:pt x="3869867" y="370317"/>
                      <a:pt x="3860028" y="352533"/>
                    </a:cubicBezTo>
                    <a:cubicBezTo>
                      <a:pt x="3848131" y="330674"/>
                      <a:pt x="3837996" y="299737"/>
                      <a:pt x="3829596" y="259674"/>
                    </a:cubicBezTo>
                    <a:cubicBezTo>
                      <a:pt x="3821185" y="219601"/>
                      <a:pt x="3815374" y="171463"/>
                      <a:pt x="3812203" y="115252"/>
                    </a:cubicBezTo>
                    <a:lnTo>
                      <a:pt x="3596976" y="115252"/>
                    </a:lnTo>
                    <a:lnTo>
                      <a:pt x="3596976" y="81148"/>
                    </a:lnTo>
                    <a:lnTo>
                      <a:pt x="3810898" y="81148"/>
                    </a:lnTo>
                    <a:cubicBezTo>
                      <a:pt x="3810317" y="41831"/>
                      <a:pt x="3809440" y="16337"/>
                      <a:pt x="3808278" y="4666"/>
                    </a:cubicBezTo>
                    <a:close/>
                    <a:moveTo>
                      <a:pt x="3090932" y="3356"/>
                    </a:moveTo>
                    <a:cubicBezTo>
                      <a:pt x="3099914" y="26372"/>
                      <a:pt x="3108744" y="51436"/>
                      <a:pt x="3117450" y="78537"/>
                    </a:cubicBezTo>
                    <a:lnTo>
                      <a:pt x="3180067" y="78537"/>
                    </a:lnTo>
                    <a:lnTo>
                      <a:pt x="3180067" y="112172"/>
                    </a:lnTo>
                    <a:lnTo>
                      <a:pt x="3005273" y="112172"/>
                    </a:lnTo>
                    <a:lnTo>
                      <a:pt x="3005273" y="78537"/>
                    </a:lnTo>
                    <a:lnTo>
                      <a:pt x="3083112" y="78537"/>
                    </a:lnTo>
                    <a:cubicBezTo>
                      <a:pt x="3074406" y="54918"/>
                      <a:pt x="3065719" y="32791"/>
                      <a:pt x="3057023" y="12099"/>
                    </a:cubicBezTo>
                    <a:close/>
                    <a:moveTo>
                      <a:pt x="4892138" y="754"/>
                    </a:moveTo>
                    <a:lnTo>
                      <a:pt x="4923894" y="13840"/>
                    </a:lnTo>
                    <a:cubicBezTo>
                      <a:pt x="4917799" y="23167"/>
                      <a:pt x="4910131" y="33671"/>
                      <a:pt x="4900844" y="45323"/>
                    </a:cubicBezTo>
                    <a:lnTo>
                      <a:pt x="5102593" y="45323"/>
                    </a:lnTo>
                    <a:lnTo>
                      <a:pt x="5102593" y="74165"/>
                    </a:lnTo>
                    <a:cubicBezTo>
                      <a:pt x="5070694" y="105322"/>
                      <a:pt x="5035347" y="131696"/>
                      <a:pt x="4996494" y="153249"/>
                    </a:cubicBezTo>
                    <a:cubicBezTo>
                      <a:pt x="5036775" y="168708"/>
                      <a:pt x="5090544" y="182101"/>
                      <a:pt x="5157790" y="193466"/>
                    </a:cubicBezTo>
                    <a:lnTo>
                      <a:pt x="5149113" y="227550"/>
                    </a:lnTo>
                    <a:cubicBezTo>
                      <a:pt x="5108527" y="219687"/>
                      <a:pt x="5072941" y="211316"/>
                      <a:pt x="5042376" y="202420"/>
                    </a:cubicBezTo>
                    <a:cubicBezTo>
                      <a:pt x="5011782" y="193533"/>
                      <a:pt x="4984321" y="183259"/>
                      <a:pt x="4959966" y="171616"/>
                    </a:cubicBezTo>
                    <a:cubicBezTo>
                      <a:pt x="4909245" y="194910"/>
                      <a:pt x="4847228" y="215449"/>
                      <a:pt x="4773895" y="233233"/>
                    </a:cubicBezTo>
                    <a:lnTo>
                      <a:pt x="4762150" y="199578"/>
                    </a:lnTo>
                    <a:cubicBezTo>
                      <a:pt x="4824463" y="186769"/>
                      <a:pt x="4878527" y="171033"/>
                      <a:pt x="4924323" y="152388"/>
                    </a:cubicBezTo>
                    <a:cubicBezTo>
                      <a:pt x="4900263" y="137809"/>
                      <a:pt x="4876345" y="119318"/>
                      <a:pt x="4852590" y="96885"/>
                    </a:cubicBezTo>
                    <a:cubicBezTo>
                      <a:pt x="4834607" y="113789"/>
                      <a:pt x="4814757" y="129219"/>
                      <a:pt x="4793021" y="143214"/>
                    </a:cubicBezTo>
                    <a:lnTo>
                      <a:pt x="4773895" y="118734"/>
                    </a:lnTo>
                    <a:cubicBezTo>
                      <a:pt x="4795050" y="105045"/>
                      <a:pt x="4816700" y="86984"/>
                      <a:pt x="4838893" y="64541"/>
                    </a:cubicBezTo>
                    <a:cubicBezTo>
                      <a:pt x="4861058" y="42109"/>
                      <a:pt x="4878813" y="20843"/>
                      <a:pt x="4892138" y="754"/>
                    </a:cubicBezTo>
                    <a:close/>
                    <a:moveTo>
                      <a:pt x="6109900" y="-126"/>
                    </a:moveTo>
                    <a:lnTo>
                      <a:pt x="6141646" y="18212"/>
                    </a:lnTo>
                    <a:cubicBezTo>
                      <a:pt x="6125692" y="40951"/>
                      <a:pt x="6107299" y="65058"/>
                      <a:pt x="6086421" y="90552"/>
                    </a:cubicBezTo>
                    <a:cubicBezTo>
                      <a:pt x="6065570" y="116046"/>
                      <a:pt x="6047578" y="135485"/>
                      <a:pt x="6032509" y="148878"/>
                    </a:cubicBezTo>
                    <a:cubicBezTo>
                      <a:pt x="6058017" y="146553"/>
                      <a:pt x="6093517" y="143798"/>
                      <a:pt x="6139027" y="140593"/>
                    </a:cubicBezTo>
                    <a:lnTo>
                      <a:pt x="6245126" y="132711"/>
                    </a:lnTo>
                    <a:cubicBezTo>
                      <a:pt x="6221352" y="105322"/>
                      <a:pt x="6202807" y="84937"/>
                      <a:pt x="6189471" y="71544"/>
                    </a:cubicBezTo>
                    <a:lnTo>
                      <a:pt x="6215113" y="48805"/>
                    </a:lnTo>
                    <a:cubicBezTo>
                      <a:pt x="6229905" y="63661"/>
                      <a:pt x="6249174" y="84563"/>
                      <a:pt x="6272948" y="111521"/>
                    </a:cubicBezTo>
                    <a:cubicBezTo>
                      <a:pt x="6296723" y="138479"/>
                      <a:pt x="6315849" y="161132"/>
                      <a:pt x="6330337" y="179470"/>
                    </a:cubicBezTo>
                    <a:lnTo>
                      <a:pt x="6303391" y="203070"/>
                    </a:lnTo>
                    <a:cubicBezTo>
                      <a:pt x="6300476" y="199282"/>
                      <a:pt x="6292218" y="188941"/>
                      <a:pt x="6278607" y="172047"/>
                    </a:cubicBezTo>
                    <a:lnTo>
                      <a:pt x="6271644" y="163753"/>
                    </a:lnTo>
                    <a:cubicBezTo>
                      <a:pt x="6225276" y="167245"/>
                      <a:pt x="6178813" y="170727"/>
                      <a:pt x="6132302" y="174238"/>
                    </a:cubicBezTo>
                    <a:cubicBezTo>
                      <a:pt x="6085782" y="177729"/>
                      <a:pt x="6039329" y="181364"/>
                      <a:pt x="5992942" y="185153"/>
                    </a:cubicBezTo>
                    <a:lnTo>
                      <a:pt x="5962948" y="187353"/>
                    </a:lnTo>
                    <a:lnTo>
                      <a:pt x="5953385" y="151078"/>
                    </a:lnTo>
                    <a:cubicBezTo>
                      <a:pt x="5964100" y="149327"/>
                      <a:pt x="5971930" y="147653"/>
                      <a:pt x="5976864" y="146055"/>
                    </a:cubicBezTo>
                    <a:cubicBezTo>
                      <a:pt x="5981788" y="144439"/>
                      <a:pt x="5986141" y="142181"/>
                      <a:pt x="5989913" y="139273"/>
                    </a:cubicBezTo>
                    <a:cubicBezTo>
                      <a:pt x="6006420" y="126464"/>
                      <a:pt x="6026851" y="105628"/>
                      <a:pt x="6051207" y="76777"/>
                    </a:cubicBezTo>
                    <a:cubicBezTo>
                      <a:pt x="6075552" y="47944"/>
                      <a:pt x="6095127" y="22306"/>
                      <a:pt x="6109900" y="-126"/>
                    </a:cubicBez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E002368C-BD5E-710C-B17B-53215C70124B}"/>
                  </a:ext>
                </a:extLst>
              </p:cNvPr>
              <p:cNvSpPr/>
              <p:nvPr/>
            </p:nvSpPr>
            <p:spPr>
              <a:xfrm>
                <a:off x="2584780" y="3035721"/>
                <a:ext cx="6330372" cy="411214"/>
              </a:xfrm>
              <a:custGeom>
                <a:avLst/>
                <a:gdLst>
                  <a:gd name="connsiteX0" fmla="*/ 236051 w 6330372"/>
                  <a:gd name="connsiteY0" fmla="*/ 263376 h 411214"/>
                  <a:gd name="connsiteX1" fmla="*/ 265178 w 6330372"/>
                  <a:gd name="connsiteY1" fmla="*/ 279992 h 411214"/>
                  <a:gd name="connsiteX2" fmla="*/ 230393 w 6330372"/>
                  <a:gd name="connsiteY2" fmla="*/ 347941 h 411214"/>
                  <a:gd name="connsiteX3" fmla="*/ 188655 w 6330372"/>
                  <a:gd name="connsiteY3" fmla="*/ 411088 h 411214"/>
                  <a:gd name="connsiteX4" fmla="*/ 160823 w 6330372"/>
                  <a:gd name="connsiteY4" fmla="*/ 387498 h 411214"/>
                  <a:gd name="connsiteX5" fmla="*/ 202561 w 6330372"/>
                  <a:gd name="connsiteY5" fmla="*/ 327623 h 411214"/>
                  <a:gd name="connsiteX6" fmla="*/ 236051 w 6330372"/>
                  <a:gd name="connsiteY6" fmla="*/ 263376 h 411214"/>
                  <a:gd name="connsiteX7" fmla="*/ 329510 w 6330372"/>
                  <a:gd name="connsiteY7" fmla="*/ 262945 h 411214"/>
                  <a:gd name="connsiteX8" fmla="*/ 366467 w 6330372"/>
                  <a:gd name="connsiteY8" fmla="*/ 327833 h 411214"/>
                  <a:gd name="connsiteX9" fmla="*/ 393871 w 6330372"/>
                  <a:gd name="connsiteY9" fmla="*/ 378754 h 411214"/>
                  <a:gd name="connsiteX10" fmla="*/ 400834 w 6330372"/>
                  <a:gd name="connsiteY10" fmla="*/ 391860 h 411214"/>
                  <a:gd name="connsiteX11" fmla="*/ 370820 w 6330372"/>
                  <a:gd name="connsiteY11" fmla="*/ 410208 h 411214"/>
                  <a:gd name="connsiteX12" fmla="*/ 337578 w 6330372"/>
                  <a:gd name="connsiteY12" fmla="*/ 346841 h 411214"/>
                  <a:gd name="connsiteX13" fmla="*/ 300402 w 6330372"/>
                  <a:gd name="connsiteY13" fmla="*/ 281743 h 411214"/>
                  <a:gd name="connsiteX14" fmla="*/ 6029032 w 6330372"/>
                  <a:gd name="connsiteY14" fmla="*/ 257713 h 411214"/>
                  <a:gd name="connsiteX15" fmla="*/ 6029032 w 6330372"/>
                  <a:gd name="connsiteY15" fmla="*/ 349041 h 411214"/>
                  <a:gd name="connsiteX16" fmla="*/ 6248593 w 6330372"/>
                  <a:gd name="connsiteY16" fmla="*/ 349041 h 411214"/>
                  <a:gd name="connsiteX17" fmla="*/ 6248593 w 6330372"/>
                  <a:gd name="connsiteY17" fmla="*/ 257713 h 411214"/>
                  <a:gd name="connsiteX18" fmla="*/ 57781 w 6330372"/>
                  <a:gd name="connsiteY18" fmla="*/ 245028 h 411214"/>
                  <a:gd name="connsiteX19" fmla="*/ 57781 w 6330372"/>
                  <a:gd name="connsiteY19" fmla="*/ 313197 h 411214"/>
                  <a:gd name="connsiteX20" fmla="*/ 118227 w 6330372"/>
                  <a:gd name="connsiteY20" fmla="*/ 302282 h 411214"/>
                  <a:gd name="connsiteX21" fmla="*/ 118227 w 6330372"/>
                  <a:gd name="connsiteY21" fmla="*/ 245028 h 411214"/>
                  <a:gd name="connsiteX22" fmla="*/ 3218310 w 6330372"/>
                  <a:gd name="connsiteY22" fmla="*/ 232802 h 411214"/>
                  <a:gd name="connsiteX23" fmla="*/ 3218310 w 6330372"/>
                  <a:gd name="connsiteY23" fmla="*/ 345531 h 411214"/>
                  <a:gd name="connsiteX24" fmla="*/ 3334419 w 6330372"/>
                  <a:gd name="connsiteY24" fmla="*/ 345531 h 411214"/>
                  <a:gd name="connsiteX25" fmla="*/ 3334419 w 6330372"/>
                  <a:gd name="connsiteY25" fmla="*/ 232802 h 411214"/>
                  <a:gd name="connsiteX26" fmla="*/ 5993818 w 6330372"/>
                  <a:gd name="connsiteY26" fmla="*/ 223179 h 411214"/>
                  <a:gd name="connsiteX27" fmla="*/ 6283817 w 6330372"/>
                  <a:gd name="connsiteY27" fmla="*/ 223179 h 411214"/>
                  <a:gd name="connsiteX28" fmla="*/ 6283817 w 6330372"/>
                  <a:gd name="connsiteY28" fmla="*/ 405836 h 411214"/>
                  <a:gd name="connsiteX29" fmla="*/ 6248593 w 6330372"/>
                  <a:gd name="connsiteY29" fmla="*/ 405836 h 411214"/>
                  <a:gd name="connsiteX30" fmla="*/ 6248593 w 6330372"/>
                  <a:gd name="connsiteY30" fmla="*/ 382236 h 411214"/>
                  <a:gd name="connsiteX31" fmla="*/ 6029032 w 6330372"/>
                  <a:gd name="connsiteY31" fmla="*/ 382236 h 411214"/>
                  <a:gd name="connsiteX32" fmla="*/ 6029032 w 6330372"/>
                  <a:gd name="connsiteY32" fmla="*/ 405836 h 411214"/>
                  <a:gd name="connsiteX33" fmla="*/ 5993818 w 6330372"/>
                  <a:gd name="connsiteY33" fmla="*/ 405836 h 411214"/>
                  <a:gd name="connsiteX34" fmla="*/ 4449121 w 6330372"/>
                  <a:gd name="connsiteY34" fmla="*/ 203950 h 411214"/>
                  <a:gd name="connsiteX35" fmla="*/ 4489126 w 6330372"/>
                  <a:gd name="connsiteY35" fmla="*/ 294849 h 411214"/>
                  <a:gd name="connsiteX36" fmla="*/ 4526511 w 6330372"/>
                  <a:gd name="connsiteY36" fmla="*/ 203950 h 411214"/>
                  <a:gd name="connsiteX37" fmla="*/ 4913026 w 6330372"/>
                  <a:gd name="connsiteY37" fmla="*/ 203070 h 411214"/>
                  <a:gd name="connsiteX38" fmla="*/ 4949526 w 6330372"/>
                  <a:gd name="connsiteY38" fmla="*/ 203520 h 411214"/>
                  <a:gd name="connsiteX39" fmla="*/ 4947583 w 6330372"/>
                  <a:gd name="connsiteY39" fmla="*/ 219476 h 411214"/>
                  <a:gd name="connsiteX40" fmla="*/ 4943887 w 6330372"/>
                  <a:gd name="connsiteY40" fmla="*/ 247209 h 411214"/>
                  <a:gd name="connsiteX41" fmla="*/ 5109537 w 6330372"/>
                  <a:gd name="connsiteY41" fmla="*/ 247209 h 411214"/>
                  <a:gd name="connsiteX42" fmla="*/ 5096506 w 6330372"/>
                  <a:gd name="connsiteY42" fmla="*/ 347300 h 411214"/>
                  <a:gd name="connsiteX43" fmla="*/ 5078457 w 6330372"/>
                  <a:gd name="connsiteY43" fmla="*/ 389019 h 411214"/>
                  <a:gd name="connsiteX44" fmla="*/ 5039975 w 6330372"/>
                  <a:gd name="connsiteY44" fmla="*/ 402785 h 411214"/>
                  <a:gd name="connsiteX45" fmla="*/ 4963013 w 6330372"/>
                  <a:gd name="connsiteY45" fmla="*/ 398862 h 411214"/>
                  <a:gd name="connsiteX46" fmla="*/ 4956927 w 6330372"/>
                  <a:gd name="connsiteY46" fmla="*/ 366959 h 411214"/>
                  <a:gd name="connsiteX47" fmla="*/ 5025631 w 6330372"/>
                  <a:gd name="connsiteY47" fmla="*/ 372641 h 411214"/>
                  <a:gd name="connsiteX48" fmla="*/ 5048891 w 6330372"/>
                  <a:gd name="connsiteY48" fmla="*/ 366069 h 411214"/>
                  <a:gd name="connsiteX49" fmla="*/ 5060854 w 6330372"/>
                  <a:gd name="connsiteY49" fmla="*/ 339848 h 411214"/>
                  <a:gd name="connsiteX50" fmla="*/ 5070417 w 6330372"/>
                  <a:gd name="connsiteY50" fmla="*/ 278251 h 411214"/>
                  <a:gd name="connsiteX51" fmla="*/ 4937801 w 6330372"/>
                  <a:gd name="connsiteY51" fmla="*/ 278251 h 411214"/>
                  <a:gd name="connsiteX52" fmla="*/ 4912807 w 6330372"/>
                  <a:gd name="connsiteY52" fmla="*/ 330244 h 411214"/>
                  <a:gd name="connsiteX53" fmla="*/ 4867363 w 6330372"/>
                  <a:gd name="connsiteY53" fmla="*/ 370011 h 411214"/>
                  <a:gd name="connsiteX54" fmla="*/ 4791706 w 6330372"/>
                  <a:gd name="connsiteY54" fmla="*/ 406716 h 411214"/>
                  <a:gd name="connsiteX55" fmla="*/ 4771704 w 6330372"/>
                  <a:gd name="connsiteY55" fmla="*/ 377874 h 411214"/>
                  <a:gd name="connsiteX56" fmla="*/ 4838017 w 6330372"/>
                  <a:gd name="connsiteY56" fmla="*/ 348822 h 411214"/>
                  <a:gd name="connsiteX57" fmla="*/ 4878441 w 6330372"/>
                  <a:gd name="connsiteY57" fmla="*/ 317779 h 411214"/>
                  <a:gd name="connsiteX58" fmla="*/ 4900844 w 6330372"/>
                  <a:gd name="connsiteY58" fmla="*/ 278251 h 411214"/>
                  <a:gd name="connsiteX59" fmla="*/ 4786068 w 6330372"/>
                  <a:gd name="connsiteY59" fmla="*/ 278251 h 411214"/>
                  <a:gd name="connsiteX60" fmla="*/ 4786068 w 6330372"/>
                  <a:gd name="connsiteY60" fmla="*/ 247209 h 411214"/>
                  <a:gd name="connsiteX61" fmla="*/ 4907788 w 6330372"/>
                  <a:gd name="connsiteY61" fmla="*/ 247209 h 411214"/>
                  <a:gd name="connsiteX62" fmla="*/ 4913026 w 6330372"/>
                  <a:gd name="connsiteY62" fmla="*/ 203070 h 411214"/>
                  <a:gd name="connsiteX63" fmla="*/ 3607416 w 6330372"/>
                  <a:gd name="connsiteY63" fmla="*/ 182101 h 411214"/>
                  <a:gd name="connsiteX64" fmla="*/ 3796534 w 6330372"/>
                  <a:gd name="connsiteY64" fmla="*/ 182101 h 411214"/>
                  <a:gd name="connsiteX65" fmla="*/ 3796534 w 6330372"/>
                  <a:gd name="connsiteY65" fmla="*/ 216635 h 411214"/>
                  <a:gd name="connsiteX66" fmla="*/ 3720458 w 6330372"/>
                  <a:gd name="connsiteY66" fmla="*/ 216635 h 411214"/>
                  <a:gd name="connsiteX67" fmla="*/ 3720458 w 6330372"/>
                  <a:gd name="connsiteY67" fmla="*/ 323251 h 411214"/>
                  <a:gd name="connsiteX68" fmla="*/ 3811326 w 6330372"/>
                  <a:gd name="connsiteY68" fmla="*/ 308825 h 411214"/>
                  <a:gd name="connsiteX69" fmla="*/ 3812203 w 6330372"/>
                  <a:gd name="connsiteY69" fmla="*/ 343790 h 411214"/>
                  <a:gd name="connsiteX70" fmla="*/ 3599595 w 6330372"/>
                  <a:gd name="connsiteY70" fmla="*/ 375693 h 411214"/>
                  <a:gd name="connsiteX71" fmla="*/ 3594814 w 6330372"/>
                  <a:gd name="connsiteY71" fmla="*/ 341159 h 411214"/>
                  <a:gd name="connsiteX72" fmla="*/ 3645249 w 6330372"/>
                  <a:gd name="connsiteY72" fmla="*/ 334185 h 411214"/>
                  <a:gd name="connsiteX73" fmla="*/ 3684377 w 6330372"/>
                  <a:gd name="connsiteY73" fmla="*/ 328933 h 411214"/>
                  <a:gd name="connsiteX74" fmla="*/ 3684377 w 6330372"/>
                  <a:gd name="connsiteY74" fmla="*/ 216635 h 411214"/>
                  <a:gd name="connsiteX75" fmla="*/ 3607416 w 6330372"/>
                  <a:gd name="connsiteY75" fmla="*/ 216635 h 411214"/>
                  <a:gd name="connsiteX76" fmla="*/ 2414447 w 6330372"/>
                  <a:gd name="connsiteY76" fmla="*/ 175099 h 411214"/>
                  <a:gd name="connsiteX77" fmla="*/ 2804877 w 6330372"/>
                  <a:gd name="connsiteY77" fmla="*/ 175099 h 411214"/>
                  <a:gd name="connsiteX78" fmla="*/ 2804877 w 6330372"/>
                  <a:gd name="connsiteY78" fmla="*/ 212694 h 411214"/>
                  <a:gd name="connsiteX79" fmla="*/ 2414447 w 6330372"/>
                  <a:gd name="connsiteY79" fmla="*/ 212694 h 411214"/>
                  <a:gd name="connsiteX80" fmla="*/ 4242171 w 6330372"/>
                  <a:gd name="connsiteY80" fmla="*/ 163303 h 411214"/>
                  <a:gd name="connsiteX81" fmla="*/ 4242171 w 6330372"/>
                  <a:gd name="connsiteY81" fmla="*/ 209202 h 411214"/>
                  <a:gd name="connsiteX82" fmla="*/ 4241724 w 6330372"/>
                  <a:gd name="connsiteY82" fmla="*/ 234974 h 411214"/>
                  <a:gd name="connsiteX83" fmla="*/ 4306074 w 6330372"/>
                  <a:gd name="connsiteY83" fmla="*/ 234974 h 411214"/>
                  <a:gd name="connsiteX84" fmla="*/ 4306074 w 6330372"/>
                  <a:gd name="connsiteY84" fmla="*/ 163303 h 411214"/>
                  <a:gd name="connsiteX85" fmla="*/ 57781 w 6330372"/>
                  <a:gd name="connsiteY85" fmla="*/ 155440 h 411214"/>
                  <a:gd name="connsiteX86" fmla="*/ 57781 w 6330372"/>
                  <a:gd name="connsiteY86" fmla="*/ 213555 h 411214"/>
                  <a:gd name="connsiteX87" fmla="*/ 118227 w 6330372"/>
                  <a:gd name="connsiteY87" fmla="*/ 213555 h 411214"/>
                  <a:gd name="connsiteX88" fmla="*/ 118227 w 6330372"/>
                  <a:gd name="connsiteY88" fmla="*/ 155440 h 411214"/>
                  <a:gd name="connsiteX89" fmla="*/ 3049193 w 6330372"/>
                  <a:gd name="connsiteY89" fmla="*/ 131850 h 411214"/>
                  <a:gd name="connsiteX90" fmla="*/ 3068319 w 6330372"/>
                  <a:gd name="connsiteY90" fmla="*/ 208972 h 411214"/>
                  <a:gd name="connsiteX91" fmla="*/ 3083541 w 6330372"/>
                  <a:gd name="connsiteY91" fmla="*/ 286536 h 411214"/>
                  <a:gd name="connsiteX92" fmla="*/ 3051355 w 6330372"/>
                  <a:gd name="connsiteY92" fmla="*/ 293108 h 411214"/>
                  <a:gd name="connsiteX93" fmla="*/ 3037020 w 6330372"/>
                  <a:gd name="connsiteY93" fmla="*/ 216396 h 411214"/>
                  <a:gd name="connsiteX94" fmla="*/ 3018322 w 6330372"/>
                  <a:gd name="connsiteY94" fmla="*/ 140163 h 411214"/>
                  <a:gd name="connsiteX95" fmla="*/ 3130060 w 6330372"/>
                  <a:gd name="connsiteY95" fmla="*/ 130539 h 411214"/>
                  <a:gd name="connsiteX96" fmla="*/ 3161807 w 6330372"/>
                  <a:gd name="connsiteY96" fmla="*/ 137962 h 411214"/>
                  <a:gd name="connsiteX97" fmla="*/ 3143538 w 6330372"/>
                  <a:gd name="connsiteY97" fmla="*/ 221868 h 411214"/>
                  <a:gd name="connsiteX98" fmla="*/ 3120069 w 6330372"/>
                  <a:gd name="connsiteY98" fmla="*/ 318449 h 411214"/>
                  <a:gd name="connsiteX99" fmla="*/ 3137880 w 6330372"/>
                  <a:gd name="connsiteY99" fmla="*/ 313197 h 411214"/>
                  <a:gd name="connsiteX100" fmla="*/ 3165275 w 6330372"/>
                  <a:gd name="connsiteY100" fmla="*/ 305333 h 411214"/>
                  <a:gd name="connsiteX101" fmla="*/ 3170932 w 6330372"/>
                  <a:gd name="connsiteY101" fmla="*/ 337677 h 411214"/>
                  <a:gd name="connsiteX102" fmla="*/ 3005721 w 6330372"/>
                  <a:gd name="connsiteY102" fmla="*/ 385747 h 411214"/>
                  <a:gd name="connsiteX103" fmla="*/ 2998320 w 6330372"/>
                  <a:gd name="connsiteY103" fmla="*/ 353413 h 411214"/>
                  <a:gd name="connsiteX104" fmla="*/ 3085703 w 6330372"/>
                  <a:gd name="connsiteY104" fmla="*/ 328503 h 411214"/>
                  <a:gd name="connsiteX105" fmla="*/ 3110267 w 6330372"/>
                  <a:gd name="connsiteY105" fmla="*/ 227550 h 411214"/>
                  <a:gd name="connsiteX106" fmla="*/ 3130060 w 6330372"/>
                  <a:gd name="connsiteY106" fmla="*/ 130539 h 411214"/>
                  <a:gd name="connsiteX107" fmla="*/ 1650809 w 6330372"/>
                  <a:gd name="connsiteY107" fmla="*/ 87711 h 411214"/>
                  <a:gd name="connsiteX108" fmla="*/ 1650809 w 6330372"/>
                  <a:gd name="connsiteY108" fmla="*/ 217496 h 411214"/>
                  <a:gd name="connsiteX109" fmla="*/ 1705178 w 6330372"/>
                  <a:gd name="connsiteY109" fmla="*/ 217496 h 411214"/>
                  <a:gd name="connsiteX110" fmla="*/ 1761251 w 6330372"/>
                  <a:gd name="connsiteY110" fmla="*/ 199368 h 411214"/>
                  <a:gd name="connsiteX111" fmla="*/ 1780825 w 6330372"/>
                  <a:gd name="connsiteY111" fmla="*/ 152819 h 411214"/>
                  <a:gd name="connsiteX112" fmla="*/ 1761251 w 6330372"/>
                  <a:gd name="connsiteY112" fmla="*/ 106059 h 411214"/>
                  <a:gd name="connsiteX113" fmla="*/ 1705178 w 6330372"/>
                  <a:gd name="connsiteY113" fmla="*/ 87711 h 411214"/>
                  <a:gd name="connsiteX114" fmla="*/ 1238148 w 6330372"/>
                  <a:gd name="connsiteY114" fmla="*/ 87711 h 411214"/>
                  <a:gd name="connsiteX115" fmla="*/ 1238148 w 6330372"/>
                  <a:gd name="connsiteY115" fmla="*/ 217496 h 411214"/>
                  <a:gd name="connsiteX116" fmla="*/ 1292488 w 6330372"/>
                  <a:gd name="connsiteY116" fmla="*/ 217496 h 411214"/>
                  <a:gd name="connsiteX117" fmla="*/ 1348590 w 6330372"/>
                  <a:gd name="connsiteY117" fmla="*/ 199368 h 411214"/>
                  <a:gd name="connsiteX118" fmla="*/ 1368145 w 6330372"/>
                  <a:gd name="connsiteY118" fmla="*/ 152819 h 411214"/>
                  <a:gd name="connsiteX119" fmla="*/ 1348590 w 6330372"/>
                  <a:gd name="connsiteY119" fmla="*/ 106059 h 411214"/>
                  <a:gd name="connsiteX120" fmla="*/ 1292488 w 6330372"/>
                  <a:gd name="connsiteY120" fmla="*/ 87711 h 411214"/>
                  <a:gd name="connsiteX121" fmla="*/ 5417756 w 6330372"/>
                  <a:gd name="connsiteY121" fmla="*/ 86400 h 411214"/>
                  <a:gd name="connsiteX122" fmla="*/ 5455599 w 6330372"/>
                  <a:gd name="connsiteY122" fmla="*/ 136221 h 411214"/>
                  <a:gd name="connsiteX123" fmla="*/ 5492556 w 6330372"/>
                  <a:gd name="connsiteY123" fmla="*/ 188663 h 411214"/>
                  <a:gd name="connsiteX124" fmla="*/ 5463848 w 6330372"/>
                  <a:gd name="connsiteY124" fmla="*/ 208322 h 411214"/>
                  <a:gd name="connsiteX125" fmla="*/ 5427338 w 6330372"/>
                  <a:gd name="connsiteY125" fmla="*/ 154560 h 411214"/>
                  <a:gd name="connsiteX126" fmla="*/ 5390810 w 6330372"/>
                  <a:gd name="connsiteY126" fmla="*/ 106059 h 411214"/>
                  <a:gd name="connsiteX127" fmla="*/ 5680360 w 6330372"/>
                  <a:gd name="connsiteY127" fmla="*/ 85970 h 411214"/>
                  <a:gd name="connsiteX128" fmla="*/ 5708640 w 6330372"/>
                  <a:gd name="connsiteY128" fmla="*/ 105628 h 411214"/>
                  <a:gd name="connsiteX129" fmla="*/ 5672988 w 6330372"/>
                  <a:gd name="connsiteY129" fmla="*/ 158071 h 411214"/>
                  <a:gd name="connsiteX130" fmla="*/ 5634297 w 6330372"/>
                  <a:gd name="connsiteY130" fmla="*/ 208753 h 411214"/>
                  <a:gd name="connsiteX131" fmla="*/ 5606465 w 6330372"/>
                  <a:gd name="connsiteY131" fmla="*/ 188663 h 411214"/>
                  <a:gd name="connsiteX132" fmla="*/ 5644927 w 6330372"/>
                  <a:gd name="connsiteY132" fmla="*/ 138842 h 411214"/>
                  <a:gd name="connsiteX133" fmla="*/ 5680360 w 6330372"/>
                  <a:gd name="connsiteY133" fmla="*/ 85970 h 411214"/>
                  <a:gd name="connsiteX134" fmla="*/ 4875631 w 6330372"/>
                  <a:gd name="connsiteY134" fmla="*/ 74595 h 411214"/>
                  <a:gd name="connsiteX135" fmla="*/ 4959108 w 6330372"/>
                  <a:gd name="connsiteY135" fmla="*/ 136652 h 411214"/>
                  <a:gd name="connsiteX136" fmla="*/ 5051272 w 6330372"/>
                  <a:gd name="connsiteY136" fmla="*/ 74595 h 411214"/>
                  <a:gd name="connsiteX137" fmla="*/ 232127 w 6330372"/>
                  <a:gd name="connsiteY137" fmla="*/ 70233 h 411214"/>
                  <a:gd name="connsiteX138" fmla="*/ 232127 w 6330372"/>
                  <a:gd name="connsiteY138" fmla="*/ 202209 h 411214"/>
                  <a:gd name="connsiteX139" fmla="*/ 333863 w 6330372"/>
                  <a:gd name="connsiteY139" fmla="*/ 202209 h 411214"/>
                  <a:gd name="connsiteX140" fmla="*/ 333863 w 6330372"/>
                  <a:gd name="connsiteY140" fmla="*/ 70233 h 411214"/>
                  <a:gd name="connsiteX141" fmla="*/ 57781 w 6330372"/>
                  <a:gd name="connsiteY141" fmla="*/ 65862 h 411214"/>
                  <a:gd name="connsiteX142" fmla="*/ 57781 w 6330372"/>
                  <a:gd name="connsiteY142" fmla="*/ 123986 h 411214"/>
                  <a:gd name="connsiteX143" fmla="*/ 118227 w 6330372"/>
                  <a:gd name="connsiteY143" fmla="*/ 123986 h 411214"/>
                  <a:gd name="connsiteX144" fmla="*/ 118227 w 6330372"/>
                  <a:gd name="connsiteY144" fmla="*/ 65862 h 411214"/>
                  <a:gd name="connsiteX145" fmla="*/ 4242171 w 6330372"/>
                  <a:gd name="connsiteY145" fmla="*/ 61490 h 411214"/>
                  <a:gd name="connsiteX146" fmla="*/ 4242171 w 6330372"/>
                  <a:gd name="connsiteY146" fmla="*/ 132280 h 411214"/>
                  <a:gd name="connsiteX147" fmla="*/ 4306074 w 6330372"/>
                  <a:gd name="connsiteY147" fmla="*/ 132280 h 411214"/>
                  <a:gd name="connsiteX148" fmla="*/ 4306074 w 6330372"/>
                  <a:gd name="connsiteY148" fmla="*/ 61490 h 411214"/>
                  <a:gd name="connsiteX149" fmla="*/ 1992194 w 6330372"/>
                  <a:gd name="connsiteY149" fmla="*/ 53626 h 411214"/>
                  <a:gd name="connsiteX150" fmla="*/ 2228710 w 6330372"/>
                  <a:gd name="connsiteY150" fmla="*/ 53626 h 411214"/>
                  <a:gd name="connsiteX151" fmla="*/ 2228710 w 6330372"/>
                  <a:gd name="connsiteY151" fmla="*/ 88141 h 411214"/>
                  <a:gd name="connsiteX152" fmla="*/ 2129583 w 6330372"/>
                  <a:gd name="connsiteY152" fmla="*/ 88141 h 411214"/>
                  <a:gd name="connsiteX153" fmla="*/ 2129583 w 6330372"/>
                  <a:gd name="connsiteY153" fmla="*/ 373502 h 411214"/>
                  <a:gd name="connsiteX154" fmla="*/ 2090892 w 6330372"/>
                  <a:gd name="connsiteY154" fmla="*/ 373502 h 411214"/>
                  <a:gd name="connsiteX155" fmla="*/ 2090892 w 6330372"/>
                  <a:gd name="connsiteY155" fmla="*/ 88141 h 411214"/>
                  <a:gd name="connsiteX156" fmla="*/ 1992194 w 6330372"/>
                  <a:gd name="connsiteY156" fmla="*/ 88141 h 411214"/>
                  <a:gd name="connsiteX157" fmla="*/ 1612118 w 6330372"/>
                  <a:gd name="connsiteY157" fmla="*/ 53626 h 411214"/>
                  <a:gd name="connsiteX158" fmla="*/ 1709959 w 6330372"/>
                  <a:gd name="connsiteY158" fmla="*/ 53626 h 411214"/>
                  <a:gd name="connsiteX159" fmla="*/ 1767557 w 6330372"/>
                  <a:gd name="connsiteY159" fmla="*/ 66292 h 411214"/>
                  <a:gd name="connsiteX160" fmla="*/ 1807343 w 6330372"/>
                  <a:gd name="connsiteY160" fmla="*/ 101467 h 411214"/>
                  <a:gd name="connsiteX161" fmla="*/ 1821687 w 6330372"/>
                  <a:gd name="connsiteY161" fmla="*/ 152819 h 411214"/>
                  <a:gd name="connsiteX162" fmla="*/ 1807562 w 6330372"/>
                  <a:gd name="connsiteY162" fmla="*/ 204170 h 411214"/>
                  <a:gd name="connsiteX163" fmla="*/ 1767985 w 6330372"/>
                  <a:gd name="connsiteY163" fmla="*/ 239135 h 411214"/>
                  <a:gd name="connsiteX164" fmla="*/ 1709959 w 6330372"/>
                  <a:gd name="connsiteY164" fmla="*/ 251571 h 411214"/>
                  <a:gd name="connsiteX165" fmla="*/ 1650809 w 6330372"/>
                  <a:gd name="connsiteY165" fmla="*/ 251571 h 411214"/>
                  <a:gd name="connsiteX166" fmla="*/ 1650809 w 6330372"/>
                  <a:gd name="connsiteY166" fmla="*/ 373502 h 411214"/>
                  <a:gd name="connsiteX167" fmla="*/ 1612118 w 6330372"/>
                  <a:gd name="connsiteY167" fmla="*/ 373502 h 411214"/>
                  <a:gd name="connsiteX168" fmla="*/ 1199457 w 6330372"/>
                  <a:gd name="connsiteY168" fmla="*/ 53626 h 411214"/>
                  <a:gd name="connsiteX169" fmla="*/ 1297269 w 6330372"/>
                  <a:gd name="connsiteY169" fmla="*/ 53626 h 411214"/>
                  <a:gd name="connsiteX170" fmla="*/ 1354896 w 6330372"/>
                  <a:gd name="connsiteY170" fmla="*/ 66292 h 411214"/>
                  <a:gd name="connsiteX171" fmla="*/ 1394682 w 6330372"/>
                  <a:gd name="connsiteY171" fmla="*/ 101467 h 411214"/>
                  <a:gd name="connsiteX172" fmla="*/ 1409026 w 6330372"/>
                  <a:gd name="connsiteY172" fmla="*/ 152819 h 411214"/>
                  <a:gd name="connsiteX173" fmla="*/ 1394891 w 6330372"/>
                  <a:gd name="connsiteY173" fmla="*/ 204170 h 411214"/>
                  <a:gd name="connsiteX174" fmla="*/ 1355324 w 6330372"/>
                  <a:gd name="connsiteY174" fmla="*/ 239135 h 411214"/>
                  <a:gd name="connsiteX175" fmla="*/ 1297269 w 6330372"/>
                  <a:gd name="connsiteY175" fmla="*/ 251571 h 411214"/>
                  <a:gd name="connsiteX176" fmla="*/ 1238148 w 6330372"/>
                  <a:gd name="connsiteY176" fmla="*/ 251571 h 411214"/>
                  <a:gd name="connsiteX177" fmla="*/ 1238148 w 6330372"/>
                  <a:gd name="connsiteY177" fmla="*/ 373502 h 411214"/>
                  <a:gd name="connsiteX178" fmla="*/ 1199457 w 6330372"/>
                  <a:gd name="connsiteY178" fmla="*/ 373502 h 411214"/>
                  <a:gd name="connsiteX179" fmla="*/ 200399 w 6330372"/>
                  <a:gd name="connsiteY179" fmla="*/ 37459 h 411214"/>
                  <a:gd name="connsiteX180" fmla="*/ 365610 w 6330372"/>
                  <a:gd name="connsiteY180" fmla="*/ 37459 h 411214"/>
                  <a:gd name="connsiteX181" fmla="*/ 365610 w 6330372"/>
                  <a:gd name="connsiteY181" fmla="*/ 235863 h 411214"/>
                  <a:gd name="connsiteX182" fmla="*/ 200399 w 6330372"/>
                  <a:gd name="connsiteY182" fmla="*/ 235863 h 411214"/>
                  <a:gd name="connsiteX183" fmla="*/ 4317 w 6330372"/>
                  <a:gd name="connsiteY183" fmla="*/ 33518 h 411214"/>
                  <a:gd name="connsiteX184" fmla="*/ 178215 w 6330372"/>
                  <a:gd name="connsiteY184" fmla="*/ 33518 h 411214"/>
                  <a:gd name="connsiteX185" fmla="*/ 178215 w 6330372"/>
                  <a:gd name="connsiteY185" fmla="*/ 65862 h 411214"/>
                  <a:gd name="connsiteX186" fmla="*/ 149526 w 6330372"/>
                  <a:gd name="connsiteY186" fmla="*/ 65862 h 411214"/>
                  <a:gd name="connsiteX187" fmla="*/ 149526 w 6330372"/>
                  <a:gd name="connsiteY187" fmla="*/ 296590 h 411214"/>
                  <a:gd name="connsiteX188" fmla="*/ 180825 w 6330372"/>
                  <a:gd name="connsiteY188" fmla="*/ 290477 h 411214"/>
                  <a:gd name="connsiteX189" fmla="*/ 182130 w 6330372"/>
                  <a:gd name="connsiteY189" fmla="*/ 323681 h 411214"/>
                  <a:gd name="connsiteX190" fmla="*/ 149526 w 6330372"/>
                  <a:gd name="connsiteY190" fmla="*/ 329813 h 411214"/>
                  <a:gd name="connsiteX191" fmla="*/ 149526 w 6330372"/>
                  <a:gd name="connsiteY191" fmla="*/ 406716 h 411214"/>
                  <a:gd name="connsiteX192" fmla="*/ 118227 w 6330372"/>
                  <a:gd name="connsiteY192" fmla="*/ 406716 h 411214"/>
                  <a:gd name="connsiteX193" fmla="*/ 118227 w 6330372"/>
                  <a:gd name="connsiteY193" fmla="*/ 335496 h 411214"/>
                  <a:gd name="connsiteX194" fmla="*/ 3003 w 6330372"/>
                  <a:gd name="connsiteY194" fmla="*/ 356465 h 411214"/>
                  <a:gd name="connsiteX195" fmla="*/ -36 w 6330372"/>
                  <a:gd name="connsiteY195" fmla="*/ 322390 h 411214"/>
                  <a:gd name="connsiteX196" fmla="*/ 26482 w 6330372"/>
                  <a:gd name="connsiteY196" fmla="*/ 318449 h 411214"/>
                  <a:gd name="connsiteX197" fmla="*/ 26482 w 6330372"/>
                  <a:gd name="connsiteY197" fmla="*/ 65862 h 411214"/>
                  <a:gd name="connsiteX198" fmla="*/ 4317 w 6330372"/>
                  <a:gd name="connsiteY198" fmla="*/ 65862 h 411214"/>
                  <a:gd name="connsiteX199" fmla="*/ 746020 w 6330372"/>
                  <a:gd name="connsiteY199" fmla="*/ 31327 h 411214"/>
                  <a:gd name="connsiteX200" fmla="*/ 929928 w 6330372"/>
                  <a:gd name="connsiteY200" fmla="*/ 31327 h 411214"/>
                  <a:gd name="connsiteX201" fmla="*/ 929928 w 6330372"/>
                  <a:gd name="connsiteY201" fmla="*/ 64541 h 411214"/>
                  <a:gd name="connsiteX202" fmla="*/ 801236 w 6330372"/>
                  <a:gd name="connsiteY202" fmla="*/ 154560 h 411214"/>
                  <a:gd name="connsiteX203" fmla="*/ 971657 w 6330372"/>
                  <a:gd name="connsiteY203" fmla="*/ 154560 h 411214"/>
                  <a:gd name="connsiteX204" fmla="*/ 968190 w 6330372"/>
                  <a:gd name="connsiteY204" fmla="*/ 257713 h 411214"/>
                  <a:gd name="connsiteX205" fmla="*/ 960361 w 6330372"/>
                  <a:gd name="connsiteY205" fmla="*/ 343790 h 411214"/>
                  <a:gd name="connsiteX206" fmla="*/ 951017 w 6330372"/>
                  <a:gd name="connsiteY206" fmla="*/ 378104 h 411214"/>
                  <a:gd name="connsiteX207" fmla="*/ 933395 w 6330372"/>
                  <a:gd name="connsiteY207" fmla="*/ 394491 h 411214"/>
                  <a:gd name="connsiteX208" fmla="*/ 899058 w 6330372"/>
                  <a:gd name="connsiteY208" fmla="*/ 399293 h 411214"/>
                  <a:gd name="connsiteX209" fmla="*/ 859929 w 6330372"/>
                  <a:gd name="connsiteY209" fmla="*/ 397552 h 411214"/>
                  <a:gd name="connsiteX210" fmla="*/ 852538 w 6330372"/>
                  <a:gd name="connsiteY210" fmla="*/ 363018 h 411214"/>
                  <a:gd name="connsiteX211" fmla="*/ 868187 w 6330372"/>
                  <a:gd name="connsiteY211" fmla="*/ 364998 h 411214"/>
                  <a:gd name="connsiteX212" fmla="*/ 892085 w 6330372"/>
                  <a:gd name="connsiteY212" fmla="*/ 366529 h 411214"/>
                  <a:gd name="connsiteX213" fmla="*/ 911878 w 6330372"/>
                  <a:gd name="connsiteY213" fmla="*/ 363467 h 411214"/>
                  <a:gd name="connsiteX214" fmla="*/ 921889 w 6330372"/>
                  <a:gd name="connsiteY214" fmla="*/ 353193 h 411214"/>
                  <a:gd name="connsiteX215" fmla="*/ 927757 w 6330372"/>
                  <a:gd name="connsiteY215" fmla="*/ 331564 h 411214"/>
                  <a:gd name="connsiteX216" fmla="*/ 937748 w 6330372"/>
                  <a:gd name="connsiteY216" fmla="*/ 186903 h 411214"/>
                  <a:gd name="connsiteX217" fmla="*/ 908611 w 6330372"/>
                  <a:gd name="connsiteY217" fmla="*/ 186903 h 411214"/>
                  <a:gd name="connsiteX218" fmla="*/ 880789 w 6330372"/>
                  <a:gd name="connsiteY218" fmla="*/ 274530 h 411214"/>
                  <a:gd name="connsiteX219" fmla="*/ 840355 w 6330372"/>
                  <a:gd name="connsiteY219" fmla="*/ 340518 h 411214"/>
                  <a:gd name="connsiteX220" fmla="*/ 777309 w 6330372"/>
                  <a:gd name="connsiteY220" fmla="*/ 397552 h 411214"/>
                  <a:gd name="connsiteX221" fmla="*/ 754697 w 6330372"/>
                  <a:gd name="connsiteY221" fmla="*/ 371752 h 411214"/>
                  <a:gd name="connsiteX222" fmla="*/ 811866 w 6330372"/>
                  <a:gd name="connsiteY222" fmla="*/ 322601 h 411214"/>
                  <a:gd name="connsiteX223" fmla="*/ 849061 w 6330372"/>
                  <a:gd name="connsiteY223" fmla="*/ 265356 h 411214"/>
                  <a:gd name="connsiteX224" fmla="*/ 876893 w 6330372"/>
                  <a:gd name="connsiteY224" fmla="*/ 186903 h 411214"/>
                  <a:gd name="connsiteX225" fmla="*/ 835583 w 6330372"/>
                  <a:gd name="connsiteY225" fmla="*/ 186903 h 411214"/>
                  <a:gd name="connsiteX226" fmla="*/ 792749 w 6330372"/>
                  <a:gd name="connsiteY226" fmla="*/ 281073 h 411214"/>
                  <a:gd name="connsiteX227" fmla="*/ 711672 w 6330372"/>
                  <a:gd name="connsiteY227" fmla="*/ 366069 h 411214"/>
                  <a:gd name="connsiteX228" fmla="*/ 688174 w 6330372"/>
                  <a:gd name="connsiteY228" fmla="*/ 342049 h 411214"/>
                  <a:gd name="connsiteX229" fmla="*/ 763831 w 6330372"/>
                  <a:gd name="connsiteY229" fmla="*/ 267317 h 411214"/>
                  <a:gd name="connsiteX230" fmla="*/ 803827 w 6330372"/>
                  <a:gd name="connsiteY230" fmla="*/ 186903 h 411214"/>
                  <a:gd name="connsiteX231" fmla="*/ 742543 w 6330372"/>
                  <a:gd name="connsiteY231" fmla="*/ 186903 h 411214"/>
                  <a:gd name="connsiteX232" fmla="*/ 742543 w 6330372"/>
                  <a:gd name="connsiteY232" fmla="*/ 157621 h 411214"/>
                  <a:gd name="connsiteX233" fmla="*/ 879055 w 6330372"/>
                  <a:gd name="connsiteY233" fmla="*/ 63231 h 411214"/>
                  <a:gd name="connsiteX234" fmla="*/ 746020 w 6330372"/>
                  <a:gd name="connsiteY234" fmla="*/ 63231 h 411214"/>
                  <a:gd name="connsiteX235" fmla="*/ 4210853 w 6330372"/>
                  <a:gd name="connsiteY235" fmla="*/ 29146 h 411214"/>
                  <a:gd name="connsiteX236" fmla="*/ 4336945 w 6330372"/>
                  <a:gd name="connsiteY236" fmla="*/ 29146 h 411214"/>
                  <a:gd name="connsiteX237" fmla="*/ 4336945 w 6330372"/>
                  <a:gd name="connsiteY237" fmla="*/ 356035 h 411214"/>
                  <a:gd name="connsiteX238" fmla="*/ 4333687 w 6330372"/>
                  <a:gd name="connsiteY238" fmla="*/ 382236 h 411214"/>
                  <a:gd name="connsiteX239" fmla="*/ 4321724 w 6330372"/>
                  <a:gd name="connsiteY239" fmla="*/ 395572 h 411214"/>
                  <a:gd name="connsiteX240" fmla="*/ 4295635 w 6330372"/>
                  <a:gd name="connsiteY240" fmla="*/ 399723 h 411214"/>
                  <a:gd name="connsiteX241" fmla="*/ 4258249 w 6330372"/>
                  <a:gd name="connsiteY241" fmla="*/ 397093 h 411214"/>
                  <a:gd name="connsiteX242" fmla="*/ 4251305 w 6330372"/>
                  <a:gd name="connsiteY242" fmla="*/ 364759 h 411214"/>
                  <a:gd name="connsiteX243" fmla="*/ 4288263 w 6330372"/>
                  <a:gd name="connsiteY243" fmla="*/ 368270 h 411214"/>
                  <a:gd name="connsiteX244" fmla="*/ 4302598 w 6330372"/>
                  <a:gd name="connsiteY244" fmla="*/ 362587 h 411214"/>
                  <a:gd name="connsiteX245" fmla="*/ 4306074 w 6330372"/>
                  <a:gd name="connsiteY245" fmla="*/ 343359 h 411214"/>
                  <a:gd name="connsiteX246" fmla="*/ 4306074 w 6330372"/>
                  <a:gd name="connsiteY246" fmla="*/ 265567 h 411214"/>
                  <a:gd name="connsiteX247" fmla="*/ 4240866 w 6330372"/>
                  <a:gd name="connsiteY247" fmla="*/ 265567 h 411214"/>
                  <a:gd name="connsiteX248" fmla="*/ 4231084 w 6330372"/>
                  <a:gd name="connsiteY248" fmla="*/ 340087 h 411214"/>
                  <a:gd name="connsiteX249" fmla="*/ 4208681 w 6330372"/>
                  <a:gd name="connsiteY249" fmla="*/ 408467 h 411214"/>
                  <a:gd name="connsiteX250" fmla="*/ 4179125 w 6330372"/>
                  <a:gd name="connsiteY250" fmla="*/ 392721 h 411214"/>
                  <a:gd name="connsiteX251" fmla="*/ 4198699 w 6330372"/>
                  <a:gd name="connsiteY251" fmla="*/ 343790 h 411214"/>
                  <a:gd name="connsiteX252" fmla="*/ 4208043 w 6330372"/>
                  <a:gd name="connsiteY252" fmla="*/ 287856 h 411214"/>
                  <a:gd name="connsiteX253" fmla="*/ 4210853 w 6330372"/>
                  <a:gd name="connsiteY253" fmla="*/ 194776 h 411214"/>
                  <a:gd name="connsiteX254" fmla="*/ 5372550 w 6330372"/>
                  <a:gd name="connsiteY254" fmla="*/ 28266 h 411214"/>
                  <a:gd name="connsiteX255" fmla="*/ 5726900 w 6330372"/>
                  <a:gd name="connsiteY255" fmla="*/ 28266 h 411214"/>
                  <a:gd name="connsiteX256" fmla="*/ 5726900 w 6330372"/>
                  <a:gd name="connsiteY256" fmla="*/ 61490 h 411214"/>
                  <a:gd name="connsiteX257" fmla="*/ 5567756 w 6330372"/>
                  <a:gd name="connsiteY257" fmla="*/ 61490 h 411214"/>
                  <a:gd name="connsiteX258" fmla="*/ 5567756 w 6330372"/>
                  <a:gd name="connsiteY258" fmla="*/ 229291 h 411214"/>
                  <a:gd name="connsiteX259" fmla="*/ 5744292 w 6330372"/>
                  <a:gd name="connsiteY259" fmla="*/ 229291 h 411214"/>
                  <a:gd name="connsiteX260" fmla="*/ 5744292 w 6330372"/>
                  <a:gd name="connsiteY260" fmla="*/ 262515 h 411214"/>
                  <a:gd name="connsiteX261" fmla="*/ 5567756 w 6330372"/>
                  <a:gd name="connsiteY261" fmla="*/ 262515 h 411214"/>
                  <a:gd name="connsiteX262" fmla="*/ 5567756 w 6330372"/>
                  <a:gd name="connsiteY262" fmla="*/ 403234 h 411214"/>
                  <a:gd name="connsiteX263" fmla="*/ 5531675 w 6330372"/>
                  <a:gd name="connsiteY263" fmla="*/ 403234 h 411214"/>
                  <a:gd name="connsiteX264" fmla="*/ 5531675 w 6330372"/>
                  <a:gd name="connsiteY264" fmla="*/ 262515 h 411214"/>
                  <a:gd name="connsiteX265" fmla="*/ 5354729 w 6330372"/>
                  <a:gd name="connsiteY265" fmla="*/ 262515 h 411214"/>
                  <a:gd name="connsiteX266" fmla="*/ 5354729 w 6330372"/>
                  <a:gd name="connsiteY266" fmla="*/ 229291 h 411214"/>
                  <a:gd name="connsiteX267" fmla="*/ 5531675 w 6330372"/>
                  <a:gd name="connsiteY267" fmla="*/ 229291 h 411214"/>
                  <a:gd name="connsiteX268" fmla="*/ 5531675 w 6330372"/>
                  <a:gd name="connsiteY268" fmla="*/ 61490 h 411214"/>
                  <a:gd name="connsiteX269" fmla="*/ 5372550 w 6330372"/>
                  <a:gd name="connsiteY269" fmla="*/ 61490 h 411214"/>
                  <a:gd name="connsiteX270" fmla="*/ 4370854 w 6330372"/>
                  <a:gd name="connsiteY270" fmla="*/ 28266 h 411214"/>
                  <a:gd name="connsiteX271" fmla="*/ 4551724 w 6330372"/>
                  <a:gd name="connsiteY271" fmla="*/ 28266 h 411214"/>
                  <a:gd name="connsiteX272" fmla="*/ 4549552 w 6330372"/>
                  <a:gd name="connsiteY272" fmla="*/ 99937 h 411214"/>
                  <a:gd name="connsiteX273" fmla="*/ 4544114 w 6330372"/>
                  <a:gd name="connsiteY273" fmla="*/ 128578 h 411214"/>
                  <a:gd name="connsiteX274" fmla="*/ 4528245 w 6330372"/>
                  <a:gd name="connsiteY274" fmla="*/ 141684 h 411214"/>
                  <a:gd name="connsiteX275" fmla="*/ 4493450 w 6330372"/>
                  <a:gd name="connsiteY275" fmla="*/ 145386 h 411214"/>
                  <a:gd name="connsiteX276" fmla="*/ 4443463 w 6330372"/>
                  <a:gd name="connsiteY276" fmla="*/ 142765 h 411214"/>
                  <a:gd name="connsiteX277" fmla="*/ 4437805 w 6330372"/>
                  <a:gd name="connsiteY277" fmla="*/ 111311 h 411214"/>
                  <a:gd name="connsiteX278" fmla="*/ 4489554 w 6330372"/>
                  <a:gd name="connsiteY278" fmla="*/ 115252 h 411214"/>
                  <a:gd name="connsiteX279" fmla="*/ 4506509 w 6330372"/>
                  <a:gd name="connsiteY279" fmla="*/ 112832 h 411214"/>
                  <a:gd name="connsiteX280" fmla="*/ 4514119 w 6330372"/>
                  <a:gd name="connsiteY280" fmla="*/ 105408 h 411214"/>
                  <a:gd name="connsiteX281" fmla="*/ 4516500 w 6330372"/>
                  <a:gd name="connsiteY281" fmla="*/ 90772 h 411214"/>
                  <a:gd name="connsiteX282" fmla="*/ 4517805 w 6330372"/>
                  <a:gd name="connsiteY282" fmla="*/ 76557 h 411214"/>
                  <a:gd name="connsiteX283" fmla="*/ 4518234 w 6330372"/>
                  <a:gd name="connsiteY283" fmla="*/ 61490 h 411214"/>
                  <a:gd name="connsiteX284" fmla="*/ 4402153 w 6330372"/>
                  <a:gd name="connsiteY284" fmla="*/ 61490 h 411214"/>
                  <a:gd name="connsiteX285" fmla="*/ 4402153 w 6330372"/>
                  <a:gd name="connsiteY285" fmla="*/ 172497 h 411214"/>
                  <a:gd name="connsiteX286" fmla="*/ 4557382 w 6330372"/>
                  <a:gd name="connsiteY286" fmla="*/ 172497 h 411214"/>
                  <a:gd name="connsiteX287" fmla="*/ 4557382 w 6330372"/>
                  <a:gd name="connsiteY287" fmla="*/ 204381 h 411214"/>
                  <a:gd name="connsiteX288" fmla="*/ 4537379 w 6330372"/>
                  <a:gd name="connsiteY288" fmla="*/ 266667 h 411214"/>
                  <a:gd name="connsiteX289" fmla="*/ 4508671 w 6330372"/>
                  <a:gd name="connsiteY289" fmla="*/ 319329 h 411214"/>
                  <a:gd name="connsiteX290" fmla="*/ 4579546 w 6330372"/>
                  <a:gd name="connsiteY290" fmla="*/ 374383 h 411214"/>
                  <a:gd name="connsiteX291" fmla="*/ 4559115 w 6330372"/>
                  <a:gd name="connsiteY291" fmla="*/ 403234 h 411214"/>
                  <a:gd name="connsiteX292" fmla="*/ 4489126 w 6330372"/>
                  <a:gd name="connsiteY292" fmla="*/ 345100 h 411214"/>
                  <a:gd name="connsiteX293" fmla="*/ 4427385 w 6330372"/>
                  <a:gd name="connsiteY293" fmla="*/ 403234 h 411214"/>
                  <a:gd name="connsiteX294" fmla="*/ 4407810 w 6330372"/>
                  <a:gd name="connsiteY294" fmla="*/ 374383 h 411214"/>
                  <a:gd name="connsiteX295" fmla="*/ 4469552 w 6330372"/>
                  <a:gd name="connsiteY295" fmla="*/ 320620 h 411214"/>
                  <a:gd name="connsiteX296" fmla="*/ 4441082 w 6330372"/>
                  <a:gd name="connsiteY296" fmla="*/ 269508 h 411214"/>
                  <a:gd name="connsiteX297" fmla="*/ 4418250 w 6330372"/>
                  <a:gd name="connsiteY297" fmla="*/ 203950 h 411214"/>
                  <a:gd name="connsiteX298" fmla="*/ 4402153 w 6330372"/>
                  <a:gd name="connsiteY298" fmla="*/ 203950 h 411214"/>
                  <a:gd name="connsiteX299" fmla="*/ 4402153 w 6330372"/>
                  <a:gd name="connsiteY299" fmla="*/ 406716 h 411214"/>
                  <a:gd name="connsiteX300" fmla="*/ 4370854 w 6330372"/>
                  <a:gd name="connsiteY300" fmla="*/ 406716 h 411214"/>
                  <a:gd name="connsiteX301" fmla="*/ 643845 w 6330372"/>
                  <a:gd name="connsiteY301" fmla="*/ 10358 h 411214"/>
                  <a:gd name="connsiteX302" fmla="*/ 678192 w 6330372"/>
                  <a:gd name="connsiteY302" fmla="*/ 10358 h 411214"/>
                  <a:gd name="connsiteX303" fmla="*/ 678192 w 6330372"/>
                  <a:gd name="connsiteY303" fmla="*/ 111311 h 411214"/>
                  <a:gd name="connsiteX304" fmla="*/ 727322 w 6330372"/>
                  <a:gd name="connsiteY304" fmla="*/ 111311 h 411214"/>
                  <a:gd name="connsiteX305" fmla="*/ 727322 w 6330372"/>
                  <a:gd name="connsiteY305" fmla="*/ 144955 h 411214"/>
                  <a:gd name="connsiteX306" fmla="*/ 678192 w 6330372"/>
                  <a:gd name="connsiteY306" fmla="*/ 144955 h 411214"/>
                  <a:gd name="connsiteX307" fmla="*/ 678192 w 6330372"/>
                  <a:gd name="connsiteY307" fmla="*/ 276051 h 411214"/>
                  <a:gd name="connsiteX308" fmla="*/ 725131 w 6330372"/>
                  <a:gd name="connsiteY308" fmla="*/ 258573 h 411214"/>
                  <a:gd name="connsiteX309" fmla="*/ 726874 w 6330372"/>
                  <a:gd name="connsiteY309" fmla="*/ 291797 h 411214"/>
                  <a:gd name="connsiteX310" fmla="*/ 595144 w 6330372"/>
                  <a:gd name="connsiteY310" fmla="*/ 335926 h 411214"/>
                  <a:gd name="connsiteX311" fmla="*/ 586885 w 6330372"/>
                  <a:gd name="connsiteY311" fmla="*/ 301851 h 411214"/>
                  <a:gd name="connsiteX312" fmla="*/ 643845 w 6330372"/>
                  <a:gd name="connsiteY312" fmla="*/ 286966 h 411214"/>
                  <a:gd name="connsiteX313" fmla="*/ 643845 w 6330372"/>
                  <a:gd name="connsiteY313" fmla="*/ 144955 h 411214"/>
                  <a:gd name="connsiteX314" fmla="*/ 594715 w 6330372"/>
                  <a:gd name="connsiteY314" fmla="*/ 144955 h 411214"/>
                  <a:gd name="connsiteX315" fmla="*/ 594715 w 6330372"/>
                  <a:gd name="connsiteY315" fmla="*/ 111311 h 411214"/>
                  <a:gd name="connsiteX316" fmla="*/ 643845 w 6330372"/>
                  <a:gd name="connsiteY316" fmla="*/ 111311 h 411214"/>
                  <a:gd name="connsiteX317" fmla="*/ 3250485 w 6330372"/>
                  <a:gd name="connsiteY317" fmla="*/ 8177 h 411214"/>
                  <a:gd name="connsiteX318" fmla="*/ 3286137 w 6330372"/>
                  <a:gd name="connsiteY318" fmla="*/ 8177 h 411214"/>
                  <a:gd name="connsiteX319" fmla="*/ 3286137 w 6330372"/>
                  <a:gd name="connsiteY319" fmla="*/ 79828 h 411214"/>
                  <a:gd name="connsiteX320" fmla="*/ 3394846 w 6330372"/>
                  <a:gd name="connsiteY320" fmla="*/ 79828 h 411214"/>
                  <a:gd name="connsiteX321" fmla="*/ 3394846 w 6330372"/>
                  <a:gd name="connsiteY321" fmla="*/ 113482 h 411214"/>
                  <a:gd name="connsiteX322" fmla="*/ 3286137 w 6330372"/>
                  <a:gd name="connsiteY322" fmla="*/ 113482 h 411214"/>
                  <a:gd name="connsiteX323" fmla="*/ 3286137 w 6330372"/>
                  <a:gd name="connsiteY323" fmla="*/ 198698 h 411214"/>
                  <a:gd name="connsiteX324" fmla="*/ 3368757 w 6330372"/>
                  <a:gd name="connsiteY324" fmla="*/ 198698 h 411214"/>
                  <a:gd name="connsiteX325" fmla="*/ 3368757 w 6330372"/>
                  <a:gd name="connsiteY325" fmla="*/ 404545 h 411214"/>
                  <a:gd name="connsiteX326" fmla="*/ 3334419 w 6330372"/>
                  <a:gd name="connsiteY326" fmla="*/ 404545 h 411214"/>
                  <a:gd name="connsiteX327" fmla="*/ 3334419 w 6330372"/>
                  <a:gd name="connsiteY327" fmla="*/ 378754 h 411214"/>
                  <a:gd name="connsiteX328" fmla="*/ 3218310 w 6330372"/>
                  <a:gd name="connsiteY328" fmla="*/ 378754 h 411214"/>
                  <a:gd name="connsiteX329" fmla="*/ 3218310 w 6330372"/>
                  <a:gd name="connsiteY329" fmla="*/ 404095 h 411214"/>
                  <a:gd name="connsiteX330" fmla="*/ 3183543 w 6330372"/>
                  <a:gd name="connsiteY330" fmla="*/ 404095 h 411214"/>
                  <a:gd name="connsiteX331" fmla="*/ 3183543 w 6330372"/>
                  <a:gd name="connsiteY331" fmla="*/ 198698 h 411214"/>
                  <a:gd name="connsiteX332" fmla="*/ 3250485 w 6330372"/>
                  <a:gd name="connsiteY332" fmla="*/ 198698 h 411214"/>
                  <a:gd name="connsiteX333" fmla="*/ 3895232 w 6330372"/>
                  <a:gd name="connsiteY333" fmla="*/ 6867 h 411214"/>
                  <a:gd name="connsiteX334" fmla="*/ 3922626 w 6330372"/>
                  <a:gd name="connsiteY334" fmla="*/ 29797 h 411214"/>
                  <a:gd name="connsiteX335" fmla="*/ 3947410 w 6330372"/>
                  <a:gd name="connsiteY335" fmla="*/ 52746 h 411214"/>
                  <a:gd name="connsiteX336" fmla="*/ 3926103 w 6330372"/>
                  <a:gd name="connsiteY336" fmla="*/ 78087 h 411214"/>
                  <a:gd name="connsiteX337" fmla="*/ 3873944 w 6330372"/>
                  <a:gd name="connsiteY337" fmla="*/ 30036 h 411214"/>
                  <a:gd name="connsiteX338" fmla="*/ 3808278 w 6330372"/>
                  <a:gd name="connsiteY338" fmla="*/ 4666 h 411214"/>
                  <a:gd name="connsiteX339" fmla="*/ 3844807 w 6330372"/>
                  <a:gd name="connsiteY339" fmla="*/ 4666 h 411214"/>
                  <a:gd name="connsiteX340" fmla="*/ 3846550 w 6330372"/>
                  <a:gd name="connsiteY340" fmla="*/ 81148 h 411214"/>
                  <a:gd name="connsiteX341" fmla="*/ 3979157 w 6330372"/>
                  <a:gd name="connsiteY341" fmla="*/ 81148 h 411214"/>
                  <a:gd name="connsiteX342" fmla="*/ 3979157 w 6330372"/>
                  <a:gd name="connsiteY342" fmla="*/ 115252 h 411214"/>
                  <a:gd name="connsiteX343" fmla="*/ 3848283 w 6330372"/>
                  <a:gd name="connsiteY343" fmla="*/ 115252 h 411214"/>
                  <a:gd name="connsiteX344" fmla="*/ 3865028 w 6330372"/>
                  <a:gd name="connsiteY344" fmla="*/ 255302 h 411214"/>
                  <a:gd name="connsiteX345" fmla="*/ 3894804 w 6330372"/>
                  <a:gd name="connsiteY345" fmla="*/ 341159 h 411214"/>
                  <a:gd name="connsiteX346" fmla="*/ 3906976 w 6330372"/>
                  <a:gd name="connsiteY346" fmla="*/ 356035 h 411214"/>
                  <a:gd name="connsiteX347" fmla="*/ 3919588 w 6330372"/>
                  <a:gd name="connsiteY347" fmla="*/ 359957 h 411214"/>
                  <a:gd name="connsiteX348" fmla="*/ 3930456 w 6330372"/>
                  <a:gd name="connsiteY348" fmla="*/ 354054 h 411214"/>
                  <a:gd name="connsiteX349" fmla="*/ 3938723 w 6330372"/>
                  <a:gd name="connsiteY349" fmla="*/ 328053 h 411214"/>
                  <a:gd name="connsiteX350" fmla="*/ 3947839 w 6330372"/>
                  <a:gd name="connsiteY350" fmla="*/ 276482 h 411214"/>
                  <a:gd name="connsiteX351" fmla="*/ 3978281 w 6330372"/>
                  <a:gd name="connsiteY351" fmla="*/ 287425 h 411214"/>
                  <a:gd name="connsiteX352" fmla="*/ 3967413 w 6330372"/>
                  <a:gd name="connsiteY352" fmla="*/ 347300 h 411214"/>
                  <a:gd name="connsiteX353" fmla="*/ 3948077 w 6330372"/>
                  <a:gd name="connsiteY353" fmla="*/ 389239 h 411214"/>
                  <a:gd name="connsiteX354" fmla="*/ 3920016 w 6330372"/>
                  <a:gd name="connsiteY354" fmla="*/ 401034 h 411214"/>
                  <a:gd name="connsiteX355" fmla="*/ 3889146 w 6330372"/>
                  <a:gd name="connsiteY355" fmla="*/ 390119 h 411214"/>
                  <a:gd name="connsiteX356" fmla="*/ 3860028 w 6330372"/>
                  <a:gd name="connsiteY356" fmla="*/ 352533 h 411214"/>
                  <a:gd name="connsiteX357" fmla="*/ 3829596 w 6330372"/>
                  <a:gd name="connsiteY357" fmla="*/ 259674 h 411214"/>
                  <a:gd name="connsiteX358" fmla="*/ 3812203 w 6330372"/>
                  <a:gd name="connsiteY358" fmla="*/ 115252 h 411214"/>
                  <a:gd name="connsiteX359" fmla="*/ 3596976 w 6330372"/>
                  <a:gd name="connsiteY359" fmla="*/ 115252 h 411214"/>
                  <a:gd name="connsiteX360" fmla="*/ 3596976 w 6330372"/>
                  <a:gd name="connsiteY360" fmla="*/ 81148 h 411214"/>
                  <a:gd name="connsiteX361" fmla="*/ 3810898 w 6330372"/>
                  <a:gd name="connsiteY361" fmla="*/ 81148 h 411214"/>
                  <a:gd name="connsiteX362" fmla="*/ 3808278 w 6330372"/>
                  <a:gd name="connsiteY362" fmla="*/ 4666 h 411214"/>
                  <a:gd name="connsiteX363" fmla="*/ 3090932 w 6330372"/>
                  <a:gd name="connsiteY363" fmla="*/ 3356 h 411214"/>
                  <a:gd name="connsiteX364" fmla="*/ 3117450 w 6330372"/>
                  <a:gd name="connsiteY364" fmla="*/ 78537 h 411214"/>
                  <a:gd name="connsiteX365" fmla="*/ 3180067 w 6330372"/>
                  <a:gd name="connsiteY365" fmla="*/ 78537 h 411214"/>
                  <a:gd name="connsiteX366" fmla="*/ 3180067 w 6330372"/>
                  <a:gd name="connsiteY366" fmla="*/ 112172 h 411214"/>
                  <a:gd name="connsiteX367" fmla="*/ 3005273 w 6330372"/>
                  <a:gd name="connsiteY367" fmla="*/ 112172 h 411214"/>
                  <a:gd name="connsiteX368" fmla="*/ 3005273 w 6330372"/>
                  <a:gd name="connsiteY368" fmla="*/ 78537 h 411214"/>
                  <a:gd name="connsiteX369" fmla="*/ 3083112 w 6330372"/>
                  <a:gd name="connsiteY369" fmla="*/ 78537 h 411214"/>
                  <a:gd name="connsiteX370" fmla="*/ 3057023 w 6330372"/>
                  <a:gd name="connsiteY370" fmla="*/ 12099 h 411214"/>
                  <a:gd name="connsiteX371" fmla="*/ 4892138 w 6330372"/>
                  <a:gd name="connsiteY371" fmla="*/ 754 h 411214"/>
                  <a:gd name="connsiteX372" fmla="*/ 4923894 w 6330372"/>
                  <a:gd name="connsiteY372" fmla="*/ 13840 h 411214"/>
                  <a:gd name="connsiteX373" fmla="*/ 4900844 w 6330372"/>
                  <a:gd name="connsiteY373" fmla="*/ 45323 h 411214"/>
                  <a:gd name="connsiteX374" fmla="*/ 5102593 w 6330372"/>
                  <a:gd name="connsiteY374" fmla="*/ 45323 h 411214"/>
                  <a:gd name="connsiteX375" fmla="*/ 5102593 w 6330372"/>
                  <a:gd name="connsiteY375" fmla="*/ 74165 h 411214"/>
                  <a:gd name="connsiteX376" fmla="*/ 4996494 w 6330372"/>
                  <a:gd name="connsiteY376" fmla="*/ 153249 h 411214"/>
                  <a:gd name="connsiteX377" fmla="*/ 5157790 w 6330372"/>
                  <a:gd name="connsiteY377" fmla="*/ 193466 h 411214"/>
                  <a:gd name="connsiteX378" fmla="*/ 5149113 w 6330372"/>
                  <a:gd name="connsiteY378" fmla="*/ 227550 h 411214"/>
                  <a:gd name="connsiteX379" fmla="*/ 5042376 w 6330372"/>
                  <a:gd name="connsiteY379" fmla="*/ 202420 h 411214"/>
                  <a:gd name="connsiteX380" fmla="*/ 4959966 w 6330372"/>
                  <a:gd name="connsiteY380" fmla="*/ 171616 h 411214"/>
                  <a:gd name="connsiteX381" fmla="*/ 4773895 w 6330372"/>
                  <a:gd name="connsiteY381" fmla="*/ 233233 h 411214"/>
                  <a:gd name="connsiteX382" fmla="*/ 4762150 w 6330372"/>
                  <a:gd name="connsiteY382" fmla="*/ 199578 h 411214"/>
                  <a:gd name="connsiteX383" fmla="*/ 4924323 w 6330372"/>
                  <a:gd name="connsiteY383" fmla="*/ 152388 h 411214"/>
                  <a:gd name="connsiteX384" fmla="*/ 4852590 w 6330372"/>
                  <a:gd name="connsiteY384" fmla="*/ 96885 h 411214"/>
                  <a:gd name="connsiteX385" fmla="*/ 4793021 w 6330372"/>
                  <a:gd name="connsiteY385" fmla="*/ 143214 h 411214"/>
                  <a:gd name="connsiteX386" fmla="*/ 4773895 w 6330372"/>
                  <a:gd name="connsiteY386" fmla="*/ 118734 h 411214"/>
                  <a:gd name="connsiteX387" fmla="*/ 4838893 w 6330372"/>
                  <a:gd name="connsiteY387" fmla="*/ 64541 h 411214"/>
                  <a:gd name="connsiteX388" fmla="*/ 4892138 w 6330372"/>
                  <a:gd name="connsiteY388" fmla="*/ 754 h 411214"/>
                  <a:gd name="connsiteX389" fmla="*/ 6109900 w 6330372"/>
                  <a:gd name="connsiteY389" fmla="*/ -126 h 411214"/>
                  <a:gd name="connsiteX390" fmla="*/ 6141646 w 6330372"/>
                  <a:gd name="connsiteY390" fmla="*/ 18212 h 411214"/>
                  <a:gd name="connsiteX391" fmla="*/ 6086421 w 6330372"/>
                  <a:gd name="connsiteY391" fmla="*/ 90552 h 411214"/>
                  <a:gd name="connsiteX392" fmla="*/ 6032509 w 6330372"/>
                  <a:gd name="connsiteY392" fmla="*/ 148878 h 411214"/>
                  <a:gd name="connsiteX393" fmla="*/ 6139027 w 6330372"/>
                  <a:gd name="connsiteY393" fmla="*/ 140593 h 411214"/>
                  <a:gd name="connsiteX394" fmla="*/ 6245126 w 6330372"/>
                  <a:gd name="connsiteY394" fmla="*/ 132711 h 411214"/>
                  <a:gd name="connsiteX395" fmla="*/ 6189471 w 6330372"/>
                  <a:gd name="connsiteY395" fmla="*/ 71544 h 411214"/>
                  <a:gd name="connsiteX396" fmla="*/ 6215113 w 6330372"/>
                  <a:gd name="connsiteY396" fmla="*/ 48805 h 411214"/>
                  <a:gd name="connsiteX397" fmla="*/ 6272948 w 6330372"/>
                  <a:gd name="connsiteY397" fmla="*/ 111521 h 411214"/>
                  <a:gd name="connsiteX398" fmla="*/ 6330337 w 6330372"/>
                  <a:gd name="connsiteY398" fmla="*/ 179470 h 411214"/>
                  <a:gd name="connsiteX399" fmla="*/ 6303391 w 6330372"/>
                  <a:gd name="connsiteY399" fmla="*/ 203070 h 411214"/>
                  <a:gd name="connsiteX400" fmla="*/ 6278607 w 6330372"/>
                  <a:gd name="connsiteY400" fmla="*/ 172047 h 411214"/>
                  <a:gd name="connsiteX401" fmla="*/ 6271644 w 6330372"/>
                  <a:gd name="connsiteY401" fmla="*/ 163753 h 411214"/>
                  <a:gd name="connsiteX402" fmla="*/ 6132302 w 6330372"/>
                  <a:gd name="connsiteY402" fmla="*/ 174238 h 411214"/>
                  <a:gd name="connsiteX403" fmla="*/ 5992942 w 6330372"/>
                  <a:gd name="connsiteY403" fmla="*/ 185153 h 411214"/>
                  <a:gd name="connsiteX404" fmla="*/ 5962948 w 6330372"/>
                  <a:gd name="connsiteY404" fmla="*/ 187353 h 411214"/>
                  <a:gd name="connsiteX405" fmla="*/ 5953385 w 6330372"/>
                  <a:gd name="connsiteY405" fmla="*/ 151078 h 411214"/>
                  <a:gd name="connsiteX406" fmla="*/ 5976864 w 6330372"/>
                  <a:gd name="connsiteY406" fmla="*/ 146055 h 411214"/>
                  <a:gd name="connsiteX407" fmla="*/ 5989913 w 6330372"/>
                  <a:gd name="connsiteY407" fmla="*/ 139273 h 411214"/>
                  <a:gd name="connsiteX408" fmla="*/ 6051207 w 6330372"/>
                  <a:gd name="connsiteY408" fmla="*/ 76777 h 411214"/>
                  <a:gd name="connsiteX409" fmla="*/ 6109900 w 6330372"/>
                  <a:gd name="connsiteY409" fmla="*/ -126 h 41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</a:cxnLst>
                <a:rect l="l" t="t" r="r" b="b"/>
                <a:pathLst>
                  <a:path w="6330372" h="411214">
                    <a:moveTo>
                      <a:pt x="236051" y="263376"/>
                    </a:moveTo>
                    <a:lnTo>
                      <a:pt x="265178" y="279992"/>
                    </a:lnTo>
                    <a:cubicBezTo>
                      <a:pt x="256482" y="300665"/>
                      <a:pt x="244881" y="323337"/>
                      <a:pt x="230393" y="347941"/>
                    </a:cubicBezTo>
                    <a:cubicBezTo>
                      <a:pt x="215896" y="372555"/>
                      <a:pt x="201980" y="393611"/>
                      <a:pt x="188655" y="411088"/>
                    </a:cubicBezTo>
                    <a:lnTo>
                      <a:pt x="160823" y="387498"/>
                    </a:lnTo>
                    <a:cubicBezTo>
                      <a:pt x="175034" y="370011"/>
                      <a:pt x="188950" y="350056"/>
                      <a:pt x="202561" y="327623"/>
                    </a:cubicBezTo>
                    <a:cubicBezTo>
                      <a:pt x="216201" y="305190"/>
                      <a:pt x="227345" y="283781"/>
                      <a:pt x="236051" y="263376"/>
                    </a:cubicBezTo>
                    <a:close/>
                    <a:moveTo>
                      <a:pt x="329510" y="262945"/>
                    </a:moveTo>
                    <a:cubicBezTo>
                      <a:pt x="339093" y="278376"/>
                      <a:pt x="351399" y="300014"/>
                      <a:pt x="366467" y="327833"/>
                    </a:cubicBezTo>
                    <a:cubicBezTo>
                      <a:pt x="381546" y="355671"/>
                      <a:pt x="390670" y="372641"/>
                      <a:pt x="393871" y="378754"/>
                    </a:cubicBezTo>
                    <a:lnTo>
                      <a:pt x="400834" y="391860"/>
                    </a:lnTo>
                    <a:lnTo>
                      <a:pt x="370820" y="410208"/>
                    </a:lnTo>
                    <a:cubicBezTo>
                      <a:pt x="362724" y="393333"/>
                      <a:pt x="351618" y="372211"/>
                      <a:pt x="337578" y="346841"/>
                    </a:cubicBezTo>
                    <a:cubicBezTo>
                      <a:pt x="323510" y="321500"/>
                      <a:pt x="311118" y="299804"/>
                      <a:pt x="300402" y="281743"/>
                    </a:cubicBezTo>
                    <a:close/>
                    <a:moveTo>
                      <a:pt x="6029032" y="257713"/>
                    </a:moveTo>
                    <a:lnTo>
                      <a:pt x="6029032" y="349041"/>
                    </a:lnTo>
                    <a:lnTo>
                      <a:pt x="6248593" y="349041"/>
                    </a:lnTo>
                    <a:lnTo>
                      <a:pt x="6248593" y="257713"/>
                    </a:lnTo>
                    <a:close/>
                    <a:moveTo>
                      <a:pt x="57781" y="245028"/>
                    </a:moveTo>
                    <a:lnTo>
                      <a:pt x="57781" y="313197"/>
                    </a:lnTo>
                    <a:lnTo>
                      <a:pt x="118227" y="302282"/>
                    </a:lnTo>
                    <a:lnTo>
                      <a:pt x="118227" y="245028"/>
                    </a:lnTo>
                    <a:close/>
                    <a:moveTo>
                      <a:pt x="3218310" y="232802"/>
                    </a:moveTo>
                    <a:lnTo>
                      <a:pt x="3218310" y="345531"/>
                    </a:lnTo>
                    <a:lnTo>
                      <a:pt x="3334419" y="345531"/>
                    </a:lnTo>
                    <a:lnTo>
                      <a:pt x="3334419" y="232802"/>
                    </a:lnTo>
                    <a:close/>
                    <a:moveTo>
                      <a:pt x="5993818" y="223179"/>
                    </a:moveTo>
                    <a:lnTo>
                      <a:pt x="6283817" y="223179"/>
                    </a:lnTo>
                    <a:lnTo>
                      <a:pt x="6283817" y="405836"/>
                    </a:lnTo>
                    <a:lnTo>
                      <a:pt x="6248593" y="405836"/>
                    </a:lnTo>
                    <a:lnTo>
                      <a:pt x="6248593" y="382236"/>
                    </a:lnTo>
                    <a:lnTo>
                      <a:pt x="6029032" y="382236"/>
                    </a:lnTo>
                    <a:lnTo>
                      <a:pt x="6029032" y="405836"/>
                    </a:lnTo>
                    <a:lnTo>
                      <a:pt x="5993818" y="405836"/>
                    </a:lnTo>
                    <a:close/>
                    <a:moveTo>
                      <a:pt x="4449121" y="203950"/>
                    </a:moveTo>
                    <a:cubicBezTo>
                      <a:pt x="4459265" y="240943"/>
                      <a:pt x="4472600" y="271258"/>
                      <a:pt x="4489126" y="294849"/>
                    </a:cubicBezTo>
                    <a:cubicBezTo>
                      <a:pt x="4505928" y="269508"/>
                      <a:pt x="4518386" y="239192"/>
                      <a:pt x="4526511" y="203950"/>
                    </a:cubicBezTo>
                    <a:close/>
                    <a:moveTo>
                      <a:pt x="4913026" y="203070"/>
                    </a:moveTo>
                    <a:lnTo>
                      <a:pt x="4949526" y="203520"/>
                    </a:lnTo>
                    <a:cubicBezTo>
                      <a:pt x="4949250" y="205261"/>
                      <a:pt x="4948612" y="210580"/>
                      <a:pt x="4947583" y="219476"/>
                    </a:cubicBezTo>
                    <a:cubicBezTo>
                      <a:pt x="4946574" y="228344"/>
                      <a:pt x="4945325" y="237604"/>
                      <a:pt x="4943887" y="247209"/>
                    </a:cubicBezTo>
                    <a:lnTo>
                      <a:pt x="5109537" y="247209"/>
                    </a:lnTo>
                    <a:cubicBezTo>
                      <a:pt x="5106917" y="281006"/>
                      <a:pt x="5102593" y="314354"/>
                      <a:pt x="5096506" y="347300"/>
                    </a:cubicBezTo>
                    <a:cubicBezTo>
                      <a:pt x="5093011" y="366223"/>
                      <a:pt x="5087010" y="380132"/>
                      <a:pt x="5078457" y="389019"/>
                    </a:cubicBezTo>
                    <a:cubicBezTo>
                      <a:pt x="5069903" y="397915"/>
                      <a:pt x="5057082" y="402498"/>
                      <a:pt x="5039975" y="402785"/>
                    </a:cubicBezTo>
                    <a:cubicBezTo>
                      <a:pt x="5014458" y="403359"/>
                      <a:pt x="4988826" y="402067"/>
                      <a:pt x="4963013" y="398862"/>
                    </a:cubicBezTo>
                    <a:lnTo>
                      <a:pt x="4956927" y="366959"/>
                    </a:lnTo>
                    <a:cubicBezTo>
                      <a:pt x="4979540" y="370747"/>
                      <a:pt x="5002438" y="372641"/>
                      <a:pt x="5025631" y="372641"/>
                    </a:cubicBezTo>
                    <a:cubicBezTo>
                      <a:pt x="5036347" y="372641"/>
                      <a:pt x="5044109" y="370441"/>
                      <a:pt x="5048891" y="366069"/>
                    </a:cubicBezTo>
                    <a:cubicBezTo>
                      <a:pt x="5053672" y="361698"/>
                      <a:pt x="5057654" y="352964"/>
                      <a:pt x="5060854" y="339848"/>
                    </a:cubicBezTo>
                    <a:cubicBezTo>
                      <a:pt x="5065760" y="319759"/>
                      <a:pt x="5068960" y="299221"/>
                      <a:pt x="5070417" y="278251"/>
                    </a:cubicBezTo>
                    <a:lnTo>
                      <a:pt x="4937801" y="278251"/>
                    </a:lnTo>
                    <a:cubicBezTo>
                      <a:pt x="4932295" y="298340"/>
                      <a:pt x="4923952" y="315674"/>
                      <a:pt x="4912807" y="330244"/>
                    </a:cubicBezTo>
                    <a:cubicBezTo>
                      <a:pt x="4901634" y="344823"/>
                      <a:pt x="4886509" y="358062"/>
                      <a:pt x="4867363" y="370011"/>
                    </a:cubicBezTo>
                    <a:cubicBezTo>
                      <a:pt x="4848237" y="381959"/>
                      <a:pt x="4823025" y="394194"/>
                      <a:pt x="4791706" y="406716"/>
                    </a:cubicBezTo>
                    <a:lnTo>
                      <a:pt x="4771704" y="377874"/>
                    </a:lnTo>
                    <a:cubicBezTo>
                      <a:pt x="4798955" y="367963"/>
                      <a:pt x="4821053" y="358282"/>
                      <a:pt x="4838017" y="348822"/>
                    </a:cubicBezTo>
                    <a:cubicBezTo>
                      <a:pt x="4854972" y="339351"/>
                      <a:pt x="4868459" y="329000"/>
                      <a:pt x="4878441" y="317779"/>
                    </a:cubicBezTo>
                    <a:cubicBezTo>
                      <a:pt x="4888452" y="306567"/>
                      <a:pt x="4895920" y="293385"/>
                      <a:pt x="4900844" y="278251"/>
                    </a:cubicBezTo>
                    <a:lnTo>
                      <a:pt x="4786068" y="278251"/>
                    </a:lnTo>
                    <a:lnTo>
                      <a:pt x="4786068" y="247209"/>
                    </a:lnTo>
                    <a:lnTo>
                      <a:pt x="4907788" y="247209"/>
                    </a:lnTo>
                    <a:cubicBezTo>
                      <a:pt x="4910712" y="227981"/>
                      <a:pt x="4912445" y="213277"/>
                      <a:pt x="4913026" y="203070"/>
                    </a:cubicBezTo>
                    <a:close/>
                    <a:moveTo>
                      <a:pt x="3607416" y="182101"/>
                    </a:moveTo>
                    <a:lnTo>
                      <a:pt x="3796534" y="182101"/>
                    </a:lnTo>
                    <a:lnTo>
                      <a:pt x="3796534" y="216635"/>
                    </a:lnTo>
                    <a:lnTo>
                      <a:pt x="3720458" y="216635"/>
                    </a:lnTo>
                    <a:lnTo>
                      <a:pt x="3720458" y="323251"/>
                    </a:lnTo>
                    <a:cubicBezTo>
                      <a:pt x="3748281" y="319176"/>
                      <a:pt x="3778570" y="314354"/>
                      <a:pt x="3811326" y="308825"/>
                    </a:cubicBezTo>
                    <a:lnTo>
                      <a:pt x="3812203" y="343790"/>
                    </a:lnTo>
                    <a:cubicBezTo>
                      <a:pt x="3722916" y="358369"/>
                      <a:pt x="3652049" y="368997"/>
                      <a:pt x="3599595" y="375693"/>
                    </a:cubicBezTo>
                    <a:lnTo>
                      <a:pt x="3594814" y="341159"/>
                    </a:lnTo>
                    <a:cubicBezTo>
                      <a:pt x="3617407" y="338251"/>
                      <a:pt x="3634238" y="335926"/>
                      <a:pt x="3645249" y="334185"/>
                    </a:cubicBezTo>
                    <a:lnTo>
                      <a:pt x="3684377" y="328933"/>
                    </a:lnTo>
                    <a:lnTo>
                      <a:pt x="3684377" y="216635"/>
                    </a:lnTo>
                    <a:lnTo>
                      <a:pt x="3607416" y="216635"/>
                    </a:lnTo>
                    <a:close/>
                    <a:moveTo>
                      <a:pt x="2414447" y="175099"/>
                    </a:moveTo>
                    <a:lnTo>
                      <a:pt x="2804877" y="175099"/>
                    </a:lnTo>
                    <a:lnTo>
                      <a:pt x="2804877" y="212694"/>
                    </a:lnTo>
                    <a:lnTo>
                      <a:pt x="2414447" y="212694"/>
                    </a:lnTo>
                    <a:close/>
                    <a:moveTo>
                      <a:pt x="4242171" y="163303"/>
                    </a:moveTo>
                    <a:lnTo>
                      <a:pt x="4242171" y="209202"/>
                    </a:lnTo>
                    <a:cubicBezTo>
                      <a:pt x="4242171" y="220854"/>
                      <a:pt x="4242019" y="229444"/>
                      <a:pt x="4241724" y="234974"/>
                    </a:cubicBezTo>
                    <a:lnTo>
                      <a:pt x="4306074" y="234974"/>
                    </a:lnTo>
                    <a:lnTo>
                      <a:pt x="4306074" y="163303"/>
                    </a:lnTo>
                    <a:close/>
                    <a:moveTo>
                      <a:pt x="57781" y="155440"/>
                    </a:moveTo>
                    <a:lnTo>
                      <a:pt x="57781" y="213555"/>
                    </a:lnTo>
                    <a:lnTo>
                      <a:pt x="118227" y="213555"/>
                    </a:lnTo>
                    <a:lnTo>
                      <a:pt x="118227" y="155440"/>
                    </a:lnTo>
                    <a:close/>
                    <a:moveTo>
                      <a:pt x="3049193" y="131850"/>
                    </a:moveTo>
                    <a:cubicBezTo>
                      <a:pt x="3054984" y="151958"/>
                      <a:pt x="3061376" y="177662"/>
                      <a:pt x="3068319" y="208972"/>
                    </a:cubicBezTo>
                    <a:cubicBezTo>
                      <a:pt x="3075282" y="240293"/>
                      <a:pt x="3080340" y="266150"/>
                      <a:pt x="3083541" y="286536"/>
                    </a:cubicBezTo>
                    <a:lnTo>
                      <a:pt x="3051355" y="293108"/>
                    </a:lnTo>
                    <a:cubicBezTo>
                      <a:pt x="3048765" y="273879"/>
                      <a:pt x="3043964" y="248299"/>
                      <a:pt x="3037020" y="216396"/>
                    </a:cubicBezTo>
                    <a:cubicBezTo>
                      <a:pt x="3030048" y="184512"/>
                      <a:pt x="3023838" y="159085"/>
                      <a:pt x="3018322" y="140163"/>
                    </a:cubicBezTo>
                    <a:close/>
                    <a:moveTo>
                      <a:pt x="3130060" y="130539"/>
                    </a:moveTo>
                    <a:lnTo>
                      <a:pt x="3161807" y="137962"/>
                    </a:lnTo>
                    <a:cubicBezTo>
                      <a:pt x="3158035" y="158071"/>
                      <a:pt x="3151939" y="186042"/>
                      <a:pt x="3143538" y="221868"/>
                    </a:cubicBezTo>
                    <a:cubicBezTo>
                      <a:pt x="3135137" y="257713"/>
                      <a:pt x="3127308" y="289903"/>
                      <a:pt x="3120069" y="318449"/>
                    </a:cubicBezTo>
                    <a:lnTo>
                      <a:pt x="3137880" y="313197"/>
                    </a:lnTo>
                    <a:cubicBezTo>
                      <a:pt x="3152673" y="309121"/>
                      <a:pt x="3161807" y="306500"/>
                      <a:pt x="3165275" y="305333"/>
                    </a:cubicBezTo>
                    <a:lnTo>
                      <a:pt x="3170932" y="337677"/>
                    </a:lnTo>
                    <a:lnTo>
                      <a:pt x="3005721" y="385747"/>
                    </a:lnTo>
                    <a:lnTo>
                      <a:pt x="2998320" y="353413"/>
                    </a:lnTo>
                    <a:lnTo>
                      <a:pt x="3085703" y="328503"/>
                    </a:lnTo>
                    <a:cubicBezTo>
                      <a:pt x="3092970" y="301976"/>
                      <a:pt x="3101133" y="268322"/>
                      <a:pt x="3110267" y="227550"/>
                    </a:cubicBezTo>
                    <a:cubicBezTo>
                      <a:pt x="3119402" y="186769"/>
                      <a:pt x="3126003" y="154435"/>
                      <a:pt x="3130060" y="130539"/>
                    </a:cubicBezTo>
                    <a:close/>
                    <a:moveTo>
                      <a:pt x="1650809" y="87711"/>
                    </a:moveTo>
                    <a:lnTo>
                      <a:pt x="1650809" y="217496"/>
                    </a:lnTo>
                    <a:lnTo>
                      <a:pt x="1705178" y="217496"/>
                    </a:lnTo>
                    <a:cubicBezTo>
                      <a:pt x="1729504" y="217496"/>
                      <a:pt x="1748221" y="211441"/>
                      <a:pt x="1761251" y="199368"/>
                    </a:cubicBezTo>
                    <a:cubicBezTo>
                      <a:pt x="1774291" y="187267"/>
                      <a:pt x="1780825" y="171760"/>
                      <a:pt x="1780825" y="152819"/>
                    </a:cubicBezTo>
                    <a:cubicBezTo>
                      <a:pt x="1780825" y="133897"/>
                      <a:pt x="1774291" y="118304"/>
                      <a:pt x="1761251" y="106059"/>
                    </a:cubicBezTo>
                    <a:cubicBezTo>
                      <a:pt x="1748221" y="93824"/>
                      <a:pt x="1729504" y="87711"/>
                      <a:pt x="1705178" y="87711"/>
                    </a:cubicBezTo>
                    <a:close/>
                    <a:moveTo>
                      <a:pt x="1238148" y="87711"/>
                    </a:moveTo>
                    <a:lnTo>
                      <a:pt x="1238148" y="217496"/>
                    </a:lnTo>
                    <a:lnTo>
                      <a:pt x="1292488" y="217496"/>
                    </a:lnTo>
                    <a:cubicBezTo>
                      <a:pt x="1316843" y="217496"/>
                      <a:pt x="1335531" y="211441"/>
                      <a:pt x="1348590" y="199368"/>
                    </a:cubicBezTo>
                    <a:cubicBezTo>
                      <a:pt x="1361620" y="187267"/>
                      <a:pt x="1368145" y="171760"/>
                      <a:pt x="1368145" y="152819"/>
                    </a:cubicBezTo>
                    <a:cubicBezTo>
                      <a:pt x="1368145" y="133897"/>
                      <a:pt x="1361620" y="118304"/>
                      <a:pt x="1348590" y="106059"/>
                    </a:cubicBezTo>
                    <a:cubicBezTo>
                      <a:pt x="1335531" y="93824"/>
                      <a:pt x="1316843" y="87711"/>
                      <a:pt x="1292488" y="87711"/>
                    </a:cubicBezTo>
                    <a:close/>
                    <a:moveTo>
                      <a:pt x="5417756" y="86400"/>
                    </a:moveTo>
                    <a:cubicBezTo>
                      <a:pt x="5427614" y="98626"/>
                      <a:pt x="5440225" y="115252"/>
                      <a:pt x="5455599" y="136221"/>
                    </a:cubicBezTo>
                    <a:cubicBezTo>
                      <a:pt x="5470944" y="157190"/>
                      <a:pt x="5483269" y="174668"/>
                      <a:pt x="5492556" y="188663"/>
                    </a:cubicBezTo>
                    <a:lnTo>
                      <a:pt x="5463848" y="208322"/>
                    </a:lnTo>
                    <a:cubicBezTo>
                      <a:pt x="5454589" y="193466"/>
                      <a:pt x="5442407" y="175558"/>
                      <a:pt x="5427338" y="154560"/>
                    </a:cubicBezTo>
                    <a:cubicBezTo>
                      <a:pt x="5412250" y="133590"/>
                      <a:pt x="5400096" y="117423"/>
                      <a:pt x="5390810" y="106059"/>
                    </a:cubicBezTo>
                    <a:close/>
                    <a:moveTo>
                      <a:pt x="5680360" y="85970"/>
                    </a:moveTo>
                    <a:lnTo>
                      <a:pt x="5708640" y="105628"/>
                    </a:lnTo>
                    <a:cubicBezTo>
                      <a:pt x="5700515" y="118734"/>
                      <a:pt x="5688638" y="136221"/>
                      <a:pt x="5672988" y="158071"/>
                    </a:cubicBezTo>
                    <a:cubicBezTo>
                      <a:pt x="5657338" y="179920"/>
                      <a:pt x="5644432" y="196804"/>
                      <a:pt x="5634297" y="208753"/>
                    </a:cubicBezTo>
                    <a:lnTo>
                      <a:pt x="5606465" y="188663"/>
                    </a:lnTo>
                    <a:cubicBezTo>
                      <a:pt x="5616886" y="176993"/>
                      <a:pt x="5629725" y="160395"/>
                      <a:pt x="5644927" y="138842"/>
                    </a:cubicBezTo>
                    <a:cubicBezTo>
                      <a:pt x="5660148" y="117270"/>
                      <a:pt x="5671959" y="99659"/>
                      <a:pt x="5680360" y="85970"/>
                    </a:cubicBezTo>
                    <a:close/>
                    <a:moveTo>
                      <a:pt x="4875631" y="74595"/>
                    </a:moveTo>
                    <a:cubicBezTo>
                      <a:pt x="4898805" y="99659"/>
                      <a:pt x="4926638" y="120332"/>
                      <a:pt x="4959108" y="136652"/>
                    </a:cubicBezTo>
                    <a:cubicBezTo>
                      <a:pt x="4996198" y="118304"/>
                      <a:pt x="5026935" y="97612"/>
                      <a:pt x="5051272" y="74595"/>
                    </a:cubicBezTo>
                    <a:close/>
                    <a:moveTo>
                      <a:pt x="232127" y="70233"/>
                    </a:moveTo>
                    <a:lnTo>
                      <a:pt x="232127" y="202209"/>
                    </a:lnTo>
                    <a:lnTo>
                      <a:pt x="333863" y="202209"/>
                    </a:lnTo>
                    <a:lnTo>
                      <a:pt x="333863" y="70233"/>
                    </a:lnTo>
                    <a:close/>
                    <a:moveTo>
                      <a:pt x="57781" y="65862"/>
                    </a:moveTo>
                    <a:lnTo>
                      <a:pt x="57781" y="123986"/>
                    </a:lnTo>
                    <a:lnTo>
                      <a:pt x="118227" y="123986"/>
                    </a:lnTo>
                    <a:lnTo>
                      <a:pt x="118227" y="65862"/>
                    </a:lnTo>
                    <a:close/>
                    <a:moveTo>
                      <a:pt x="4242171" y="61490"/>
                    </a:moveTo>
                    <a:lnTo>
                      <a:pt x="4242171" y="132280"/>
                    </a:lnTo>
                    <a:lnTo>
                      <a:pt x="4306074" y="132280"/>
                    </a:lnTo>
                    <a:lnTo>
                      <a:pt x="4306074" y="61490"/>
                    </a:lnTo>
                    <a:close/>
                    <a:moveTo>
                      <a:pt x="1992194" y="53626"/>
                    </a:moveTo>
                    <a:lnTo>
                      <a:pt x="2228710" y="53626"/>
                    </a:lnTo>
                    <a:lnTo>
                      <a:pt x="2228710" y="88141"/>
                    </a:lnTo>
                    <a:lnTo>
                      <a:pt x="2129583" y="88141"/>
                    </a:lnTo>
                    <a:lnTo>
                      <a:pt x="2129583" y="373502"/>
                    </a:lnTo>
                    <a:lnTo>
                      <a:pt x="2090892" y="373502"/>
                    </a:lnTo>
                    <a:lnTo>
                      <a:pt x="2090892" y="88141"/>
                    </a:lnTo>
                    <a:lnTo>
                      <a:pt x="1992194" y="88141"/>
                    </a:lnTo>
                    <a:close/>
                    <a:moveTo>
                      <a:pt x="1612118" y="53626"/>
                    </a:moveTo>
                    <a:lnTo>
                      <a:pt x="1709959" y="53626"/>
                    </a:lnTo>
                    <a:cubicBezTo>
                      <a:pt x="1731390" y="53626"/>
                      <a:pt x="1750602" y="57845"/>
                      <a:pt x="1767557" y="66292"/>
                    </a:cubicBezTo>
                    <a:cubicBezTo>
                      <a:pt x="1784511" y="74748"/>
                      <a:pt x="1797779" y="86467"/>
                      <a:pt x="1807343" y="101467"/>
                    </a:cubicBezTo>
                    <a:cubicBezTo>
                      <a:pt x="1816906" y="116476"/>
                      <a:pt x="1821687" y="133590"/>
                      <a:pt x="1821687" y="152819"/>
                    </a:cubicBezTo>
                    <a:cubicBezTo>
                      <a:pt x="1821687" y="172047"/>
                      <a:pt x="1816972" y="189161"/>
                      <a:pt x="1807562" y="204170"/>
                    </a:cubicBezTo>
                    <a:cubicBezTo>
                      <a:pt x="1798151" y="219170"/>
                      <a:pt x="1784940" y="230822"/>
                      <a:pt x="1767985" y="239135"/>
                    </a:cubicBezTo>
                    <a:cubicBezTo>
                      <a:pt x="1751031" y="247438"/>
                      <a:pt x="1731695" y="251571"/>
                      <a:pt x="1709959" y="251571"/>
                    </a:cubicBezTo>
                    <a:lnTo>
                      <a:pt x="1650809" y="251571"/>
                    </a:lnTo>
                    <a:lnTo>
                      <a:pt x="1650809" y="373502"/>
                    </a:lnTo>
                    <a:lnTo>
                      <a:pt x="1612118" y="373502"/>
                    </a:lnTo>
                    <a:close/>
                    <a:moveTo>
                      <a:pt x="1199457" y="53626"/>
                    </a:moveTo>
                    <a:lnTo>
                      <a:pt x="1297269" y="53626"/>
                    </a:lnTo>
                    <a:cubicBezTo>
                      <a:pt x="1318729" y="53626"/>
                      <a:pt x="1337932" y="57845"/>
                      <a:pt x="1354896" y="66292"/>
                    </a:cubicBezTo>
                    <a:cubicBezTo>
                      <a:pt x="1371850" y="74748"/>
                      <a:pt x="1385099" y="86467"/>
                      <a:pt x="1394682" y="101467"/>
                    </a:cubicBezTo>
                    <a:cubicBezTo>
                      <a:pt x="1404245" y="116476"/>
                      <a:pt x="1409026" y="133590"/>
                      <a:pt x="1409026" y="152819"/>
                    </a:cubicBezTo>
                    <a:cubicBezTo>
                      <a:pt x="1409026" y="172047"/>
                      <a:pt x="1404302" y="189161"/>
                      <a:pt x="1394891" y="204170"/>
                    </a:cubicBezTo>
                    <a:cubicBezTo>
                      <a:pt x="1385461" y="219170"/>
                      <a:pt x="1372279" y="230822"/>
                      <a:pt x="1355324" y="239135"/>
                    </a:cubicBezTo>
                    <a:cubicBezTo>
                      <a:pt x="1338360" y="247438"/>
                      <a:pt x="1319024" y="251571"/>
                      <a:pt x="1297269" y="251571"/>
                    </a:cubicBezTo>
                    <a:lnTo>
                      <a:pt x="1238148" y="251571"/>
                    </a:lnTo>
                    <a:lnTo>
                      <a:pt x="1238148" y="373502"/>
                    </a:lnTo>
                    <a:lnTo>
                      <a:pt x="1199457" y="373502"/>
                    </a:lnTo>
                    <a:close/>
                    <a:moveTo>
                      <a:pt x="200399" y="37459"/>
                    </a:moveTo>
                    <a:lnTo>
                      <a:pt x="365610" y="37459"/>
                    </a:lnTo>
                    <a:lnTo>
                      <a:pt x="365610" y="235863"/>
                    </a:lnTo>
                    <a:lnTo>
                      <a:pt x="200399" y="235863"/>
                    </a:lnTo>
                    <a:close/>
                    <a:moveTo>
                      <a:pt x="4317" y="33518"/>
                    </a:moveTo>
                    <a:lnTo>
                      <a:pt x="178215" y="33518"/>
                    </a:lnTo>
                    <a:lnTo>
                      <a:pt x="178215" y="65862"/>
                    </a:lnTo>
                    <a:lnTo>
                      <a:pt x="149526" y="65862"/>
                    </a:lnTo>
                    <a:lnTo>
                      <a:pt x="149526" y="296590"/>
                    </a:lnTo>
                    <a:lnTo>
                      <a:pt x="180825" y="290477"/>
                    </a:lnTo>
                    <a:lnTo>
                      <a:pt x="182130" y="323681"/>
                    </a:lnTo>
                    <a:lnTo>
                      <a:pt x="149526" y="329813"/>
                    </a:lnTo>
                    <a:lnTo>
                      <a:pt x="149526" y="406716"/>
                    </a:lnTo>
                    <a:lnTo>
                      <a:pt x="118227" y="406716"/>
                    </a:lnTo>
                    <a:lnTo>
                      <a:pt x="118227" y="335496"/>
                    </a:lnTo>
                    <a:cubicBezTo>
                      <a:pt x="51837" y="348008"/>
                      <a:pt x="13442" y="355001"/>
                      <a:pt x="3003" y="356465"/>
                    </a:cubicBezTo>
                    <a:lnTo>
                      <a:pt x="-36" y="322390"/>
                    </a:lnTo>
                    <a:cubicBezTo>
                      <a:pt x="6051" y="321806"/>
                      <a:pt x="14880" y="320496"/>
                      <a:pt x="26482" y="318449"/>
                    </a:cubicBezTo>
                    <a:lnTo>
                      <a:pt x="26482" y="65862"/>
                    </a:lnTo>
                    <a:lnTo>
                      <a:pt x="4317" y="65862"/>
                    </a:lnTo>
                    <a:close/>
                    <a:moveTo>
                      <a:pt x="746020" y="31327"/>
                    </a:moveTo>
                    <a:lnTo>
                      <a:pt x="929928" y="31327"/>
                    </a:lnTo>
                    <a:lnTo>
                      <a:pt x="929928" y="64541"/>
                    </a:lnTo>
                    <a:lnTo>
                      <a:pt x="801236" y="154560"/>
                    </a:lnTo>
                    <a:lnTo>
                      <a:pt x="971657" y="154560"/>
                    </a:lnTo>
                    <a:cubicBezTo>
                      <a:pt x="971362" y="187200"/>
                      <a:pt x="970200" y="221581"/>
                      <a:pt x="968190" y="257713"/>
                    </a:cubicBezTo>
                    <a:cubicBezTo>
                      <a:pt x="966152" y="293816"/>
                      <a:pt x="963542" y="322514"/>
                      <a:pt x="960361" y="343790"/>
                    </a:cubicBezTo>
                    <a:cubicBezTo>
                      <a:pt x="958027" y="358943"/>
                      <a:pt x="954922" y="370374"/>
                      <a:pt x="951017" y="378104"/>
                    </a:cubicBezTo>
                    <a:cubicBezTo>
                      <a:pt x="947092" y="385814"/>
                      <a:pt x="941225" y="391286"/>
                      <a:pt x="933395" y="394491"/>
                    </a:cubicBezTo>
                    <a:cubicBezTo>
                      <a:pt x="925575" y="397695"/>
                      <a:pt x="914126" y="399293"/>
                      <a:pt x="899058" y="399293"/>
                    </a:cubicBezTo>
                    <a:cubicBezTo>
                      <a:pt x="884847" y="399293"/>
                      <a:pt x="871807" y="398710"/>
                      <a:pt x="859929" y="397552"/>
                    </a:cubicBezTo>
                    <a:lnTo>
                      <a:pt x="852538" y="363018"/>
                    </a:lnTo>
                    <a:cubicBezTo>
                      <a:pt x="855147" y="363314"/>
                      <a:pt x="860358" y="363965"/>
                      <a:pt x="868187" y="364998"/>
                    </a:cubicBezTo>
                    <a:cubicBezTo>
                      <a:pt x="876007" y="366002"/>
                      <a:pt x="883980" y="366529"/>
                      <a:pt x="892085" y="366529"/>
                    </a:cubicBezTo>
                    <a:cubicBezTo>
                      <a:pt x="900791" y="366529"/>
                      <a:pt x="907392" y="365486"/>
                      <a:pt x="911878" y="363467"/>
                    </a:cubicBezTo>
                    <a:cubicBezTo>
                      <a:pt x="916374" y="361420"/>
                      <a:pt x="919698" y="357995"/>
                      <a:pt x="921889" y="353193"/>
                    </a:cubicBezTo>
                    <a:cubicBezTo>
                      <a:pt x="924051" y="348372"/>
                      <a:pt x="926004" y="341159"/>
                      <a:pt x="927757" y="331564"/>
                    </a:cubicBezTo>
                    <a:cubicBezTo>
                      <a:pt x="932090" y="304750"/>
                      <a:pt x="935434" y="256526"/>
                      <a:pt x="937748" y="186903"/>
                    </a:cubicBezTo>
                    <a:lnTo>
                      <a:pt x="908611" y="186903"/>
                    </a:lnTo>
                    <a:cubicBezTo>
                      <a:pt x="900515" y="221007"/>
                      <a:pt x="891228" y="250194"/>
                      <a:pt x="880789" y="274530"/>
                    </a:cubicBezTo>
                    <a:cubicBezTo>
                      <a:pt x="870349" y="298857"/>
                      <a:pt x="856891" y="320859"/>
                      <a:pt x="840355" y="340518"/>
                    </a:cubicBezTo>
                    <a:cubicBezTo>
                      <a:pt x="823829" y="360177"/>
                      <a:pt x="802827" y="379185"/>
                      <a:pt x="777309" y="397552"/>
                    </a:cubicBezTo>
                    <a:lnTo>
                      <a:pt x="754697" y="371752"/>
                    </a:lnTo>
                    <a:cubicBezTo>
                      <a:pt x="777890" y="356035"/>
                      <a:pt x="796950" y="339638"/>
                      <a:pt x="811866" y="322601"/>
                    </a:cubicBezTo>
                    <a:cubicBezTo>
                      <a:pt x="826811" y="305553"/>
                      <a:pt x="839202" y="286478"/>
                      <a:pt x="849061" y="265356"/>
                    </a:cubicBezTo>
                    <a:cubicBezTo>
                      <a:pt x="858900" y="244234"/>
                      <a:pt x="868187" y="218080"/>
                      <a:pt x="876893" y="186903"/>
                    </a:cubicBezTo>
                    <a:lnTo>
                      <a:pt x="835583" y="186903"/>
                    </a:lnTo>
                    <a:cubicBezTo>
                      <a:pt x="827172" y="220701"/>
                      <a:pt x="812895" y="252097"/>
                      <a:pt x="792749" y="281073"/>
                    </a:cubicBezTo>
                    <a:cubicBezTo>
                      <a:pt x="772594" y="310068"/>
                      <a:pt x="745581" y="338404"/>
                      <a:pt x="711672" y="366069"/>
                    </a:cubicBezTo>
                    <a:lnTo>
                      <a:pt x="688174" y="342049"/>
                    </a:lnTo>
                    <a:cubicBezTo>
                      <a:pt x="720654" y="316707"/>
                      <a:pt x="745867" y="291797"/>
                      <a:pt x="763831" y="267317"/>
                    </a:cubicBezTo>
                    <a:cubicBezTo>
                      <a:pt x="781814" y="242837"/>
                      <a:pt x="795149" y="216052"/>
                      <a:pt x="803827" y="186903"/>
                    </a:cubicBezTo>
                    <a:lnTo>
                      <a:pt x="742543" y="186903"/>
                    </a:lnTo>
                    <a:lnTo>
                      <a:pt x="742543" y="157621"/>
                    </a:lnTo>
                    <a:lnTo>
                      <a:pt x="879055" y="63231"/>
                    </a:lnTo>
                    <a:lnTo>
                      <a:pt x="746020" y="63231"/>
                    </a:lnTo>
                    <a:close/>
                    <a:moveTo>
                      <a:pt x="4210853" y="29146"/>
                    </a:moveTo>
                    <a:lnTo>
                      <a:pt x="4336945" y="29146"/>
                    </a:lnTo>
                    <a:lnTo>
                      <a:pt x="4336945" y="356035"/>
                    </a:lnTo>
                    <a:cubicBezTo>
                      <a:pt x="4336945" y="367389"/>
                      <a:pt x="4335849" y="376123"/>
                      <a:pt x="4333687" y="382236"/>
                    </a:cubicBezTo>
                    <a:cubicBezTo>
                      <a:pt x="4331516" y="388378"/>
                      <a:pt x="4327534" y="392807"/>
                      <a:pt x="4321724" y="395572"/>
                    </a:cubicBezTo>
                    <a:cubicBezTo>
                      <a:pt x="4315932" y="398346"/>
                      <a:pt x="4307226" y="399723"/>
                      <a:pt x="4295635" y="399723"/>
                    </a:cubicBezTo>
                    <a:cubicBezTo>
                      <a:pt x="4283452" y="399723"/>
                      <a:pt x="4271003" y="398862"/>
                      <a:pt x="4258249" y="397093"/>
                    </a:cubicBezTo>
                    <a:lnTo>
                      <a:pt x="4251305" y="364759"/>
                    </a:lnTo>
                    <a:cubicBezTo>
                      <a:pt x="4267527" y="367102"/>
                      <a:pt x="4279833" y="368270"/>
                      <a:pt x="4288263" y="368270"/>
                    </a:cubicBezTo>
                    <a:cubicBezTo>
                      <a:pt x="4295502" y="368270"/>
                      <a:pt x="4300283" y="366376"/>
                      <a:pt x="4302598" y="362587"/>
                    </a:cubicBezTo>
                    <a:cubicBezTo>
                      <a:pt x="4304912" y="358799"/>
                      <a:pt x="4306074" y="352380"/>
                      <a:pt x="4306074" y="343359"/>
                    </a:cubicBezTo>
                    <a:lnTo>
                      <a:pt x="4306074" y="265567"/>
                    </a:lnTo>
                    <a:lnTo>
                      <a:pt x="4240866" y="265567"/>
                    </a:lnTo>
                    <a:cubicBezTo>
                      <a:pt x="4239409" y="292371"/>
                      <a:pt x="4236142" y="317196"/>
                      <a:pt x="4231084" y="340087"/>
                    </a:cubicBezTo>
                    <a:cubicBezTo>
                      <a:pt x="4226007" y="362951"/>
                      <a:pt x="4218549" y="385747"/>
                      <a:pt x="4208681" y="408467"/>
                    </a:cubicBezTo>
                    <a:lnTo>
                      <a:pt x="4179125" y="392721"/>
                    </a:lnTo>
                    <a:cubicBezTo>
                      <a:pt x="4187831" y="374966"/>
                      <a:pt x="4194346" y="358646"/>
                      <a:pt x="4198699" y="343790"/>
                    </a:cubicBezTo>
                    <a:cubicBezTo>
                      <a:pt x="4203023" y="328933"/>
                      <a:pt x="4206157" y="310289"/>
                      <a:pt x="4208043" y="287856"/>
                    </a:cubicBezTo>
                    <a:cubicBezTo>
                      <a:pt x="4209910" y="265423"/>
                      <a:pt x="4210853" y="234390"/>
                      <a:pt x="4210853" y="194776"/>
                    </a:cubicBezTo>
                    <a:close/>
                    <a:moveTo>
                      <a:pt x="5372550" y="28266"/>
                    </a:moveTo>
                    <a:lnTo>
                      <a:pt x="5726900" y="28266"/>
                    </a:lnTo>
                    <a:lnTo>
                      <a:pt x="5726900" y="61490"/>
                    </a:lnTo>
                    <a:lnTo>
                      <a:pt x="5567756" y="61490"/>
                    </a:lnTo>
                    <a:lnTo>
                      <a:pt x="5567756" y="229291"/>
                    </a:lnTo>
                    <a:lnTo>
                      <a:pt x="5744292" y="229291"/>
                    </a:lnTo>
                    <a:lnTo>
                      <a:pt x="5744292" y="262515"/>
                    </a:lnTo>
                    <a:lnTo>
                      <a:pt x="5567756" y="262515"/>
                    </a:lnTo>
                    <a:lnTo>
                      <a:pt x="5567756" y="403234"/>
                    </a:lnTo>
                    <a:lnTo>
                      <a:pt x="5531675" y="403234"/>
                    </a:lnTo>
                    <a:lnTo>
                      <a:pt x="5531675" y="262515"/>
                    </a:lnTo>
                    <a:lnTo>
                      <a:pt x="5354729" y="262515"/>
                    </a:lnTo>
                    <a:lnTo>
                      <a:pt x="5354729" y="229291"/>
                    </a:lnTo>
                    <a:lnTo>
                      <a:pt x="5531675" y="229291"/>
                    </a:lnTo>
                    <a:lnTo>
                      <a:pt x="5531675" y="61490"/>
                    </a:lnTo>
                    <a:lnTo>
                      <a:pt x="5372550" y="61490"/>
                    </a:lnTo>
                    <a:close/>
                    <a:moveTo>
                      <a:pt x="4370854" y="28266"/>
                    </a:moveTo>
                    <a:lnTo>
                      <a:pt x="4551724" y="28266"/>
                    </a:lnTo>
                    <a:lnTo>
                      <a:pt x="4549552" y="99937"/>
                    </a:lnTo>
                    <a:cubicBezTo>
                      <a:pt x="4548981" y="112774"/>
                      <a:pt x="4547152" y="122312"/>
                      <a:pt x="4544114" y="128578"/>
                    </a:cubicBezTo>
                    <a:cubicBezTo>
                      <a:pt x="4541066" y="134844"/>
                      <a:pt x="4535789" y="139216"/>
                      <a:pt x="4528245" y="141684"/>
                    </a:cubicBezTo>
                    <a:cubicBezTo>
                      <a:pt x="4520701" y="144161"/>
                      <a:pt x="4509128" y="145386"/>
                      <a:pt x="4493450" y="145386"/>
                    </a:cubicBezTo>
                    <a:cubicBezTo>
                      <a:pt x="4476648" y="145386"/>
                      <a:pt x="4459989" y="144506"/>
                      <a:pt x="4443463" y="142765"/>
                    </a:cubicBezTo>
                    <a:lnTo>
                      <a:pt x="4437805" y="111311"/>
                    </a:lnTo>
                    <a:cubicBezTo>
                      <a:pt x="4455207" y="113932"/>
                      <a:pt x="4472447" y="115252"/>
                      <a:pt x="4489554" y="115252"/>
                    </a:cubicBezTo>
                    <a:cubicBezTo>
                      <a:pt x="4497079" y="115252"/>
                      <a:pt x="4502737" y="114429"/>
                      <a:pt x="4506509" y="112832"/>
                    </a:cubicBezTo>
                    <a:cubicBezTo>
                      <a:pt x="4510281" y="111225"/>
                      <a:pt x="4512815" y="108747"/>
                      <a:pt x="4514119" y="105408"/>
                    </a:cubicBezTo>
                    <a:cubicBezTo>
                      <a:pt x="4515424" y="102051"/>
                      <a:pt x="4516224" y="97181"/>
                      <a:pt x="4516500" y="90772"/>
                    </a:cubicBezTo>
                    <a:cubicBezTo>
                      <a:pt x="4517082" y="86678"/>
                      <a:pt x="4517529" y="81961"/>
                      <a:pt x="4517805" y="76557"/>
                    </a:cubicBezTo>
                    <a:cubicBezTo>
                      <a:pt x="4518110" y="71180"/>
                      <a:pt x="4518234" y="66139"/>
                      <a:pt x="4518234" y="61490"/>
                    </a:cubicBezTo>
                    <a:lnTo>
                      <a:pt x="4402153" y="61490"/>
                    </a:lnTo>
                    <a:lnTo>
                      <a:pt x="4402153" y="172497"/>
                    </a:lnTo>
                    <a:lnTo>
                      <a:pt x="4557382" y="172497"/>
                    </a:lnTo>
                    <a:lnTo>
                      <a:pt x="4557382" y="204381"/>
                    </a:lnTo>
                    <a:cubicBezTo>
                      <a:pt x="4551867" y="227120"/>
                      <a:pt x="4545209" y="247869"/>
                      <a:pt x="4537379" y="266667"/>
                    </a:cubicBezTo>
                    <a:cubicBezTo>
                      <a:pt x="4529559" y="285445"/>
                      <a:pt x="4519996" y="303009"/>
                      <a:pt x="4508671" y="319329"/>
                    </a:cubicBezTo>
                    <a:cubicBezTo>
                      <a:pt x="4525482" y="336510"/>
                      <a:pt x="4549105" y="354858"/>
                      <a:pt x="4579546" y="374383"/>
                    </a:cubicBezTo>
                    <a:lnTo>
                      <a:pt x="4559115" y="403234"/>
                    </a:lnTo>
                    <a:cubicBezTo>
                      <a:pt x="4529254" y="383403"/>
                      <a:pt x="4505928" y="364051"/>
                      <a:pt x="4489126" y="345100"/>
                    </a:cubicBezTo>
                    <a:cubicBezTo>
                      <a:pt x="4473457" y="363745"/>
                      <a:pt x="4452873" y="383126"/>
                      <a:pt x="4427385" y="403234"/>
                    </a:cubicBezTo>
                    <a:lnTo>
                      <a:pt x="4407810" y="374383"/>
                    </a:lnTo>
                    <a:cubicBezTo>
                      <a:pt x="4433604" y="356618"/>
                      <a:pt x="4454179" y="338681"/>
                      <a:pt x="4469552" y="320620"/>
                    </a:cubicBezTo>
                    <a:cubicBezTo>
                      <a:pt x="4458836" y="305487"/>
                      <a:pt x="4449340" y="288439"/>
                      <a:pt x="4441082" y="269508"/>
                    </a:cubicBezTo>
                    <a:cubicBezTo>
                      <a:pt x="4432814" y="250566"/>
                      <a:pt x="4425204" y="228708"/>
                      <a:pt x="4418250" y="203950"/>
                    </a:cubicBezTo>
                    <a:lnTo>
                      <a:pt x="4402153" y="203950"/>
                    </a:lnTo>
                    <a:lnTo>
                      <a:pt x="4402153" y="406716"/>
                    </a:lnTo>
                    <a:lnTo>
                      <a:pt x="4370854" y="406716"/>
                    </a:lnTo>
                    <a:close/>
                    <a:moveTo>
                      <a:pt x="643845" y="10358"/>
                    </a:moveTo>
                    <a:lnTo>
                      <a:pt x="678192" y="10358"/>
                    </a:lnTo>
                    <a:lnTo>
                      <a:pt x="678192" y="111311"/>
                    </a:lnTo>
                    <a:lnTo>
                      <a:pt x="727322" y="111311"/>
                    </a:lnTo>
                    <a:lnTo>
                      <a:pt x="727322" y="144955"/>
                    </a:lnTo>
                    <a:lnTo>
                      <a:pt x="678192" y="144955"/>
                    </a:lnTo>
                    <a:lnTo>
                      <a:pt x="678192" y="276051"/>
                    </a:lnTo>
                    <a:cubicBezTo>
                      <a:pt x="692375" y="271105"/>
                      <a:pt x="708053" y="265270"/>
                      <a:pt x="725131" y="258573"/>
                    </a:cubicBezTo>
                    <a:lnTo>
                      <a:pt x="726874" y="291797"/>
                    </a:lnTo>
                    <a:cubicBezTo>
                      <a:pt x="680507" y="310136"/>
                      <a:pt x="636596" y="324868"/>
                      <a:pt x="595144" y="335926"/>
                    </a:cubicBezTo>
                    <a:lnTo>
                      <a:pt x="586885" y="301851"/>
                    </a:lnTo>
                    <a:cubicBezTo>
                      <a:pt x="603392" y="298340"/>
                      <a:pt x="622385" y="293385"/>
                      <a:pt x="643845" y="286966"/>
                    </a:cubicBezTo>
                    <a:lnTo>
                      <a:pt x="643845" y="144955"/>
                    </a:lnTo>
                    <a:lnTo>
                      <a:pt x="594715" y="144955"/>
                    </a:lnTo>
                    <a:lnTo>
                      <a:pt x="594715" y="111311"/>
                    </a:lnTo>
                    <a:lnTo>
                      <a:pt x="643845" y="111311"/>
                    </a:lnTo>
                    <a:close/>
                    <a:moveTo>
                      <a:pt x="3250485" y="8177"/>
                    </a:moveTo>
                    <a:lnTo>
                      <a:pt x="3286137" y="8177"/>
                    </a:lnTo>
                    <a:lnTo>
                      <a:pt x="3286137" y="79828"/>
                    </a:lnTo>
                    <a:lnTo>
                      <a:pt x="3394846" y="79828"/>
                    </a:lnTo>
                    <a:lnTo>
                      <a:pt x="3394846" y="113482"/>
                    </a:lnTo>
                    <a:lnTo>
                      <a:pt x="3286137" y="113482"/>
                    </a:lnTo>
                    <a:lnTo>
                      <a:pt x="3286137" y="198698"/>
                    </a:lnTo>
                    <a:lnTo>
                      <a:pt x="3368757" y="198698"/>
                    </a:lnTo>
                    <a:lnTo>
                      <a:pt x="3368757" y="404545"/>
                    </a:lnTo>
                    <a:lnTo>
                      <a:pt x="3334419" y="404545"/>
                    </a:lnTo>
                    <a:lnTo>
                      <a:pt x="3334419" y="378754"/>
                    </a:lnTo>
                    <a:lnTo>
                      <a:pt x="3218310" y="378754"/>
                    </a:lnTo>
                    <a:lnTo>
                      <a:pt x="3218310" y="404095"/>
                    </a:lnTo>
                    <a:lnTo>
                      <a:pt x="3183543" y="404095"/>
                    </a:lnTo>
                    <a:lnTo>
                      <a:pt x="3183543" y="198698"/>
                    </a:lnTo>
                    <a:lnTo>
                      <a:pt x="3250485" y="198698"/>
                    </a:lnTo>
                    <a:close/>
                    <a:moveTo>
                      <a:pt x="3895232" y="6867"/>
                    </a:moveTo>
                    <a:cubicBezTo>
                      <a:pt x="3903052" y="12979"/>
                      <a:pt x="3912187" y="20623"/>
                      <a:pt x="3922626" y="29797"/>
                    </a:cubicBezTo>
                    <a:cubicBezTo>
                      <a:pt x="3933065" y="38990"/>
                      <a:pt x="3941324" y="46633"/>
                      <a:pt x="3947410" y="52746"/>
                    </a:cubicBezTo>
                    <a:lnTo>
                      <a:pt x="3926103" y="78087"/>
                    </a:lnTo>
                    <a:cubicBezTo>
                      <a:pt x="3911606" y="62370"/>
                      <a:pt x="3894223" y="46327"/>
                      <a:pt x="3873944" y="30036"/>
                    </a:cubicBezTo>
                    <a:close/>
                    <a:moveTo>
                      <a:pt x="3808278" y="4666"/>
                    </a:moveTo>
                    <a:lnTo>
                      <a:pt x="3844807" y="4666"/>
                    </a:lnTo>
                    <a:cubicBezTo>
                      <a:pt x="3844807" y="27989"/>
                      <a:pt x="3845388" y="53483"/>
                      <a:pt x="3846550" y="81148"/>
                    </a:cubicBezTo>
                    <a:lnTo>
                      <a:pt x="3979157" y="81148"/>
                    </a:lnTo>
                    <a:lnTo>
                      <a:pt x="3979157" y="115252"/>
                    </a:lnTo>
                    <a:lnTo>
                      <a:pt x="3848283" y="115252"/>
                    </a:lnTo>
                    <a:cubicBezTo>
                      <a:pt x="3851760" y="172047"/>
                      <a:pt x="3857351" y="218740"/>
                      <a:pt x="3865028" y="255302"/>
                    </a:cubicBezTo>
                    <a:cubicBezTo>
                      <a:pt x="3872706" y="291854"/>
                      <a:pt x="3882631" y="320496"/>
                      <a:pt x="3894804" y="341159"/>
                    </a:cubicBezTo>
                    <a:cubicBezTo>
                      <a:pt x="3899157" y="348458"/>
                      <a:pt x="3903205" y="353413"/>
                      <a:pt x="3906976" y="356035"/>
                    </a:cubicBezTo>
                    <a:cubicBezTo>
                      <a:pt x="3910748" y="358646"/>
                      <a:pt x="3914958" y="359957"/>
                      <a:pt x="3919588" y="359957"/>
                    </a:cubicBezTo>
                    <a:cubicBezTo>
                      <a:pt x="3924236" y="359957"/>
                      <a:pt x="3927836" y="357995"/>
                      <a:pt x="3930456" y="354054"/>
                    </a:cubicBezTo>
                    <a:cubicBezTo>
                      <a:pt x="3933065" y="350142"/>
                      <a:pt x="3935809" y="341465"/>
                      <a:pt x="3938723" y="328053"/>
                    </a:cubicBezTo>
                    <a:cubicBezTo>
                      <a:pt x="3941905" y="313197"/>
                      <a:pt x="3944943" y="296016"/>
                      <a:pt x="3947839" y="276482"/>
                    </a:cubicBezTo>
                    <a:lnTo>
                      <a:pt x="3978281" y="287425"/>
                    </a:lnTo>
                    <a:cubicBezTo>
                      <a:pt x="3973928" y="315674"/>
                      <a:pt x="3970309" y="335630"/>
                      <a:pt x="3967413" y="347300"/>
                    </a:cubicBezTo>
                    <a:cubicBezTo>
                      <a:pt x="3962203" y="367389"/>
                      <a:pt x="3955744" y="381375"/>
                      <a:pt x="3948077" y="389239"/>
                    </a:cubicBezTo>
                    <a:cubicBezTo>
                      <a:pt x="3940381" y="397093"/>
                      <a:pt x="3931027" y="401034"/>
                      <a:pt x="3920016" y="401034"/>
                    </a:cubicBezTo>
                    <a:cubicBezTo>
                      <a:pt x="3909015" y="401034"/>
                      <a:pt x="3898728" y="397399"/>
                      <a:pt x="3889146" y="390119"/>
                    </a:cubicBezTo>
                    <a:cubicBezTo>
                      <a:pt x="3879583" y="382820"/>
                      <a:pt x="3869867" y="370317"/>
                      <a:pt x="3860028" y="352533"/>
                    </a:cubicBezTo>
                    <a:cubicBezTo>
                      <a:pt x="3848131" y="330674"/>
                      <a:pt x="3837996" y="299737"/>
                      <a:pt x="3829596" y="259674"/>
                    </a:cubicBezTo>
                    <a:cubicBezTo>
                      <a:pt x="3821185" y="219601"/>
                      <a:pt x="3815374" y="171463"/>
                      <a:pt x="3812203" y="115252"/>
                    </a:cubicBezTo>
                    <a:lnTo>
                      <a:pt x="3596976" y="115252"/>
                    </a:lnTo>
                    <a:lnTo>
                      <a:pt x="3596976" y="81148"/>
                    </a:lnTo>
                    <a:lnTo>
                      <a:pt x="3810898" y="81148"/>
                    </a:lnTo>
                    <a:cubicBezTo>
                      <a:pt x="3810317" y="41831"/>
                      <a:pt x="3809440" y="16337"/>
                      <a:pt x="3808278" y="4666"/>
                    </a:cubicBezTo>
                    <a:close/>
                    <a:moveTo>
                      <a:pt x="3090932" y="3356"/>
                    </a:moveTo>
                    <a:cubicBezTo>
                      <a:pt x="3099914" y="26372"/>
                      <a:pt x="3108744" y="51436"/>
                      <a:pt x="3117450" y="78537"/>
                    </a:cubicBezTo>
                    <a:lnTo>
                      <a:pt x="3180067" y="78537"/>
                    </a:lnTo>
                    <a:lnTo>
                      <a:pt x="3180067" y="112172"/>
                    </a:lnTo>
                    <a:lnTo>
                      <a:pt x="3005273" y="112172"/>
                    </a:lnTo>
                    <a:lnTo>
                      <a:pt x="3005273" y="78537"/>
                    </a:lnTo>
                    <a:lnTo>
                      <a:pt x="3083112" y="78537"/>
                    </a:lnTo>
                    <a:cubicBezTo>
                      <a:pt x="3074406" y="54918"/>
                      <a:pt x="3065719" y="32791"/>
                      <a:pt x="3057023" y="12099"/>
                    </a:cubicBezTo>
                    <a:close/>
                    <a:moveTo>
                      <a:pt x="4892138" y="754"/>
                    </a:moveTo>
                    <a:lnTo>
                      <a:pt x="4923894" y="13840"/>
                    </a:lnTo>
                    <a:cubicBezTo>
                      <a:pt x="4917799" y="23167"/>
                      <a:pt x="4910131" y="33671"/>
                      <a:pt x="4900844" y="45323"/>
                    </a:cubicBezTo>
                    <a:lnTo>
                      <a:pt x="5102593" y="45323"/>
                    </a:lnTo>
                    <a:lnTo>
                      <a:pt x="5102593" y="74165"/>
                    </a:lnTo>
                    <a:cubicBezTo>
                      <a:pt x="5070694" y="105322"/>
                      <a:pt x="5035347" y="131696"/>
                      <a:pt x="4996494" y="153249"/>
                    </a:cubicBezTo>
                    <a:cubicBezTo>
                      <a:pt x="5036775" y="168708"/>
                      <a:pt x="5090544" y="182101"/>
                      <a:pt x="5157790" y="193466"/>
                    </a:cubicBezTo>
                    <a:lnTo>
                      <a:pt x="5149113" y="227550"/>
                    </a:lnTo>
                    <a:cubicBezTo>
                      <a:pt x="5108527" y="219687"/>
                      <a:pt x="5072941" y="211316"/>
                      <a:pt x="5042376" y="202420"/>
                    </a:cubicBezTo>
                    <a:cubicBezTo>
                      <a:pt x="5011782" y="193533"/>
                      <a:pt x="4984321" y="183259"/>
                      <a:pt x="4959966" y="171616"/>
                    </a:cubicBezTo>
                    <a:cubicBezTo>
                      <a:pt x="4909245" y="194910"/>
                      <a:pt x="4847228" y="215449"/>
                      <a:pt x="4773895" y="233233"/>
                    </a:cubicBezTo>
                    <a:lnTo>
                      <a:pt x="4762150" y="199578"/>
                    </a:lnTo>
                    <a:cubicBezTo>
                      <a:pt x="4824463" y="186769"/>
                      <a:pt x="4878527" y="171033"/>
                      <a:pt x="4924323" y="152388"/>
                    </a:cubicBezTo>
                    <a:cubicBezTo>
                      <a:pt x="4900263" y="137809"/>
                      <a:pt x="4876345" y="119318"/>
                      <a:pt x="4852590" y="96885"/>
                    </a:cubicBezTo>
                    <a:cubicBezTo>
                      <a:pt x="4834607" y="113789"/>
                      <a:pt x="4814757" y="129219"/>
                      <a:pt x="4793021" y="143214"/>
                    </a:cubicBezTo>
                    <a:lnTo>
                      <a:pt x="4773895" y="118734"/>
                    </a:lnTo>
                    <a:cubicBezTo>
                      <a:pt x="4795050" y="105045"/>
                      <a:pt x="4816700" y="86984"/>
                      <a:pt x="4838893" y="64541"/>
                    </a:cubicBezTo>
                    <a:cubicBezTo>
                      <a:pt x="4861058" y="42109"/>
                      <a:pt x="4878813" y="20843"/>
                      <a:pt x="4892138" y="754"/>
                    </a:cubicBezTo>
                    <a:close/>
                    <a:moveTo>
                      <a:pt x="6109900" y="-126"/>
                    </a:moveTo>
                    <a:lnTo>
                      <a:pt x="6141646" y="18212"/>
                    </a:lnTo>
                    <a:cubicBezTo>
                      <a:pt x="6125692" y="40951"/>
                      <a:pt x="6107299" y="65058"/>
                      <a:pt x="6086421" y="90552"/>
                    </a:cubicBezTo>
                    <a:cubicBezTo>
                      <a:pt x="6065570" y="116046"/>
                      <a:pt x="6047578" y="135485"/>
                      <a:pt x="6032509" y="148878"/>
                    </a:cubicBezTo>
                    <a:cubicBezTo>
                      <a:pt x="6058017" y="146553"/>
                      <a:pt x="6093517" y="143798"/>
                      <a:pt x="6139027" y="140593"/>
                    </a:cubicBezTo>
                    <a:lnTo>
                      <a:pt x="6245126" y="132711"/>
                    </a:lnTo>
                    <a:cubicBezTo>
                      <a:pt x="6221352" y="105322"/>
                      <a:pt x="6202807" y="84937"/>
                      <a:pt x="6189471" y="71544"/>
                    </a:cubicBezTo>
                    <a:lnTo>
                      <a:pt x="6215113" y="48805"/>
                    </a:lnTo>
                    <a:cubicBezTo>
                      <a:pt x="6229905" y="63661"/>
                      <a:pt x="6249174" y="84563"/>
                      <a:pt x="6272948" y="111521"/>
                    </a:cubicBezTo>
                    <a:cubicBezTo>
                      <a:pt x="6296723" y="138479"/>
                      <a:pt x="6315849" y="161132"/>
                      <a:pt x="6330337" y="179470"/>
                    </a:cubicBezTo>
                    <a:lnTo>
                      <a:pt x="6303391" y="203070"/>
                    </a:lnTo>
                    <a:cubicBezTo>
                      <a:pt x="6300476" y="199282"/>
                      <a:pt x="6292218" y="188941"/>
                      <a:pt x="6278607" y="172047"/>
                    </a:cubicBezTo>
                    <a:lnTo>
                      <a:pt x="6271644" y="163753"/>
                    </a:lnTo>
                    <a:cubicBezTo>
                      <a:pt x="6225276" y="167245"/>
                      <a:pt x="6178813" y="170727"/>
                      <a:pt x="6132302" y="174238"/>
                    </a:cubicBezTo>
                    <a:cubicBezTo>
                      <a:pt x="6085782" y="177729"/>
                      <a:pt x="6039329" y="181364"/>
                      <a:pt x="5992942" y="185153"/>
                    </a:cubicBezTo>
                    <a:lnTo>
                      <a:pt x="5962948" y="187353"/>
                    </a:lnTo>
                    <a:lnTo>
                      <a:pt x="5953385" y="151078"/>
                    </a:lnTo>
                    <a:cubicBezTo>
                      <a:pt x="5964100" y="149327"/>
                      <a:pt x="5971930" y="147653"/>
                      <a:pt x="5976864" y="146055"/>
                    </a:cubicBezTo>
                    <a:cubicBezTo>
                      <a:pt x="5981788" y="144439"/>
                      <a:pt x="5986141" y="142181"/>
                      <a:pt x="5989913" y="139273"/>
                    </a:cubicBezTo>
                    <a:cubicBezTo>
                      <a:pt x="6006420" y="126464"/>
                      <a:pt x="6026851" y="105628"/>
                      <a:pt x="6051207" y="76777"/>
                    </a:cubicBezTo>
                    <a:cubicBezTo>
                      <a:pt x="6075552" y="47944"/>
                      <a:pt x="6095127" y="22306"/>
                      <a:pt x="6109900" y="-126"/>
                    </a:cubicBez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3" name="矩形: 圆顶角 92">
              <a:extLst>
                <a:ext uri="{FF2B5EF4-FFF2-40B4-BE49-F238E27FC236}">
                  <a16:creationId xmlns:a16="http://schemas.microsoft.com/office/drawing/2014/main" id="{6C0BDEAC-CEFC-0674-7BAD-87181ADC6953}"/>
                </a:ext>
              </a:extLst>
            </p:cNvPr>
            <p:cNvSpPr/>
            <p:nvPr/>
          </p:nvSpPr>
          <p:spPr bwMode="auto">
            <a:xfrm rot="5400000">
              <a:off x="5640941" y="4675485"/>
              <a:ext cx="198330" cy="3169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EE0FA678-27B8-9C82-6D34-9D51E191AC49}"/>
                </a:ext>
              </a:extLst>
            </p:cNvPr>
            <p:cNvSpPr/>
            <p:nvPr/>
          </p:nvSpPr>
          <p:spPr bwMode="auto">
            <a:xfrm>
              <a:off x="4250035" y="4734775"/>
              <a:ext cx="1648528" cy="198330"/>
            </a:xfrm>
            <a:prstGeom prst="roundRect">
              <a:avLst>
                <a:gd name="adj" fmla="val 50000"/>
              </a:avLst>
            </a:prstGeom>
            <a:noFill/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9DCE7C5-BA8C-E514-1F5B-B8C78C6C1626}"/>
                </a:ext>
              </a:extLst>
            </p:cNvPr>
            <p:cNvSpPr/>
            <p:nvPr/>
          </p:nvSpPr>
          <p:spPr>
            <a:xfrm>
              <a:off x="5669412" y="4771928"/>
              <a:ext cx="122536" cy="122536"/>
            </a:xfrm>
            <a:custGeom>
              <a:avLst/>
              <a:gdLst>
                <a:gd name="T0" fmla="*/ 11024 w 11259"/>
                <a:gd name="T1" fmla="*/ 10176 h 11259"/>
                <a:gd name="T2" fmla="*/ 7113 w 11259"/>
                <a:gd name="T3" fmla="*/ 6576 h 11259"/>
                <a:gd name="T4" fmla="*/ 7083 w 11259"/>
                <a:gd name="T5" fmla="*/ 6549 h 11259"/>
                <a:gd name="T6" fmla="*/ 8000 w 11259"/>
                <a:gd name="T7" fmla="*/ 4000 h 11259"/>
                <a:gd name="T8" fmla="*/ 4000 w 11259"/>
                <a:gd name="T9" fmla="*/ 0 h 11259"/>
                <a:gd name="T10" fmla="*/ 0 w 11259"/>
                <a:gd name="T11" fmla="*/ 4000 h 11259"/>
                <a:gd name="T12" fmla="*/ 4000 w 11259"/>
                <a:gd name="T13" fmla="*/ 8000 h 11259"/>
                <a:gd name="T14" fmla="*/ 6197 w 11259"/>
                <a:gd name="T15" fmla="*/ 7344 h 11259"/>
                <a:gd name="T16" fmla="*/ 6264 w 11259"/>
                <a:gd name="T17" fmla="*/ 7425 h 11259"/>
                <a:gd name="T18" fmla="*/ 10175 w 11259"/>
                <a:gd name="T19" fmla="*/ 11025 h 11259"/>
                <a:gd name="T20" fmla="*/ 11024 w 11259"/>
                <a:gd name="T21" fmla="*/ 11025 h 11259"/>
                <a:gd name="T22" fmla="*/ 11024 w 11259"/>
                <a:gd name="T23" fmla="*/ 10176 h 11259"/>
                <a:gd name="T24" fmla="*/ 1000 w 11259"/>
                <a:gd name="T25" fmla="*/ 4000 h 11259"/>
                <a:gd name="T26" fmla="*/ 4000 w 11259"/>
                <a:gd name="T27" fmla="*/ 1000 h 11259"/>
                <a:gd name="T28" fmla="*/ 7000 w 11259"/>
                <a:gd name="T29" fmla="*/ 4000 h 11259"/>
                <a:gd name="T30" fmla="*/ 4000 w 11259"/>
                <a:gd name="T31" fmla="*/ 7000 h 11259"/>
                <a:gd name="T32" fmla="*/ 1000 w 11259"/>
                <a:gd name="T33" fmla="*/ 4000 h 1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59" h="11259">
                  <a:moveTo>
                    <a:pt x="11024" y="10176"/>
                  </a:moveTo>
                  <a:lnTo>
                    <a:pt x="7113" y="6576"/>
                  </a:lnTo>
                  <a:cubicBezTo>
                    <a:pt x="7103" y="6567"/>
                    <a:pt x="7093" y="6558"/>
                    <a:pt x="7083" y="6549"/>
                  </a:cubicBezTo>
                  <a:cubicBezTo>
                    <a:pt x="7677" y="5832"/>
                    <a:pt x="8001" y="4931"/>
                    <a:pt x="8000" y="4000"/>
                  </a:cubicBezTo>
                  <a:cubicBezTo>
                    <a:pt x="8000" y="1791"/>
                    <a:pt x="6209" y="0"/>
                    <a:pt x="4000" y="0"/>
                  </a:cubicBezTo>
                  <a:cubicBezTo>
                    <a:pt x="1791" y="0"/>
                    <a:pt x="0" y="1791"/>
                    <a:pt x="0" y="4000"/>
                  </a:cubicBezTo>
                  <a:cubicBezTo>
                    <a:pt x="0" y="6209"/>
                    <a:pt x="1791" y="8000"/>
                    <a:pt x="4000" y="8000"/>
                  </a:cubicBezTo>
                  <a:cubicBezTo>
                    <a:pt x="4781" y="8001"/>
                    <a:pt x="5545" y="7773"/>
                    <a:pt x="6197" y="7344"/>
                  </a:cubicBezTo>
                  <a:cubicBezTo>
                    <a:pt x="6217" y="7373"/>
                    <a:pt x="6239" y="7400"/>
                    <a:pt x="6264" y="7425"/>
                  </a:cubicBezTo>
                  <a:lnTo>
                    <a:pt x="10175" y="11025"/>
                  </a:lnTo>
                  <a:cubicBezTo>
                    <a:pt x="10409" y="11259"/>
                    <a:pt x="10789" y="11259"/>
                    <a:pt x="11024" y="11025"/>
                  </a:cubicBezTo>
                  <a:cubicBezTo>
                    <a:pt x="11259" y="10791"/>
                    <a:pt x="11259" y="10410"/>
                    <a:pt x="11024" y="10176"/>
                  </a:cubicBezTo>
                  <a:close/>
                  <a:moveTo>
                    <a:pt x="1000" y="4000"/>
                  </a:moveTo>
                  <a:cubicBezTo>
                    <a:pt x="1000" y="2343"/>
                    <a:pt x="2343" y="1000"/>
                    <a:pt x="4000" y="1000"/>
                  </a:cubicBezTo>
                  <a:cubicBezTo>
                    <a:pt x="5657" y="1000"/>
                    <a:pt x="7000" y="2343"/>
                    <a:pt x="7000" y="4000"/>
                  </a:cubicBezTo>
                  <a:cubicBezTo>
                    <a:pt x="7000" y="5657"/>
                    <a:pt x="5657" y="7000"/>
                    <a:pt x="4000" y="7000"/>
                  </a:cubicBezTo>
                  <a:cubicBezTo>
                    <a:pt x="2343" y="7000"/>
                    <a:pt x="1000" y="5657"/>
                    <a:pt x="1000" y="4000"/>
                  </a:cubicBezTo>
                  <a:close/>
                </a:path>
              </a:pathLst>
            </a:custGeom>
            <a:solidFill>
              <a:srgbClr val="498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90FCD6D-803D-FAE8-9FC8-C4267BF5A93C}"/>
              </a:ext>
            </a:extLst>
          </p:cNvPr>
          <p:cNvGrpSpPr/>
          <p:nvPr/>
        </p:nvGrpSpPr>
        <p:grpSpPr>
          <a:xfrm>
            <a:off x="514725" y="1227141"/>
            <a:ext cx="326331" cy="678975"/>
            <a:chOff x="770996" y="1165784"/>
            <a:chExt cx="284157" cy="665395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6E4FBB66-2B7F-2FBA-C666-FCF68A268B46}"/>
                </a:ext>
              </a:extLst>
            </p:cNvPr>
            <p:cNvSpPr/>
            <p:nvPr/>
          </p:nvSpPr>
          <p:spPr bwMode="auto">
            <a:xfrm>
              <a:off x="770996" y="1165784"/>
              <a:ext cx="178693" cy="665395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" name="图形 60">
              <a:extLst>
                <a:ext uri="{FF2B5EF4-FFF2-40B4-BE49-F238E27FC236}">
                  <a16:creationId xmlns:a16="http://schemas.microsoft.com/office/drawing/2014/main" id="{8E544BE8-0793-8F25-8510-DF26A1B031BF}"/>
                </a:ext>
              </a:extLst>
            </p:cNvPr>
            <p:cNvSpPr/>
            <p:nvPr/>
          </p:nvSpPr>
          <p:spPr>
            <a:xfrm>
              <a:off x="904995" y="1165784"/>
              <a:ext cx="150158" cy="543187"/>
            </a:xfrm>
            <a:custGeom>
              <a:avLst/>
              <a:gdLst>
                <a:gd name="connsiteX0" fmla="*/ 135954 w 150158"/>
                <a:gd name="connsiteY0" fmla="*/ 494421 h 543187"/>
                <a:gd name="connsiteX1" fmla="*/ 32627 w 150158"/>
                <a:gd name="connsiteY1" fmla="*/ 540837 h 543187"/>
                <a:gd name="connsiteX2" fmla="*/ 1720 w 150158"/>
                <a:gd name="connsiteY2" fmla="*/ 529099 h 543187"/>
                <a:gd name="connsiteX3" fmla="*/ -334 w 150158"/>
                <a:gd name="connsiteY3" fmla="*/ 519512 h 543187"/>
                <a:gd name="connsiteX4" fmla="*/ -334 w 150158"/>
                <a:gd name="connsiteY4" fmla="*/ 23087 h 543187"/>
                <a:gd name="connsiteX5" fmla="*/ 23043 w 150158"/>
                <a:gd name="connsiteY5" fmla="*/ -290 h 543187"/>
                <a:gd name="connsiteX6" fmla="*/ 126447 w 150158"/>
                <a:gd name="connsiteY6" fmla="*/ -290 h 543187"/>
                <a:gd name="connsiteX7" fmla="*/ 149824 w 150158"/>
                <a:gd name="connsiteY7" fmla="*/ 23087 h 543187"/>
                <a:gd name="connsiteX8" fmla="*/ 149824 w 150158"/>
                <a:gd name="connsiteY8" fmla="*/ 473096 h 543187"/>
                <a:gd name="connsiteX9" fmla="*/ 135954 w 150158"/>
                <a:gd name="connsiteY9" fmla="*/ 494421 h 5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158" h="543187">
                  <a:moveTo>
                    <a:pt x="135954" y="494421"/>
                  </a:moveTo>
                  <a:lnTo>
                    <a:pt x="32627" y="540837"/>
                  </a:lnTo>
                  <a:cubicBezTo>
                    <a:pt x="20851" y="546131"/>
                    <a:pt x="7014" y="540876"/>
                    <a:pt x="1720" y="529099"/>
                  </a:cubicBezTo>
                  <a:cubicBezTo>
                    <a:pt x="367" y="526086"/>
                    <a:pt x="-334" y="522816"/>
                    <a:pt x="-334" y="519512"/>
                  </a:cubicBezTo>
                  <a:lnTo>
                    <a:pt x="-334" y="23087"/>
                  </a:lnTo>
                  <a:cubicBezTo>
                    <a:pt x="-334" y="10175"/>
                    <a:pt x="10131" y="-290"/>
                    <a:pt x="23043" y="-290"/>
                  </a:cubicBezTo>
                  <a:lnTo>
                    <a:pt x="126447" y="-290"/>
                  </a:lnTo>
                  <a:cubicBezTo>
                    <a:pt x="139359" y="-290"/>
                    <a:pt x="149824" y="10175"/>
                    <a:pt x="149824" y="23087"/>
                  </a:cubicBezTo>
                  <a:lnTo>
                    <a:pt x="149824" y="473096"/>
                  </a:lnTo>
                  <a:cubicBezTo>
                    <a:pt x="149811" y="482316"/>
                    <a:pt x="144380" y="490670"/>
                    <a:pt x="135954" y="494421"/>
                  </a:cubicBezTo>
                  <a:close/>
                </a:path>
              </a:pathLst>
            </a:custGeom>
            <a:gradFill>
              <a:gsLst>
                <a:gs pos="100000">
                  <a:srgbClr val="3875FE"/>
                </a:gs>
                <a:gs pos="0">
                  <a:srgbClr val="6C9FFF"/>
                </a:gs>
              </a:gsLst>
              <a:lin ang="5400000" scaled="1"/>
            </a:gra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sp>
        <p:nvSpPr>
          <p:cNvPr id="114" name="TextBox 54">
            <a:extLst>
              <a:ext uri="{FF2B5EF4-FFF2-40B4-BE49-F238E27FC236}">
                <a16:creationId xmlns:a16="http://schemas.microsoft.com/office/drawing/2014/main" id="{D49390BA-6865-CC62-AE80-3583D9017E36}"/>
              </a:ext>
            </a:extLst>
          </p:cNvPr>
          <p:cNvSpPr txBox="1"/>
          <p:nvPr/>
        </p:nvSpPr>
        <p:spPr>
          <a:xfrm>
            <a:off x="525928" y="1312777"/>
            <a:ext cx="123111" cy="517495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dist"/>
            <a:r>
              <a:rPr lang="zh-CN" altLang="en-US" sz="800">
                <a:solidFill>
                  <a:srgbClr val="003CB4"/>
                </a:solidFill>
                <a:latin typeface="+mn-ea"/>
                <a:ea typeface="+mn-ea"/>
                <a:cs typeface="阿里巴巴普惠体 2.0 55 Regular" panose="00020600040101010101" pitchFamily="18" charset="-122"/>
                <a:sym typeface="OPPOSans H" panose="00020600040101010101" pitchFamily="18" charset="-122"/>
              </a:rPr>
              <a:t>社群助教</a:t>
            </a:r>
            <a:endParaRPr lang="zh-CN" altLang="en-US" sz="800" dirty="0">
              <a:solidFill>
                <a:srgbClr val="003CB4"/>
              </a:solidFill>
              <a:latin typeface="+mn-ea"/>
              <a:ea typeface="+mn-ea"/>
              <a:cs typeface="阿里巴巴普惠体 2.0 55 Regular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15" name="TextBox 54">
            <a:extLst>
              <a:ext uri="{FF2B5EF4-FFF2-40B4-BE49-F238E27FC236}">
                <a16:creationId xmlns:a16="http://schemas.microsoft.com/office/drawing/2014/main" id="{BCF544CB-646B-84C8-A5D2-586A66945891}"/>
              </a:ext>
            </a:extLst>
          </p:cNvPr>
          <p:cNvSpPr txBox="1"/>
          <p:nvPr/>
        </p:nvSpPr>
        <p:spPr>
          <a:xfrm>
            <a:off x="668211" y="1312777"/>
            <a:ext cx="153888" cy="333425"/>
          </a:xfrm>
          <a:prstGeom prst="rect">
            <a:avLst/>
          </a:prstGeom>
          <a:noFill/>
          <a:ln w="29289"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eaVert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kern="0">
                <a:ln w="12700">
                  <a:gradFill>
                    <a:gsLst>
                      <a:gs pos="34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effectLst>
                  <a:outerShdw blurRad="128016" dist="42672" dir="5400000" algn="t" rotWithShape="0">
                    <a:srgbClr val="3D79FE">
                      <a:alpha val="40000"/>
                    </a:srgbClr>
                  </a:outerShdw>
                </a:effectLst>
                <a:latin typeface="尔雅新大黑" panose="00000500000000000000" pitchFamily="2" charset="-122"/>
                <a:ea typeface="尔雅新大黑" panose="00000500000000000000" pitchFamily="2" charset="-122"/>
              </a:defRPr>
            </a:lvl1pPr>
          </a:lstStyle>
          <a:p>
            <a:r>
              <a:rPr lang="zh-CN" altLang="en-US" sz="1000" spc="300">
                <a:ln w="9525">
                  <a:noFill/>
                </a:ln>
                <a:solidFill>
                  <a:schemeClr val="bg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95 ExtraBold" panose="00020600040101010101" pitchFamily="18" charset="-122"/>
              </a:rPr>
              <a:t>珺珺</a:t>
            </a:r>
            <a:endParaRPr lang="zh-CN" altLang="en-US" sz="1000" spc="300" dirty="0">
              <a:ln w="9525">
                <a:noFill/>
              </a:ln>
              <a:solidFill>
                <a:schemeClr val="bg1"/>
              </a:solidFill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sym typeface="阿里巴巴普惠体 2.0 95 ExtraBold" panose="00020600040101010101" pitchFamily="18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874F82F-2421-EE98-8B99-A5B0226B592D}"/>
              </a:ext>
            </a:extLst>
          </p:cNvPr>
          <p:cNvGrpSpPr/>
          <p:nvPr/>
        </p:nvGrpSpPr>
        <p:grpSpPr>
          <a:xfrm>
            <a:off x="1584578" y="1625027"/>
            <a:ext cx="326331" cy="678975"/>
            <a:chOff x="770996" y="1165784"/>
            <a:chExt cx="284157" cy="665395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2B96BE41-FBFA-869D-4CAC-35F19DB9E2FB}"/>
                </a:ext>
              </a:extLst>
            </p:cNvPr>
            <p:cNvSpPr/>
            <p:nvPr/>
          </p:nvSpPr>
          <p:spPr bwMode="auto">
            <a:xfrm>
              <a:off x="770996" y="1165784"/>
              <a:ext cx="178693" cy="665395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9" name="图形 60">
              <a:extLst>
                <a:ext uri="{FF2B5EF4-FFF2-40B4-BE49-F238E27FC236}">
                  <a16:creationId xmlns:a16="http://schemas.microsoft.com/office/drawing/2014/main" id="{A004A5EE-FC5D-69A1-1D90-3EE199473ACB}"/>
                </a:ext>
              </a:extLst>
            </p:cNvPr>
            <p:cNvSpPr/>
            <p:nvPr/>
          </p:nvSpPr>
          <p:spPr>
            <a:xfrm>
              <a:off x="904995" y="1165784"/>
              <a:ext cx="150158" cy="543187"/>
            </a:xfrm>
            <a:custGeom>
              <a:avLst/>
              <a:gdLst>
                <a:gd name="connsiteX0" fmla="*/ 135954 w 150158"/>
                <a:gd name="connsiteY0" fmla="*/ 494421 h 543187"/>
                <a:gd name="connsiteX1" fmla="*/ 32627 w 150158"/>
                <a:gd name="connsiteY1" fmla="*/ 540837 h 543187"/>
                <a:gd name="connsiteX2" fmla="*/ 1720 w 150158"/>
                <a:gd name="connsiteY2" fmla="*/ 529099 h 543187"/>
                <a:gd name="connsiteX3" fmla="*/ -334 w 150158"/>
                <a:gd name="connsiteY3" fmla="*/ 519512 h 543187"/>
                <a:gd name="connsiteX4" fmla="*/ -334 w 150158"/>
                <a:gd name="connsiteY4" fmla="*/ 23087 h 543187"/>
                <a:gd name="connsiteX5" fmla="*/ 23043 w 150158"/>
                <a:gd name="connsiteY5" fmla="*/ -290 h 543187"/>
                <a:gd name="connsiteX6" fmla="*/ 126447 w 150158"/>
                <a:gd name="connsiteY6" fmla="*/ -290 h 543187"/>
                <a:gd name="connsiteX7" fmla="*/ 149824 w 150158"/>
                <a:gd name="connsiteY7" fmla="*/ 23087 h 543187"/>
                <a:gd name="connsiteX8" fmla="*/ 149824 w 150158"/>
                <a:gd name="connsiteY8" fmla="*/ 473096 h 543187"/>
                <a:gd name="connsiteX9" fmla="*/ 135954 w 150158"/>
                <a:gd name="connsiteY9" fmla="*/ 494421 h 5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158" h="543187">
                  <a:moveTo>
                    <a:pt x="135954" y="494421"/>
                  </a:moveTo>
                  <a:lnTo>
                    <a:pt x="32627" y="540837"/>
                  </a:lnTo>
                  <a:cubicBezTo>
                    <a:pt x="20851" y="546131"/>
                    <a:pt x="7014" y="540876"/>
                    <a:pt x="1720" y="529099"/>
                  </a:cubicBezTo>
                  <a:cubicBezTo>
                    <a:pt x="367" y="526086"/>
                    <a:pt x="-334" y="522816"/>
                    <a:pt x="-334" y="519512"/>
                  </a:cubicBezTo>
                  <a:lnTo>
                    <a:pt x="-334" y="23087"/>
                  </a:lnTo>
                  <a:cubicBezTo>
                    <a:pt x="-334" y="10175"/>
                    <a:pt x="10131" y="-290"/>
                    <a:pt x="23043" y="-290"/>
                  </a:cubicBezTo>
                  <a:lnTo>
                    <a:pt x="126447" y="-290"/>
                  </a:lnTo>
                  <a:cubicBezTo>
                    <a:pt x="139359" y="-290"/>
                    <a:pt x="149824" y="10175"/>
                    <a:pt x="149824" y="23087"/>
                  </a:cubicBezTo>
                  <a:lnTo>
                    <a:pt x="149824" y="473096"/>
                  </a:lnTo>
                  <a:cubicBezTo>
                    <a:pt x="149811" y="482316"/>
                    <a:pt x="144380" y="490670"/>
                    <a:pt x="135954" y="494421"/>
                  </a:cubicBezTo>
                  <a:close/>
                </a:path>
              </a:pathLst>
            </a:custGeom>
            <a:gradFill>
              <a:gsLst>
                <a:gs pos="100000">
                  <a:srgbClr val="3875FE"/>
                </a:gs>
                <a:gs pos="0">
                  <a:srgbClr val="6C9FFF"/>
                </a:gs>
              </a:gsLst>
              <a:lin ang="5400000" scaled="1"/>
            </a:gra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sp>
        <p:nvSpPr>
          <p:cNvPr id="60" name="TextBox 54">
            <a:extLst>
              <a:ext uri="{FF2B5EF4-FFF2-40B4-BE49-F238E27FC236}">
                <a16:creationId xmlns:a16="http://schemas.microsoft.com/office/drawing/2014/main" id="{6F362399-6229-E575-D6C4-A963D9346351}"/>
              </a:ext>
            </a:extLst>
          </p:cNvPr>
          <p:cNvSpPr txBox="1"/>
          <p:nvPr/>
        </p:nvSpPr>
        <p:spPr>
          <a:xfrm>
            <a:off x="1606983" y="1710663"/>
            <a:ext cx="123111" cy="517495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dist"/>
            <a:r>
              <a:rPr lang="zh-CN" altLang="en-US" sz="800">
                <a:solidFill>
                  <a:srgbClr val="003CB4"/>
                </a:solidFill>
                <a:latin typeface="+mn-ea"/>
                <a:ea typeface="+mn-ea"/>
                <a:cs typeface="阿里巴巴普惠体 2.0 55 Regular" panose="00020600040101010101" pitchFamily="18" charset="-122"/>
                <a:sym typeface="OPPOSans H" panose="00020600040101010101" pitchFamily="18" charset="-122"/>
              </a:rPr>
              <a:t>社群助教</a:t>
            </a:r>
            <a:endParaRPr lang="zh-CN" altLang="en-US" sz="800" dirty="0">
              <a:solidFill>
                <a:srgbClr val="003CB4"/>
              </a:solidFill>
              <a:latin typeface="+mn-ea"/>
              <a:ea typeface="+mn-ea"/>
              <a:cs typeface="阿里巴巴普惠体 2.0 55 Regular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61" name="TextBox 54">
            <a:extLst>
              <a:ext uri="{FF2B5EF4-FFF2-40B4-BE49-F238E27FC236}">
                <a16:creationId xmlns:a16="http://schemas.microsoft.com/office/drawing/2014/main" id="{BB5BF3E3-3CE2-4C3A-4059-0903FE17F173}"/>
              </a:ext>
            </a:extLst>
          </p:cNvPr>
          <p:cNvSpPr txBox="1"/>
          <p:nvPr/>
        </p:nvSpPr>
        <p:spPr>
          <a:xfrm>
            <a:off x="1749266" y="1710663"/>
            <a:ext cx="153888" cy="333425"/>
          </a:xfrm>
          <a:prstGeom prst="rect">
            <a:avLst/>
          </a:prstGeom>
          <a:noFill/>
          <a:ln w="29289"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eaVert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kern="0">
                <a:ln w="12700">
                  <a:gradFill>
                    <a:gsLst>
                      <a:gs pos="34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effectLst>
                  <a:outerShdw blurRad="128016" dist="42672" dir="5400000" algn="t" rotWithShape="0">
                    <a:srgbClr val="3D79FE">
                      <a:alpha val="40000"/>
                    </a:srgbClr>
                  </a:outerShdw>
                </a:effectLst>
                <a:latin typeface="尔雅新大黑" panose="00000500000000000000" pitchFamily="2" charset="-122"/>
                <a:ea typeface="尔雅新大黑" panose="00000500000000000000" pitchFamily="2" charset="-122"/>
              </a:defRPr>
            </a:lvl1pPr>
          </a:lstStyle>
          <a:p>
            <a:r>
              <a:rPr lang="zh-CN" altLang="en-US" sz="1000" spc="300">
                <a:ln w="9525">
                  <a:noFill/>
                </a:ln>
                <a:solidFill>
                  <a:schemeClr val="bg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95 ExtraBold" panose="00020600040101010101" pitchFamily="18" charset="-122"/>
              </a:rPr>
              <a:t>瑶瑶</a:t>
            </a:r>
            <a:endParaRPr lang="zh-CN" altLang="en-US" sz="1000" spc="300" dirty="0">
              <a:ln w="9525">
                <a:noFill/>
              </a:ln>
              <a:solidFill>
                <a:schemeClr val="bg1"/>
              </a:solidFill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sym typeface="阿里巴巴普惠体 2.0 95 ExtraBold" panose="00020600040101010101" pitchFamily="18" charset="-122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5BF838FB-1075-C6DA-47BE-AD72E5B424B7}"/>
              </a:ext>
            </a:extLst>
          </p:cNvPr>
          <p:cNvGrpSpPr/>
          <p:nvPr/>
        </p:nvGrpSpPr>
        <p:grpSpPr>
          <a:xfrm>
            <a:off x="2727344" y="2073712"/>
            <a:ext cx="326331" cy="678975"/>
            <a:chOff x="770996" y="1165784"/>
            <a:chExt cx="284157" cy="665395"/>
          </a:xfrm>
        </p:grpSpPr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82FCE422-F178-7045-BCA6-04BE83F5A6EC}"/>
                </a:ext>
              </a:extLst>
            </p:cNvPr>
            <p:cNvSpPr/>
            <p:nvPr/>
          </p:nvSpPr>
          <p:spPr bwMode="auto">
            <a:xfrm>
              <a:off x="770996" y="1165784"/>
              <a:ext cx="178693" cy="665395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" name="图形 60">
              <a:extLst>
                <a:ext uri="{FF2B5EF4-FFF2-40B4-BE49-F238E27FC236}">
                  <a16:creationId xmlns:a16="http://schemas.microsoft.com/office/drawing/2014/main" id="{5FF28ADD-4630-A26A-3355-128713DCA91C}"/>
                </a:ext>
              </a:extLst>
            </p:cNvPr>
            <p:cNvSpPr/>
            <p:nvPr/>
          </p:nvSpPr>
          <p:spPr>
            <a:xfrm>
              <a:off x="904995" y="1165784"/>
              <a:ext cx="150158" cy="543187"/>
            </a:xfrm>
            <a:custGeom>
              <a:avLst/>
              <a:gdLst>
                <a:gd name="connsiteX0" fmla="*/ 135954 w 150158"/>
                <a:gd name="connsiteY0" fmla="*/ 494421 h 543187"/>
                <a:gd name="connsiteX1" fmla="*/ 32627 w 150158"/>
                <a:gd name="connsiteY1" fmla="*/ 540837 h 543187"/>
                <a:gd name="connsiteX2" fmla="*/ 1720 w 150158"/>
                <a:gd name="connsiteY2" fmla="*/ 529099 h 543187"/>
                <a:gd name="connsiteX3" fmla="*/ -334 w 150158"/>
                <a:gd name="connsiteY3" fmla="*/ 519512 h 543187"/>
                <a:gd name="connsiteX4" fmla="*/ -334 w 150158"/>
                <a:gd name="connsiteY4" fmla="*/ 23087 h 543187"/>
                <a:gd name="connsiteX5" fmla="*/ 23043 w 150158"/>
                <a:gd name="connsiteY5" fmla="*/ -290 h 543187"/>
                <a:gd name="connsiteX6" fmla="*/ 126447 w 150158"/>
                <a:gd name="connsiteY6" fmla="*/ -290 h 543187"/>
                <a:gd name="connsiteX7" fmla="*/ 149824 w 150158"/>
                <a:gd name="connsiteY7" fmla="*/ 23087 h 543187"/>
                <a:gd name="connsiteX8" fmla="*/ 149824 w 150158"/>
                <a:gd name="connsiteY8" fmla="*/ 473096 h 543187"/>
                <a:gd name="connsiteX9" fmla="*/ 135954 w 150158"/>
                <a:gd name="connsiteY9" fmla="*/ 494421 h 5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158" h="543187">
                  <a:moveTo>
                    <a:pt x="135954" y="494421"/>
                  </a:moveTo>
                  <a:lnTo>
                    <a:pt x="32627" y="540837"/>
                  </a:lnTo>
                  <a:cubicBezTo>
                    <a:pt x="20851" y="546131"/>
                    <a:pt x="7014" y="540876"/>
                    <a:pt x="1720" y="529099"/>
                  </a:cubicBezTo>
                  <a:cubicBezTo>
                    <a:pt x="367" y="526086"/>
                    <a:pt x="-334" y="522816"/>
                    <a:pt x="-334" y="519512"/>
                  </a:cubicBezTo>
                  <a:lnTo>
                    <a:pt x="-334" y="23087"/>
                  </a:lnTo>
                  <a:cubicBezTo>
                    <a:pt x="-334" y="10175"/>
                    <a:pt x="10131" y="-290"/>
                    <a:pt x="23043" y="-290"/>
                  </a:cubicBezTo>
                  <a:lnTo>
                    <a:pt x="126447" y="-290"/>
                  </a:lnTo>
                  <a:cubicBezTo>
                    <a:pt x="139359" y="-290"/>
                    <a:pt x="149824" y="10175"/>
                    <a:pt x="149824" y="23087"/>
                  </a:cubicBezTo>
                  <a:lnTo>
                    <a:pt x="149824" y="473096"/>
                  </a:lnTo>
                  <a:cubicBezTo>
                    <a:pt x="149811" y="482316"/>
                    <a:pt x="144380" y="490670"/>
                    <a:pt x="135954" y="494421"/>
                  </a:cubicBezTo>
                  <a:close/>
                </a:path>
              </a:pathLst>
            </a:custGeom>
            <a:gradFill>
              <a:gsLst>
                <a:gs pos="100000">
                  <a:srgbClr val="3875FE"/>
                </a:gs>
                <a:gs pos="0">
                  <a:srgbClr val="6C9FFF"/>
                </a:gs>
              </a:gsLst>
              <a:lin ang="5400000" scaled="1"/>
            </a:gra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sp>
        <p:nvSpPr>
          <p:cNvPr id="69" name="TextBox 54">
            <a:extLst>
              <a:ext uri="{FF2B5EF4-FFF2-40B4-BE49-F238E27FC236}">
                <a16:creationId xmlns:a16="http://schemas.microsoft.com/office/drawing/2014/main" id="{491ED164-123B-0677-C71F-C221A605A75B}"/>
              </a:ext>
            </a:extLst>
          </p:cNvPr>
          <p:cNvSpPr txBox="1"/>
          <p:nvPr/>
        </p:nvSpPr>
        <p:spPr>
          <a:xfrm>
            <a:off x="2749749" y="2159348"/>
            <a:ext cx="123111" cy="517495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dist"/>
            <a:r>
              <a:rPr lang="zh-CN" altLang="en-US" sz="800">
                <a:solidFill>
                  <a:srgbClr val="003CB4"/>
                </a:solidFill>
                <a:latin typeface="+mn-ea"/>
                <a:ea typeface="+mn-ea"/>
                <a:cs typeface="阿里巴巴普惠体 2.0 55 Regular" panose="00020600040101010101" pitchFamily="18" charset="-122"/>
                <a:sym typeface="OPPOSans H" panose="00020600040101010101" pitchFamily="18" charset="-122"/>
              </a:rPr>
              <a:t>设计总监</a:t>
            </a:r>
            <a:endParaRPr lang="zh-CN" altLang="en-US" sz="800" dirty="0">
              <a:solidFill>
                <a:srgbClr val="003CB4"/>
              </a:solidFill>
              <a:latin typeface="+mn-ea"/>
              <a:ea typeface="+mn-ea"/>
              <a:cs typeface="阿里巴巴普惠体 2.0 55 Regular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70" name="TextBox 54">
            <a:extLst>
              <a:ext uri="{FF2B5EF4-FFF2-40B4-BE49-F238E27FC236}">
                <a16:creationId xmlns:a16="http://schemas.microsoft.com/office/drawing/2014/main" id="{48B24A89-3DBB-EB2A-AAB9-99D886A4534F}"/>
              </a:ext>
            </a:extLst>
          </p:cNvPr>
          <p:cNvSpPr txBox="1"/>
          <p:nvPr/>
        </p:nvSpPr>
        <p:spPr>
          <a:xfrm>
            <a:off x="2892032" y="2159348"/>
            <a:ext cx="153888" cy="333425"/>
          </a:xfrm>
          <a:prstGeom prst="rect">
            <a:avLst/>
          </a:prstGeom>
          <a:noFill/>
          <a:ln w="29289"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eaVert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kern="0">
                <a:ln w="12700">
                  <a:gradFill>
                    <a:gsLst>
                      <a:gs pos="34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effectLst>
                  <a:outerShdw blurRad="128016" dist="42672" dir="5400000" algn="t" rotWithShape="0">
                    <a:srgbClr val="3D79FE">
                      <a:alpha val="40000"/>
                    </a:srgbClr>
                  </a:outerShdw>
                </a:effectLst>
                <a:latin typeface="尔雅新大黑" panose="00000500000000000000" pitchFamily="2" charset="-122"/>
                <a:ea typeface="尔雅新大黑" panose="00000500000000000000" pitchFamily="2" charset="-122"/>
              </a:defRPr>
            </a:lvl1pPr>
          </a:lstStyle>
          <a:p>
            <a:r>
              <a:rPr lang="zh-CN" altLang="en-US" sz="1000" spc="300">
                <a:ln w="9525">
                  <a:noFill/>
                </a:ln>
                <a:solidFill>
                  <a:schemeClr val="bg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95 ExtraBold" panose="00020600040101010101" pitchFamily="18" charset="-122"/>
              </a:rPr>
              <a:t>璃璃</a:t>
            </a:r>
            <a:endParaRPr lang="zh-CN" altLang="en-US" sz="1000" spc="300" dirty="0">
              <a:ln w="9525">
                <a:noFill/>
              </a:ln>
              <a:solidFill>
                <a:schemeClr val="bg1"/>
              </a:solidFill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sym typeface="阿里巴巴普惠体 2.0 95 ExtraBold" panose="00020600040101010101" pitchFamily="18" charset="-122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A525CF81-AE9C-5B0E-50CD-27E50FD730DA}"/>
              </a:ext>
            </a:extLst>
          </p:cNvPr>
          <p:cNvGrpSpPr/>
          <p:nvPr/>
        </p:nvGrpSpPr>
        <p:grpSpPr>
          <a:xfrm flipH="1">
            <a:off x="6090325" y="2073712"/>
            <a:ext cx="326331" cy="678975"/>
            <a:chOff x="770996" y="1165784"/>
            <a:chExt cx="284157" cy="665395"/>
          </a:xfrm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5AC7D453-B9D9-47CE-E6BC-0CC7BDC9C6E2}"/>
                </a:ext>
              </a:extLst>
            </p:cNvPr>
            <p:cNvSpPr/>
            <p:nvPr/>
          </p:nvSpPr>
          <p:spPr bwMode="auto">
            <a:xfrm>
              <a:off x="770996" y="1165784"/>
              <a:ext cx="178693" cy="665395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9" name="图形 60">
              <a:extLst>
                <a:ext uri="{FF2B5EF4-FFF2-40B4-BE49-F238E27FC236}">
                  <a16:creationId xmlns:a16="http://schemas.microsoft.com/office/drawing/2014/main" id="{3F1D1B68-07B6-8D44-FAE4-4F3088A7A3E6}"/>
                </a:ext>
              </a:extLst>
            </p:cNvPr>
            <p:cNvSpPr/>
            <p:nvPr/>
          </p:nvSpPr>
          <p:spPr>
            <a:xfrm>
              <a:off x="904995" y="1165784"/>
              <a:ext cx="150158" cy="543187"/>
            </a:xfrm>
            <a:custGeom>
              <a:avLst/>
              <a:gdLst>
                <a:gd name="connsiteX0" fmla="*/ 135954 w 150158"/>
                <a:gd name="connsiteY0" fmla="*/ 494421 h 543187"/>
                <a:gd name="connsiteX1" fmla="*/ 32627 w 150158"/>
                <a:gd name="connsiteY1" fmla="*/ 540837 h 543187"/>
                <a:gd name="connsiteX2" fmla="*/ 1720 w 150158"/>
                <a:gd name="connsiteY2" fmla="*/ 529099 h 543187"/>
                <a:gd name="connsiteX3" fmla="*/ -334 w 150158"/>
                <a:gd name="connsiteY3" fmla="*/ 519512 h 543187"/>
                <a:gd name="connsiteX4" fmla="*/ -334 w 150158"/>
                <a:gd name="connsiteY4" fmla="*/ 23087 h 543187"/>
                <a:gd name="connsiteX5" fmla="*/ 23043 w 150158"/>
                <a:gd name="connsiteY5" fmla="*/ -290 h 543187"/>
                <a:gd name="connsiteX6" fmla="*/ 126447 w 150158"/>
                <a:gd name="connsiteY6" fmla="*/ -290 h 543187"/>
                <a:gd name="connsiteX7" fmla="*/ 149824 w 150158"/>
                <a:gd name="connsiteY7" fmla="*/ 23087 h 543187"/>
                <a:gd name="connsiteX8" fmla="*/ 149824 w 150158"/>
                <a:gd name="connsiteY8" fmla="*/ 473096 h 543187"/>
                <a:gd name="connsiteX9" fmla="*/ 135954 w 150158"/>
                <a:gd name="connsiteY9" fmla="*/ 494421 h 5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158" h="543187">
                  <a:moveTo>
                    <a:pt x="135954" y="494421"/>
                  </a:moveTo>
                  <a:lnTo>
                    <a:pt x="32627" y="540837"/>
                  </a:lnTo>
                  <a:cubicBezTo>
                    <a:pt x="20851" y="546131"/>
                    <a:pt x="7014" y="540876"/>
                    <a:pt x="1720" y="529099"/>
                  </a:cubicBezTo>
                  <a:cubicBezTo>
                    <a:pt x="367" y="526086"/>
                    <a:pt x="-334" y="522816"/>
                    <a:pt x="-334" y="519512"/>
                  </a:cubicBezTo>
                  <a:lnTo>
                    <a:pt x="-334" y="23087"/>
                  </a:lnTo>
                  <a:cubicBezTo>
                    <a:pt x="-334" y="10175"/>
                    <a:pt x="10131" y="-290"/>
                    <a:pt x="23043" y="-290"/>
                  </a:cubicBezTo>
                  <a:lnTo>
                    <a:pt x="126447" y="-290"/>
                  </a:lnTo>
                  <a:cubicBezTo>
                    <a:pt x="139359" y="-290"/>
                    <a:pt x="149824" y="10175"/>
                    <a:pt x="149824" y="23087"/>
                  </a:cubicBezTo>
                  <a:lnTo>
                    <a:pt x="149824" y="473096"/>
                  </a:lnTo>
                  <a:cubicBezTo>
                    <a:pt x="149811" y="482316"/>
                    <a:pt x="144380" y="490670"/>
                    <a:pt x="135954" y="494421"/>
                  </a:cubicBezTo>
                  <a:close/>
                </a:path>
              </a:pathLst>
            </a:custGeom>
            <a:gradFill>
              <a:gsLst>
                <a:gs pos="100000">
                  <a:srgbClr val="3875FE"/>
                </a:gs>
                <a:gs pos="0">
                  <a:srgbClr val="6C9FFF"/>
                </a:gs>
              </a:gsLst>
              <a:lin ang="5400000" scaled="1"/>
            </a:gra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sp>
        <p:nvSpPr>
          <p:cNvPr id="84" name="TextBox 54">
            <a:extLst>
              <a:ext uri="{FF2B5EF4-FFF2-40B4-BE49-F238E27FC236}">
                <a16:creationId xmlns:a16="http://schemas.microsoft.com/office/drawing/2014/main" id="{944AFAF5-5E7C-84FF-1DEA-C4C5E2A59540}"/>
              </a:ext>
            </a:extLst>
          </p:cNvPr>
          <p:cNvSpPr txBox="1"/>
          <p:nvPr/>
        </p:nvSpPr>
        <p:spPr>
          <a:xfrm flipH="1">
            <a:off x="6271140" y="2159348"/>
            <a:ext cx="123111" cy="517495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dist"/>
            <a:r>
              <a:rPr lang="zh-CN" altLang="en-US" sz="800">
                <a:solidFill>
                  <a:srgbClr val="003CB4"/>
                </a:solidFill>
                <a:latin typeface="+mn-ea"/>
                <a:ea typeface="+mn-ea"/>
                <a:cs typeface="阿里巴巴普惠体 2.0 55 Regular" panose="00020600040101010101" pitchFamily="18" charset="-122"/>
                <a:sym typeface="OPPOSans H" panose="00020600040101010101" pitchFamily="18" charset="-122"/>
              </a:rPr>
              <a:t>运营组长</a:t>
            </a:r>
            <a:endParaRPr lang="zh-CN" altLang="en-US" sz="800" dirty="0">
              <a:solidFill>
                <a:srgbClr val="003CB4"/>
              </a:solidFill>
              <a:latin typeface="+mn-ea"/>
              <a:ea typeface="+mn-ea"/>
              <a:cs typeface="阿里巴巴普惠体 2.0 55 Regular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86" name="TextBox 54">
            <a:extLst>
              <a:ext uri="{FF2B5EF4-FFF2-40B4-BE49-F238E27FC236}">
                <a16:creationId xmlns:a16="http://schemas.microsoft.com/office/drawing/2014/main" id="{D4C6F120-E826-6A78-1CCF-54663BCFAF54}"/>
              </a:ext>
            </a:extLst>
          </p:cNvPr>
          <p:cNvSpPr txBox="1"/>
          <p:nvPr/>
        </p:nvSpPr>
        <p:spPr>
          <a:xfrm flipH="1">
            <a:off x="6098080" y="2159348"/>
            <a:ext cx="153888" cy="333425"/>
          </a:xfrm>
          <a:prstGeom prst="rect">
            <a:avLst/>
          </a:prstGeom>
          <a:noFill/>
          <a:ln w="29289"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eaVert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kern="0">
                <a:ln w="12700">
                  <a:gradFill>
                    <a:gsLst>
                      <a:gs pos="34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effectLst>
                  <a:outerShdw blurRad="128016" dist="42672" dir="5400000" algn="t" rotWithShape="0">
                    <a:srgbClr val="3D79FE">
                      <a:alpha val="40000"/>
                    </a:srgbClr>
                  </a:outerShdw>
                </a:effectLst>
                <a:latin typeface="尔雅新大黑" panose="00000500000000000000" pitchFamily="2" charset="-122"/>
                <a:ea typeface="尔雅新大黑" panose="00000500000000000000" pitchFamily="2" charset="-122"/>
              </a:defRPr>
            </a:lvl1pPr>
          </a:lstStyle>
          <a:p>
            <a:r>
              <a:rPr lang="zh-CN" altLang="en-US" sz="1000" spc="300">
                <a:ln w="9525">
                  <a:noFill/>
                </a:ln>
                <a:solidFill>
                  <a:schemeClr val="bg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95 ExtraBold" panose="00020600040101010101" pitchFamily="18" charset="-122"/>
              </a:rPr>
              <a:t>大玮</a:t>
            </a:r>
            <a:endParaRPr lang="zh-CN" altLang="en-US" sz="1000" spc="300" dirty="0">
              <a:ln w="9525">
                <a:noFill/>
              </a:ln>
              <a:solidFill>
                <a:schemeClr val="bg1"/>
              </a:solidFill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sym typeface="阿里巴巴普惠体 2.0 95 ExtraBold" panose="00020600040101010101" pitchFamily="18" charset="-122"/>
            </a:endParaRPr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D0E616A0-803D-9DBC-04BB-B52F3AD871CF}"/>
              </a:ext>
            </a:extLst>
          </p:cNvPr>
          <p:cNvGrpSpPr/>
          <p:nvPr/>
        </p:nvGrpSpPr>
        <p:grpSpPr>
          <a:xfrm flipH="1">
            <a:off x="7241295" y="1625027"/>
            <a:ext cx="326331" cy="678975"/>
            <a:chOff x="770996" y="1165784"/>
            <a:chExt cx="284157" cy="665395"/>
          </a:xfrm>
        </p:grpSpPr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A9094AAD-2C40-742A-CBD5-4825DAACBBB6}"/>
                </a:ext>
              </a:extLst>
            </p:cNvPr>
            <p:cNvSpPr/>
            <p:nvPr/>
          </p:nvSpPr>
          <p:spPr bwMode="auto">
            <a:xfrm>
              <a:off x="770996" y="1165784"/>
              <a:ext cx="178693" cy="665395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9" name="图形 60">
              <a:extLst>
                <a:ext uri="{FF2B5EF4-FFF2-40B4-BE49-F238E27FC236}">
                  <a16:creationId xmlns:a16="http://schemas.microsoft.com/office/drawing/2014/main" id="{42CDBE6F-D74F-9584-9593-45DEDA69BBA5}"/>
                </a:ext>
              </a:extLst>
            </p:cNvPr>
            <p:cNvSpPr/>
            <p:nvPr/>
          </p:nvSpPr>
          <p:spPr>
            <a:xfrm>
              <a:off x="904995" y="1165784"/>
              <a:ext cx="150158" cy="543187"/>
            </a:xfrm>
            <a:custGeom>
              <a:avLst/>
              <a:gdLst>
                <a:gd name="connsiteX0" fmla="*/ 135954 w 150158"/>
                <a:gd name="connsiteY0" fmla="*/ 494421 h 543187"/>
                <a:gd name="connsiteX1" fmla="*/ 32627 w 150158"/>
                <a:gd name="connsiteY1" fmla="*/ 540837 h 543187"/>
                <a:gd name="connsiteX2" fmla="*/ 1720 w 150158"/>
                <a:gd name="connsiteY2" fmla="*/ 529099 h 543187"/>
                <a:gd name="connsiteX3" fmla="*/ -334 w 150158"/>
                <a:gd name="connsiteY3" fmla="*/ 519512 h 543187"/>
                <a:gd name="connsiteX4" fmla="*/ -334 w 150158"/>
                <a:gd name="connsiteY4" fmla="*/ 23087 h 543187"/>
                <a:gd name="connsiteX5" fmla="*/ 23043 w 150158"/>
                <a:gd name="connsiteY5" fmla="*/ -290 h 543187"/>
                <a:gd name="connsiteX6" fmla="*/ 126447 w 150158"/>
                <a:gd name="connsiteY6" fmla="*/ -290 h 543187"/>
                <a:gd name="connsiteX7" fmla="*/ 149824 w 150158"/>
                <a:gd name="connsiteY7" fmla="*/ 23087 h 543187"/>
                <a:gd name="connsiteX8" fmla="*/ 149824 w 150158"/>
                <a:gd name="connsiteY8" fmla="*/ 473096 h 543187"/>
                <a:gd name="connsiteX9" fmla="*/ 135954 w 150158"/>
                <a:gd name="connsiteY9" fmla="*/ 494421 h 5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158" h="543187">
                  <a:moveTo>
                    <a:pt x="135954" y="494421"/>
                  </a:moveTo>
                  <a:lnTo>
                    <a:pt x="32627" y="540837"/>
                  </a:lnTo>
                  <a:cubicBezTo>
                    <a:pt x="20851" y="546131"/>
                    <a:pt x="7014" y="540876"/>
                    <a:pt x="1720" y="529099"/>
                  </a:cubicBezTo>
                  <a:cubicBezTo>
                    <a:pt x="367" y="526086"/>
                    <a:pt x="-334" y="522816"/>
                    <a:pt x="-334" y="519512"/>
                  </a:cubicBezTo>
                  <a:lnTo>
                    <a:pt x="-334" y="23087"/>
                  </a:lnTo>
                  <a:cubicBezTo>
                    <a:pt x="-334" y="10175"/>
                    <a:pt x="10131" y="-290"/>
                    <a:pt x="23043" y="-290"/>
                  </a:cubicBezTo>
                  <a:lnTo>
                    <a:pt x="126447" y="-290"/>
                  </a:lnTo>
                  <a:cubicBezTo>
                    <a:pt x="139359" y="-290"/>
                    <a:pt x="149824" y="10175"/>
                    <a:pt x="149824" y="23087"/>
                  </a:cubicBezTo>
                  <a:lnTo>
                    <a:pt x="149824" y="473096"/>
                  </a:lnTo>
                  <a:cubicBezTo>
                    <a:pt x="149811" y="482316"/>
                    <a:pt x="144380" y="490670"/>
                    <a:pt x="135954" y="494421"/>
                  </a:cubicBezTo>
                  <a:close/>
                </a:path>
              </a:pathLst>
            </a:custGeom>
            <a:gradFill>
              <a:gsLst>
                <a:gs pos="100000">
                  <a:srgbClr val="3875FE"/>
                </a:gs>
                <a:gs pos="0">
                  <a:srgbClr val="6C9FFF"/>
                </a:gs>
              </a:gsLst>
              <a:lin ang="5400000" scaled="1"/>
            </a:gra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sp>
        <p:nvSpPr>
          <p:cNvPr id="126" name="TextBox 54">
            <a:extLst>
              <a:ext uri="{FF2B5EF4-FFF2-40B4-BE49-F238E27FC236}">
                <a16:creationId xmlns:a16="http://schemas.microsoft.com/office/drawing/2014/main" id="{74FC5C32-417C-FBC6-7C99-BE9169C6D01C}"/>
              </a:ext>
            </a:extLst>
          </p:cNvPr>
          <p:cNvSpPr txBox="1"/>
          <p:nvPr/>
        </p:nvSpPr>
        <p:spPr>
          <a:xfrm flipH="1">
            <a:off x="7422110" y="1710663"/>
            <a:ext cx="123111" cy="517495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dist"/>
            <a:r>
              <a:rPr lang="zh-CN" altLang="en-US" sz="800">
                <a:solidFill>
                  <a:srgbClr val="003CB4"/>
                </a:solidFill>
                <a:latin typeface="+mn-ea"/>
                <a:ea typeface="+mn-ea"/>
                <a:cs typeface="阿里巴巴普惠体 2.0 55 Regular" panose="00020600040101010101" pitchFamily="18" charset="-122"/>
                <a:sym typeface="OPPOSans H" panose="00020600040101010101" pitchFamily="18" charset="-122"/>
              </a:rPr>
              <a:t>运营助理</a:t>
            </a:r>
            <a:endParaRPr lang="zh-CN" altLang="en-US" sz="800" dirty="0">
              <a:solidFill>
                <a:srgbClr val="003CB4"/>
              </a:solidFill>
              <a:latin typeface="+mn-ea"/>
              <a:ea typeface="+mn-ea"/>
              <a:cs typeface="阿里巴巴普惠体 2.0 55 Regular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27" name="TextBox 54">
            <a:extLst>
              <a:ext uri="{FF2B5EF4-FFF2-40B4-BE49-F238E27FC236}">
                <a16:creationId xmlns:a16="http://schemas.microsoft.com/office/drawing/2014/main" id="{B7997376-BC70-A51E-0C91-9ADF173F0E3B}"/>
              </a:ext>
            </a:extLst>
          </p:cNvPr>
          <p:cNvSpPr txBox="1"/>
          <p:nvPr/>
        </p:nvSpPr>
        <p:spPr>
          <a:xfrm flipH="1">
            <a:off x="7249050" y="1710663"/>
            <a:ext cx="153888" cy="333425"/>
          </a:xfrm>
          <a:prstGeom prst="rect">
            <a:avLst/>
          </a:prstGeom>
          <a:noFill/>
          <a:ln w="29289"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eaVert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kern="0">
                <a:ln w="12700">
                  <a:gradFill>
                    <a:gsLst>
                      <a:gs pos="34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effectLst>
                  <a:outerShdw blurRad="128016" dist="42672" dir="5400000" algn="t" rotWithShape="0">
                    <a:srgbClr val="3D79FE">
                      <a:alpha val="40000"/>
                    </a:srgbClr>
                  </a:outerShdw>
                </a:effectLst>
                <a:latin typeface="尔雅新大黑" panose="00000500000000000000" pitchFamily="2" charset="-122"/>
                <a:ea typeface="尔雅新大黑" panose="00000500000000000000" pitchFamily="2" charset="-122"/>
              </a:defRPr>
            </a:lvl1pPr>
          </a:lstStyle>
          <a:p>
            <a:r>
              <a:rPr lang="zh-CN" altLang="en-US" sz="1000" spc="300">
                <a:ln w="9525">
                  <a:noFill/>
                </a:ln>
                <a:solidFill>
                  <a:schemeClr val="bg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95 ExtraBold" panose="00020600040101010101" pitchFamily="18" charset="-122"/>
              </a:rPr>
              <a:t>璐璐</a:t>
            </a:r>
            <a:endParaRPr lang="zh-CN" altLang="en-US" sz="1000" spc="300" dirty="0">
              <a:ln w="9525">
                <a:noFill/>
              </a:ln>
              <a:solidFill>
                <a:schemeClr val="bg1"/>
              </a:solidFill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sym typeface="阿里巴巴普惠体 2.0 95 ExtraBold" panose="00020600040101010101" pitchFamily="18" charset="-122"/>
            </a:endParaRPr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E1BB7525-EC14-1105-959A-EAD29DC85E1B}"/>
              </a:ext>
            </a:extLst>
          </p:cNvPr>
          <p:cNvGrpSpPr/>
          <p:nvPr/>
        </p:nvGrpSpPr>
        <p:grpSpPr>
          <a:xfrm flipH="1">
            <a:off x="8302944" y="1227141"/>
            <a:ext cx="326331" cy="678975"/>
            <a:chOff x="770996" y="1165784"/>
            <a:chExt cx="284157" cy="665395"/>
          </a:xfrm>
        </p:grpSpPr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EBF08BD3-63C2-0DEA-7B50-FCCB5D51A1E6}"/>
                </a:ext>
              </a:extLst>
            </p:cNvPr>
            <p:cNvSpPr/>
            <p:nvPr/>
          </p:nvSpPr>
          <p:spPr bwMode="auto">
            <a:xfrm>
              <a:off x="770996" y="1165784"/>
              <a:ext cx="178693" cy="665395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8" name="图形 60">
              <a:extLst>
                <a:ext uri="{FF2B5EF4-FFF2-40B4-BE49-F238E27FC236}">
                  <a16:creationId xmlns:a16="http://schemas.microsoft.com/office/drawing/2014/main" id="{88D34A9B-292E-A20A-5916-7D94CA18E9EC}"/>
                </a:ext>
              </a:extLst>
            </p:cNvPr>
            <p:cNvSpPr/>
            <p:nvPr/>
          </p:nvSpPr>
          <p:spPr>
            <a:xfrm>
              <a:off x="904995" y="1165784"/>
              <a:ext cx="150158" cy="543187"/>
            </a:xfrm>
            <a:custGeom>
              <a:avLst/>
              <a:gdLst>
                <a:gd name="connsiteX0" fmla="*/ 135954 w 150158"/>
                <a:gd name="connsiteY0" fmla="*/ 494421 h 543187"/>
                <a:gd name="connsiteX1" fmla="*/ 32627 w 150158"/>
                <a:gd name="connsiteY1" fmla="*/ 540837 h 543187"/>
                <a:gd name="connsiteX2" fmla="*/ 1720 w 150158"/>
                <a:gd name="connsiteY2" fmla="*/ 529099 h 543187"/>
                <a:gd name="connsiteX3" fmla="*/ -334 w 150158"/>
                <a:gd name="connsiteY3" fmla="*/ 519512 h 543187"/>
                <a:gd name="connsiteX4" fmla="*/ -334 w 150158"/>
                <a:gd name="connsiteY4" fmla="*/ 23087 h 543187"/>
                <a:gd name="connsiteX5" fmla="*/ 23043 w 150158"/>
                <a:gd name="connsiteY5" fmla="*/ -290 h 543187"/>
                <a:gd name="connsiteX6" fmla="*/ 126447 w 150158"/>
                <a:gd name="connsiteY6" fmla="*/ -290 h 543187"/>
                <a:gd name="connsiteX7" fmla="*/ 149824 w 150158"/>
                <a:gd name="connsiteY7" fmla="*/ 23087 h 543187"/>
                <a:gd name="connsiteX8" fmla="*/ 149824 w 150158"/>
                <a:gd name="connsiteY8" fmla="*/ 473096 h 543187"/>
                <a:gd name="connsiteX9" fmla="*/ 135954 w 150158"/>
                <a:gd name="connsiteY9" fmla="*/ 494421 h 5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158" h="543187">
                  <a:moveTo>
                    <a:pt x="135954" y="494421"/>
                  </a:moveTo>
                  <a:lnTo>
                    <a:pt x="32627" y="540837"/>
                  </a:lnTo>
                  <a:cubicBezTo>
                    <a:pt x="20851" y="546131"/>
                    <a:pt x="7014" y="540876"/>
                    <a:pt x="1720" y="529099"/>
                  </a:cubicBezTo>
                  <a:cubicBezTo>
                    <a:pt x="367" y="526086"/>
                    <a:pt x="-334" y="522816"/>
                    <a:pt x="-334" y="519512"/>
                  </a:cubicBezTo>
                  <a:lnTo>
                    <a:pt x="-334" y="23087"/>
                  </a:lnTo>
                  <a:cubicBezTo>
                    <a:pt x="-334" y="10175"/>
                    <a:pt x="10131" y="-290"/>
                    <a:pt x="23043" y="-290"/>
                  </a:cubicBezTo>
                  <a:lnTo>
                    <a:pt x="126447" y="-290"/>
                  </a:lnTo>
                  <a:cubicBezTo>
                    <a:pt x="139359" y="-290"/>
                    <a:pt x="149824" y="10175"/>
                    <a:pt x="149824" y="23087"/>
                  </a:cubicBezTo>
                  <a:lnTo>
                    <a:pt x="149824" y="473096"/>
                  </a:lnTo>
                  <a:cubicBezTo>
                    <a:pt x="149811" y="482316"/>
                    <a:pt x="144380" y="490670"/>
                    <a:pt x="135954" y="494421"/>
                  </a:cubicBezTo>
                  <a:close/>
                </a:path>
              </a:pathLst>
            </a:custGeom>
            <a:gradFill>
              <a:gsLst>
                <a:gs pos="100000">
                  <a:srgbClr val="3875FE"/>
                </a:gs>
                <a:gs pos="0">
                  <a:srgbClr val="6C9FFF"/>
                </a:gs>
              </a:gsLst>
              <a:lin ang="5400000" scaled="1"/>
            </a:gra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sp>
        <p:nvSpPr>
          <p:cNvPr id="135" name="TextBox 54">
            <a:extLst>
              <a:ext uri="{FF2B5EF4-FFF2-40B4-BE49-F238E27FC236}">
                <a16:creationId xmlns:a16="http://schemas.microsoft.com/office/drawing/2014/main" id="{DE8D414C-1531-F613-9B15-1AB42BEDE204}"/>
              </a:ext>
            </a:extLst>
          </p:cNvPr>
          <p:cNvSpPr txBox="1"/>
          <p:nvPr/>
        </p:nvSpPr>
        <p:spPr>
          <a:xfrm flipH="1">
            <a:off x="8483759" y="1312777"/>
            <a:ext cx="123111" cy="517495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dist"/>
            <a:r>
              <a:rPr lang="zh-CN" altLang="en-US" sz="800">
                <a:solidFill>
                  <a:srgbClr val="003CB4"/>
                </a:solidFill>
                <a:latin typeface="+mn-ea"/>
                <a:ea typeface="+mn-ea"/>
                <a:cs typeface="阿里巴巴普惠体 2.0 55 Regular" panose="00020600040101010101" pitchFamily="18" charset="-122"/>
                <a:sym typeface="OPPOSans H" panose="00020600040101010101" pitchFamily="18" charset="-122"/>
              </a:rPr>
              <a:t>运营助理</a:t>
            </a:r>
            <a:endParaRPr lang="zh-CN" altLang="en-US" sz="800" dirty="0">
              <a:solidFill>
                <a:srgbClr val="003CB4"/>
              </a:solidFill>
              <a:latin typeface="+mn-ea"/>
              <a:ea typeface="+mn-ea"/>
              <a:cs typeface="阿里巴巴普惠体 2.0 55 Regular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36" name="TextBox 54">
            <a:extLst>
              <a:ext uri="{FF2B5EF4-FFF2-40B4-BE49-F238E27FC236}">
                <a16:creationId xmlns:a16="http://schemas.microsoft.com/office/drawing/2014/main" id="{9DB979D4-1889-9CBA-D8B5-C03687FCB0B0}"/>
              </a:ext>
            </a:extLst>
          </p:cNvPr>
          <p:cNvSpPr txBox="1"/>
          <p:nvPr/>
        </p:nvSpPr>
        <p:spPr>
          <a:xfrm flipH="1">
            <a:off x="8310699" y="1312777"/>
            <a:ext cx="153888" cy="333425"/>
          </a:xfrm>
          <a:prstGeom prst="rect">
            <a:avLst/>
          </a:prstGeom>
          <a:noFill/>
          <a:ln w="29289"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eaVert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kern="0">
                <a:ln w="12700">
                  <a:gradFill>
                    <a:gsLst>
                      <a:gs pos="34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effectLst>
                  <a:outerShdw blurRad="128016" dist="42672" dir="5400000" algn="t" rotWithShape="0">
                    <a:srgbClr val="3D79FE">
                      <a:alpha val="40000"/>
                    </a:srgbClr>
                  </a:outerShdw>
                </a:effectLst>
                <a:latin typeface="尔雅新大黑" panose="00000500000000000000" pitchFamily="2" charset="-122"/>
                <a:ea typeface="尔雅新大黑" panose="00000500000000000000" pitchFamily="2" charset="-122"/>
              </a:defRPr>
            </a:lvl1pPr>
          </a:lstStyle>
          <a:p>
            <a:r>
              <a:rPr lang="zh-CN" altLang="en-US" sz="1000" spc="300">
                <a:ln w="9525">
                  <a:noFill/>
                </a:ln>
                <a:solidFill>
                  <a:schemeClr val="bg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95 ExtraBold" panose="00020600040101010101" pitchFamily="18" charset="-122"/>
              </a:rPr>
              <a:t>琳琳</a:t>
            </a:r>
            <a:endParaRPr lang="zh-CN" altLang="en-US" sz="1000" spc="300" dirty="0">
              <a:ln w="9525">
                <a:noFill/>
              </a:ln>
              <a:solidFill>
                <a:schemeClr val="bg1"/>
              </a:solidFill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sym typeface="阿里巴巴普惠体 2.0 95 ExtraBold" panose="00020600040101010101" pitchFamily="18" charset="-122"/>
            </a:endParaRPr>
          </a:p>
        </p:txBody>
      </p: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F00DBE76-3732-AF40-924C-38C5E32B08B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953481" y="1105825"/>
            <a:ext cx="391599" cy="814771"/>
            <a:chOff x="4692837" y="-2029480"/>
            <a:chExt cx="391599" cy="814771"/>
          </a:xfrm>
        </p:grpSpPr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4BB3E0A4-B96C-DC07-51C7-877D8C8A7739}"/>
                </a:ext>
              </a:extLst>
            </p:cNvPr>
            <p:cNvGrpSpPr/>
            <p:nvPr/>
          </p:nvGrpSpPr>
          <p:grpSpPr>
            <a:xfrm>
              <a:off x="4692837" y="-2029480"/>
              <a:ext cx="391599" cy="814771"/>
              <a:chOff x="1105797" y="-1476779"/>
              <a:chExt cx="341018" cy="798452"/>
            </a:xfrm>
          </p:grpSpPr>
          <p:sp>
            <p:nvSpPr>
              <p:cNvPr id="145" name="矩形: 圆角 144">
                <a:extLst>
                  <a:ext uri="{FF2B5EF4-FFF2-40B4-BE49-F238E27FC236}">
                    <a16:creationId xmlns:a16="http://schemas.microsoft.com/office/drawing/2014/main" id="{511817B4-F717-5314-9E65-022039AAB5E5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1105797" y="-1476778"/>
                <a:ext cx="214450" cy="79845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109728" tIns="54864" rIns="109728" bIns="54864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216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46" name="图形 60">
                <a:extLst>
                  <a:ext uri="{FF2B5EF4-FFF2-40B4-BE49-F238E27FC236}">
                    <a16:creationId xmlns:a16="http://schemas.microsoft.com/office/drawing/2014/main" id="{8C065CCD-9E6E-BA97-13B6-10D0AFF121AF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1266610" y="-1476779"/>
                <a:ext cx="180205" cy="651806"/>
              </a:xfrm>
              <a:custGeom>
                <a:avLst/>
                <a:gdLst>
                  <a:gd name="connsiteX0" fmla="*/ 135954 w 150158"/>
                  <a:gd name="connsiteY0" fmla="*/ 494421 h 543187"/>
                  <a:gd name="connsiteX1" fmla="*/ 32627 w 150158"/>
                  <a:gd name="connsiteY1" fmla="*/ 540837 h 543187"/>
                  <a:gd name="connsiteX2" fmla="*/ 1720 w 150158"/>
                  <a:gd name="connsiteY2" fmla="*/ 529099 h 543187"/>
                  <a:gd name="connsiteX3" fmla="*/ -334 w 150158"/>
                  <a:gd name="connsiteY3" fmla="*/ 519512 h 543187"/>
                  <a:gd name="connsiteX4" fmla="*/ -334 w 150158"/>
                  <a:gd name="connsiteY4" fmla="*/ 23087 h 543187"/>
                  <a:gd name="connsiteX5" fmla="*/ 23043 w 150158"/>
                  <a:gd name="connsiteY5" fmla="*/ -290 h 543187"/>
                  <a:gd name="connsiteX6" fmla="*/ 126447 w 150158"/>
                  <a:gd name="connsiteY6" fmla="*/ -290 h 543187"/>
                  <a:gd name="connsiteX7" fmla="*/ 149824 w 150158"/>
                  <a:gd name="connsiteY7" fmla="*/ 23087 h 543187"/>
                  <a:gd name="connsiteX8" fmla="*/ 149824 w 150158"/>
                  <a:gd name="connsiteY8" fmla="*/ 473096 h 543187"/>
                  <a:gd name="connsiteX9" fmla="*/ 135954 w 150158"/>
                  <a:gd name="connsiteY9" fmla="*/ 494421 h 543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0158" h="543187">
                    <a:moveTo>
                      <a:pt x="135954" y="494421"/>
                    </a:moveTo>
                    <a:lnTo>
                      <a:pt x="32627" y="540837"/>
                    </a:lnTo>
                    <a:cubicBezTo>
                      <a:pt x="20851" y="546131"/>
                      <a:pt x="7014" y="540876"/>
                      <a:pt x="1720" y="529099"/>
                    </a:cubicBezTo>
                    <a:cubicBezTo>
                      <a:pt x="367" y="526086"/>
                      <a:pt x="-334" y="522816"/>
                      <a:pt x="-334" y="519512"/>
                    </a:cubicBezTo>
                    <a:lnTo>
                      <a:pt x="-334" y="23087"/>
                    </a:lnTo>
                    <a:cubicBezTo>
                      <a:pt x="-334" y="10175"/>
                      <a:pt x="10131" y="-290"/>
                      <a:pt x="23043" y="-290"/>
                    </a:cubicBezTo>
                    <a:lnTo>
                      <a:pt x="126447" y="-290"/>
                    </a:lnTo>
                    <a:cubicBezTo>
                      <a:pt x="139359" y="-290"/>
                      <a:pt x="149824" y="10175"/>
                      <a:pt x="149824" y="23087"/>
                    </a:cubicBezTo>
                    <a:lnTo>
                      <a:pt x="149824" y="473096"/>
                    </a:lnTo>
                    <a:cubicBezTo>
                      <a:pt x="149811" y="482316"/>
                      <a:pt x="144380" y="490670"/>
                      <a:pt x="135954" y="494421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3875FE"/>
                  </a:gs>
                  <a:gs pos="0">
                    <a:srgbClr val="6C9FFF"/>
                  </a:gs>
                </a:gsLst>
                <a:lin ang="5400000" scaled="1"/>
              </a:gradFill>
              <a:ln w="889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9728" tIns="54864" rIns="109728" bIns="54864" rtlCol="0" anchor="ctr">
                <a:noAutofit/>
              </a:bodyPr>
              <a:lstStyle/>
              <a:p>
                <a:pPr algn="ctr"/>
                <a:endParaRPr lang="zh-CN" altLang="en-US" sz="2160">
                  <a:solidFill>
                    <a:schemeClr val="lt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147" name="TextBox 54">
              <a:extLst>
                <a:ext uri="{FF2B5EF4-FFF2-40B4-BE49-F238E27FC236}">
                  <a16:creationId xmlns:a16="http://schemas.microsoft.com/office/drawing/2014/main" id="{12AA8016-6215-714A-8534-AB99A277C090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720845" y="-1945770"/>
              <a:ext cx="138499" cy="690065"/>
            </a:xfrm>
            <a:prstGeom prst="rect">
              <a:avLst/>
            </a:prstGeom>
            <a:noFill/>
            <a:effectLst/>
          </p:spPr>
          <p:txBody>
            <a:bodyPr vert="eaVert"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algn="dist"/>
              <a:r>
                <a:rPr lang="zh-CN" altLang="en-US" sz="900">
                  <a:solidFill>
                    <a:srgbClr val="003CB4"/>
                  </a:solidFill>
                  <a:latin typeface="+mn-ea"/>
                  <a:ea typeface="+mn-ea"/>
                  <a:cs typeface="阿里巴巴普惠体 2.0 55 Regular" panose="00020600040101010101" pitchFamily="18" charset="-122"/>
                  <a:sym typeface="OPPOSans H" panose="00020600040101010101" pitchFamily="18" charset="-122"/>
                </a:rPr>
                <a:t>网站创始人</a:t>
              </a:r>
              <a:endParaRPr lang="zh-CN" altLang="en-US" sz="900" dirty="0">
                <a:solidFill>
                  <a:srgbClr val="003CB4"/>
                </a:solidFill>
                <a:latin typeface="+mn-ea"/>
                <a:ea typeface="+mn-ea"/>
                <a:cs typeface="阿里巴巴普惠体 2.0 55 Regular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148" name="TextBox 54">
              <a:extLst>
                <a:ext uri="{FF2B5EF4-FFF2-40B4-BE49-F238E27FC236}">
                  <a16:creationId xmlns:a16="http://schemas.microsoft.com/office/drawing/2014/main" id="{6D33CD0C-5694-B7CB-0386-EBE3A5827A15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895822" y="-1945769"/>
              <a:ext cx="169277" cy="484748"/>
            </a:xfrm>
            <a:prstGeom prst="rect">
              <a:avLst/>
            </a:prstGeom>
            <a:noFill/>
            <a:ln w="29289">
              <a:noFill/>
            </a:ln>
            <a:effectLst/>
          </p:spPr>
          <p:txBody>
            <a:bodyPr rot="0" spcFirstLastPara="0" vertOverflow="overflow" horzOverflow="overflow" vert="eaVert" wrap="non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800" kern="0">
                  <a:ln w="12700">
                    <a:gradFill>
                      <a:gsLst>
                        <a:gs pos="34000">
                          <a:srgbClr val="4472C4">
                            <a:lumMod val="5000"/>
                            <a:lumOff val="95000"/>
                          </a:srgbClr>
                        </a:gs>
                        <a:gs pos="62842">
                          <a:prstClr val="white"/>
                        </a:gs>
                        <a:gs pos="0">
                          <a:srgbClr val="EFF5FF"/>
                        </a:gs>
                        <a:gs pos="100000">
                          <a:srgbClr val="4472C4">
                            <a:lumMod val="30000"/>
                            <a:lumOff val="7000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5000">
                        <a:srgbClr val="3875FE"/>
                      </a:gs>
                      <a:gs pos="0">
                        <a:srgbClr val="6C9FFF"/>
                      </a:gs>
                    </a:gsLst>
                    <a:lin ang="5400000" scaled="1"/>
                  </a:gradFill>
                  <a:effectLst>
                    <a:outerShdw blurRad="128016" dist="42672" dir="5400000" algn="t" rotWithShape="0">
                      <a:srgbClr val="3D79FE">
                        <a:alpha val="40000"/>
                      </a:srgbClr>
                    </a:outerShdw>
                  </a:effectLst>
                  <a:latin typeface="尔雅新大黑" panose="00000500000000000000" pitchFamily="2" charset="-122"/>
                  <a:ea typeface="尔雅新大黑" panose="00000500000000000000" pitchFamily="2" charset="-122"/>
                </a:defRPr>
              </a:lvl1pPr>
            </a:lstStyle>
            <a:p>
              <a:r>
                <a:rPr lang="zh-CN" altLang="en-US" sz="1100" spc="160">
                  <a:ln w="9525">
                    <a:noFill/>
                  </a:ln>
                  <a:solidFill>
                    <a:schemeClr val="bg1"/>
                  </a:solidFill>
                  <a:effectLst/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sym typeface="阿里巴巴普惠体 2.0 95 ExtraBold" panose="00020600040101010101" pitchFamily="18" charset="-122"/>
                </a:rPr>
                <a:t>陈老师</a:t>
              </a:r>
              <a:endParaRPr lang="zh-CN" altLang="en-US" sz="1100" spc="160" dirty="0">
                <a:ln w="9525">
                  <a:noFill/>
                </a:ln>
                <a:solidFill>
                  <a:schemeClr val="bg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95 ExtraBold" panose="00020600040101010101" pitchFamily="18" charset="-122"/>
              </a:endParaRPr>
            </a:p>
          </p:txBody>
        </p:sp>
      </p:grp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A22E3071-8C1F-FDC3-8656-9070BF2EBE72}"/>
              </a:ext>
            </a:extLst>
          </p:cNvPr>
          <p:cNvSpPr/>
          <p:nvPr/>
        </p:nvSpPr>
        <p:spPr bwMode="auto">
          <a:xfrm>
            <a:off x="-9131298" y="-5130800"/>
            <a:ext cx="27431999" cy="15430500"/>
          </a:xfrm>
          <a:custGeom>
            <a:avLst/>
            <a:gdLst>
              <a:gd name="connsiteX0" fmla="*/ 9131299 w 27431999"/>
              <a:gd name="connsiteY0" fmla="*/ 5130800 h 15430500"/>
              <a:gd name="connsiteX1" fmla="*/ 9131299 w 27431999"/>
              <a:gd name="connsiteY1" fmla="*/ 10274300 h 15430500"/>
              <a:gd name="connsiteX2" fmla="*/ 18275299 w 27431999"/>
              <a:gd name="connsiteY2" fmla="*/ 10274300 h 15430500"/>
              <a:gd name="connsiteX3" fmla="*/ 18275299 w 27431999"/>
              <a:gd name="connsiteY3" fmla="*/ 5130800 h 15430500"/>
              <a:gd name="connsiteX4" fmla="*/ 0 w 27431999"/>
              <a:gd name="connsiteY4" fmla="*/ 0 h 15430500"/>
              <a:gd name="connsiteX5" fmla="*/ 27431999 w 27431999"/>
              <a:gd name="connsiteY5" fmla="*/ 0 h 15430500"/>
              <a:gd name="connsiteX6" fmla="*/ 27431999 w 27431999"/>
              <a:gd name="connsiteY6" fmla="*/ 15430500 h 15430500"/>
              <a:gd name="connsiteX7" fmla="*/ 0 w 27431999"/>
              <a:gd name="connsiteY7" fmla="*/ 15430500 h 1543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431999" h="15430500">
                <a:moveTo>
                  <a:pt x="9131299" y="5130800"/>
                </a:moveTo>
                <a:lnTo>
                  <a:pt x="9131299" y="10274300"/>
                </a:lnTo>
                <a:lnTo>
                  <a:pt x="18275299" y="10274300"/>
                </a:lnTo>
                <a:lnTo>
                  <a:pt x="18275299" y="5130800"/>
                </a:lnTo>
                <a:close/>
                <a:moveTo>
                  <a:pt x="0" y="0"/>
                </a:moveTo>
                <a:lnTo>
                  <a:pt x="27431999" y="0"/>
                </a:lnTo>
                <a:lnTo>
                  <a:pt x="27431999" y="15430500"/>
                </a:lnTo>
                <a:lnTo>
                  <a:pt x="0" y="15430500"/>
                </a:ln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BBC2582-ADC8-4DEF-EAFD-709922FABBFA}"/>
              </a:ext>
            </a:extLst>
          </p:cNvPr>
          <p:cNvPicPr>
            <a:picLocks/>
          </p:cNvPicPr>
          <p:nvPr/>
        </p:nvPicPr>
        <p:blipFill>
          <a:blip r:embed="rId14" r:link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591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>
            <a:extLst>
              <a:ext uri="{FF2B5EF4-FFF2-40B4-BE49-F238E27FC236}">
                <a16:creationId xmlns:a16="http://schemas.microsoft.com/office/drawing/2014/main" id="{7589A33E-A86E-5025-F95C-66D48DA5CA19}"/>
              </a:ext>
            </a:extLst>
          </p:cNvPr>
          <p:cNvGrpSpPr/>
          <p:nvPr/>
        </p:nvGrpSpPr>
        <p:grpSpPr>
          <a:xfrm>
            <a:off x="545814" y="373157"/>
            <a:ext cx="1224000" cy="4036473"/>
            <a:chOff x="591303" y="373157"/>
            <a:chExt cx="1224000" cy="4036473"/>
          </a:xfrm>
          <a:scene3d>
            <a:camera prst="perspectiveRight">
              <a:rot lat="0" lon="20100000" rev="0"/>
            </a:camera>
            <a:lightRig rig="threePt" dir="t"/>
          </a:scene3d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CA28D2F9-EB88-7D64-88FA-48204159F21F}"/>
                </a:ext>
              </a:extLst>
            </p:cNvPr>
            <p:cNvSpPr/>
            <p:nvPr/>
          </p:nvSpPr>
          <p:spPr>
            <a:xfrm flipH="1">
              <a:off x="591303" y="373157"/>
              <a:ext cx="1224000" cy="4036473"/>
            </a:xfrm>
            <a:prstGeom prst="rect">
              <a:avLst/>
            </a:prstGeom>
            <a:gradFill>
              <a:gsLst>
                <a:gs pos="100000">
                  <a:srgbClr val="D0DFFE"/>
                </a:gs>
                <a:gs pos="89516">
                  <a:srgbClr val="F2F7FF"/>
                </a:gs>
                <a:gs pos="63000">
                  <a:srgbClr val="F9FCFF"/>
                </a:gs>
                <a:gs pos="46000">
                  <a:srgbClr val="FBFDFF"/>
                </a:gs>
                <a:gs pos="24000">
                  <a:schemeClr val="bg1">
                    <a:alpha val="0"/>
                  </a:schemeClr>
                </a:gs>
              </a:gsLst>
              <a:lin ang="5400000" scaled="1"/>
            </a:gradFill>
            <a:ln w="25400">
              <a:gradFill>
                <a:gsLst>
                  <a:gs pos="85000">
                    <a:schemeClr val="accent1">
                      <a:lumMod val="5000"/>
                      <a:lumOff val="95000"/>
                    </a:schemeClr>
                  </a:gs>
                  <a:gs pos="15000">
                    <a:srgbClr val="D5E2FF">
                      <a:alpha val="0"/>
                    </a:srgbClr>
                  </a:gs>
                  <a:gs pos="40000">
                    <a:srgbClr val="6292FE">
                      <a:alpha val="91765"/>
                    </a:srgbClr>
                  </a:gs>
                </a:gsLst>
                <a:lin ang="5400000" scaled="1"/>
              </a:gradFill>
            </a:ln>
            <a:effectLst>
              <a:outerShdw blurRad="360045" sx="101000" sy="101000" algn="ctr" rotWithShape="0">
                <a:srgbClr val="3D79F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066" tIns="37033" rIns="74066" bIns="37033" rtlCol="0" anchor="ctr"/>
            <a:lstStyle/>
            <a:p>
              <a:pPr algn="ctr"/>
              <a:endParaRPr lang="zh-CN" altLang="en-US" sz="1458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69348505-3412-4A74-0F91-59D33364F1DC}"/>
                </a:ext>
              </a:extLst>
            </p:cNvPr>
            <p:cNvSpPr>
              <a:spLocks/>
            </p:cNvSpPr>
            <p:nvPr/>
          </p:nvSpPr>
          <p:spPr>
            <a:xfrm>
              <a:off x="771303" y="1356026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封面页</a:t>
              </a:r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6459A24-6E96-FC64-CBD0-531D5FE3A11F}"/>
                </a:ext>
              </a:extLst>
            </p:cNvPr>
            <p:cNvSpPr>
              <a:spLocks/>
            </p:cNvSpPr>
            <p:nvPr/>
          </p:nvSpPr>
          <p:spPr>
            <a:xfrm>
              <a:off x="771303" y="1660982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目录页</a:t>
              </a: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348E0056-353A-E93A-6FF7-98B5526135AF}"/>
                </a:ext>
              </a:extLst>
            </p:cNvPr>
            <p:cNvSpPr>
              <a:spLocks/>
            </p:cNvSpPr>
            <p:nvPr/>
          </p:nvSpPr>
          <p:spPr>
            <a:xfrm>
              <a:off x="771303" y="1965938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章节页</a:t>
              </a: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CF00235-BFAB-96DD-2D5C-4CBF6E2A44E4}"/>
                </a:ext>
              </a:extLst>
            </p:cNvPr>
            <p:cNvSpPr>
              <a:spLocks/>
            </p:cNvSpPr>
            <p:nvPr/>
          </p:nvSpPr>
          <p:spPr>
            <a:xfrm>
              <a:off x="771303" y="2270894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标题样式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718A9EE4-FF93-8D37-04C4-48652D7518C4}"/>
                </a:ext>
              </a:extLst>
            </p:cNvPr>
            <p:cNvSpPr>
              <a:spLocks/>
            </p:cNvSpPr>
            <p:nvPr/>
          </p:nvSpPr>
          <p:spPr>
            <a:xfrm>
              <a:off x="771303" y="2575850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结束页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FDFFC21-9C2F-81FE-208A-FB190D51E322}"/>
                </a:ext>
              </a:extLst>
            </p:cNvPr>
            <p:cNvSpPr txBox="1"/>
            <p:nvPr/>
          </p:nvSpPr>
          <p:spPr>
            <a:xfrm>
              <a:off x="598009" y="873614"/>
              <a:ext cx="1210588" cy="400110"/>
            </a:xfrm>
            <a:prstGeom prst="rect">
              <a:avLst/>
            </a:prstGeom>
            <a:noFill/>
            <a:ln w="29289">
              <a:noFill/>
            </a:ln>
            <a:effectLst>
              <a:glow>
                <a:srgbClr val="000000"/>
              </a:glow>
              <a:outerShdw blurRad="76200" dist="38100" dir="5400000" algn="t" rotWithShape="0">
                <a:srgbClr val="3D79FE">
                  <a:alpha val="5000"/>
                </a:srgbClr>
              </a:outerShdw>
            </a:effectLst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800" kern="0">
                  <a:ln w="9525">
                    <a:gradFill>
                      <a:gsLst>
                        <a:gs pos="29000">
                          <a:srgbClr val="4472C4">
                            <a:lumMod val="5000"/>
                            <a:lumOff val="95000"/>
                          </a:srgbClr>
                        </a:gs>
                        <a:gs pos="62842">
                          <a:prstClr val="white"/>
                        </a:gs>
                        <a:gs pos="0">
                          <a:srgbClr val="EFF5FF"/>
                        </a:gs>
                        <a:gs pos="100000">
                          <a:srgbClr val="4472C4">
                            <a:lumMod val="30000"/>
                            <a:lumOff val="7000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5000">
                        <a:srgbClr val="3875FE"/>
                      </a:gs>
                      <a:gs pos="0">
                        <a:srgbClr val="6C9FFF"/>
                      </a:gs>
                    </a:gsLst>
                    <a:lin ang="5400000" scaled="1"/>
                  </a:gradFill>
                  <a:effectLst>
                    <a:outerShdw blurRad="128016" dist="42672" dir="5400000" algn="t" rotWithShape="0">
                      <a:srgbClr val="3D79FE">
                        <a:alpha val="40000"/>
                      </a:srgbClr>
                    </a:outerShdw>
                  </a:effectLst>
                  <a:latin typeface="尔雅新大黑" panose="00000500000000000000" pitchFamily="2" charset="-122"/>
                  <a:ea typeface="尔雅新大黑" panose="00000500000000000000" pitchFamily="2" charset="-122"/>
                </a:defRPr>
              </a:lvl1pPr>
            </a:lstStyle>
            <a:p>
              <a:r>
                <a:rPr lang="zh-CN" altLang="en-US" sz="2000">
                  <a:effectLst>
                    <a:outerShdw blurRad="38100" dist="38100" dir="5400000" algn="t" rotWithShape="0">
                      <a:srgbClr val="3D79FE">
                        <a:alpha val="40000"/>
                      </a:srgbClr>
                    </a:outerShdw>
                  </a:effectLst>
                  <a:sym typeface="阿里巴巴普惠体 2.0 55 Regular" panose="00020600040101010101" pitchFamily="18" charset="-122"/>
                </a:rPr>
                <a:t>功能页面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002C72A3-88EB-D19D-FBB0-ECBCC5BA742E}"/>
              </a:ext>
            </a:extLst>
          </p:cNvPr>
          <p:cNvGrpSpPr/>
          <p:nvPr/>
        </p:nvGrpSpPr>
        <p:grpSpPr>
          <a:xfrm>
            <a:off x="1911488" y="440031"/>
            <a:ext cx="1224000" cy="4036473"/>
            <a:chOff x="1938782" y="373157"/>
            <a:chExt cx="1224000" cy="4036473"/>
          </a:xfrm>
          <a:scene3d>
            <a:camera prst="perspectiveRight">
              <a:rot lat="0" lon="20700000" rev="0"/>
            </a:camera>
            <a:lightRig rig="threePt" dir="t"/>
          </a:scene3d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B2AD166D-FF3A-DAD1-9C11-09227321194D}"/>
                </a:ext>
              </a:extLst>
            </p:cNvPr>
            <p:cNvSpPr/>
            <p:nvPr/>
          </p:nvSpPr>
          <p:spPr>
            <a:xfrm flipH="1">
              <a:off x="1938782" y="373157"/>
              <a:ext cx="1224000" cy="4036473"/>
            </a:xfrm>
            <a:prstGeom prst="rect">
              <a:avLst/>
            </a:prstGeom>
            <a:gradFill>
              <a:gsLst>
                <a:gs pos="100000">
                  <a:srgbClr val="D0DFFE"/>
                </a:gs>
                <a:gs pos="89516">
                  <a:srgbClr val="F2F7FF"/>
                </a:gs>
                <a:gs pos="63000">
                  <a:srgbClr val="F9FCFF"/>
                </a:gs>
                <a:gs pos="46000">
                  <a:srgbClr val="FBFDFF"/>
                </a:gs>
                <a:gs pos="24000">
                  <a:schemeClr val="bg1">
                    <a:alpha val="0"/>
                  </a:schemeClr>
                </a:gs>
              </a:gsLst>
              <a:lin ang="5400000" scaled="1"/>
            </a:gradFill>
            <a:ln w="25400">
              <a:gradFill>
                <a:gsLst>
                  <a:gs pos="85000">
                    <a:schemeClr val="accent1">
                      <a:lumMod val="5000"/>
                      <a:lumOff val="95000"/>
                    </a:schemeClr>
                  </a:gs>
                  <a:gs pos="15000">
                    <a:srgbClr val="D5E2FF">
                      <a:alpha val="0"/>
                    </a:srgbClr>
                  </a:gs>
                  <a:gs pos="40000">
                    <a:srgbClr val="6292FE">
                      <a:alpha val="91765"/>
                    </a:srgbClr>
                  </a:gs>
                </a:gsLst>
                <a:lin ang="5400000" scaled="1"/>
              </a:gradFill>
            </a:ln>
            <a:effectLst>
              <a:outerShdw blurRad="360045" sx="101000" sy="101000" algn="ctr" rotWithShape="0">
                <a:srgbClr val="3D79F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066" tIns="37033" rIns="74066" bIns="37033" rtlCol="0" anchor="ctr"/>
            <a:lstStyle/>
            <a:p>
              <a:pPr algn="ctr"/>
              <a:endParaRPr lang="zh-CN" altLang="en-US" sz="1458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3C9DE056-4494-B234-180D-D30810342C61}"/>
                </a:ext>
              </a:extLst>
            </p:cNvPr>
            <p:cNvSpPr>
              <a:spLocks/>
            </p:cNvSpPr>
            <p:nvPr/>
          </p:nvSpPr>
          <p:spPr>
            <a:xfrm>
              <a:off x="2118782" y="1356026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并列</a:t>
              </a: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460E3F3A-0B0B-FF58-F0A0-0A8B8582D298}"/>
                </a:ext>
              </a:extLst>
            </p:cNvPr>
            <p:cNvSpPr>
              <a:spLocks/>
            </p:cNvSpPr>
            <p:nvPr/>
          </p:nvSpPr>
          <p:spPr>
            <a:xfrm>
              <a:off x="2118782" y="1660982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递进</a:t>
              </a: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753ED79C-0443-4FC8-EB0E-2D7C468A9F10}"/>
                </a:ext>
              </a:extLst>
            </p:cNvPr>
            <p:cNvSpPr>
              <a:spLocks/>
            </p:cNvSpPr>
            <p:nvPr/>
          </p:nvSpPr>
          <p:spPr>
            <a:xfrm>
              <a:off x="2118782" y="1965938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循环</a:t>
              </a: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7528422D-6C11-7389-326D-4FC00E053346}"/>
                </a:ext>
              </a:extLst>
            </p:cNvPr>
            <p:cNvSpPr>
              <a:spLocks/>
            </p:cNvSpPr>
            <p:nvPr/>
          </p:nvSpPr>
          <p:spPr>
            <a:xfrm>
              <a:off x="2118782" y="2270894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对比</a:t>
              </a: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63FEA376-4917-D963-481F-B037F6425168}"/>
                </a:ext>
              </a:extLst>
            </p:cNvPr>
            <p:cNvSpPr>
              <a:spLocks/>
            </p:cNvSpPr>
            <p:nvPr/>
          </p:nvSpPr>
          <p:spPr>
            <a:xfrm>
              <a:off x="2118782" y="2575850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总分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874AE55-D089-88E4-382A-36AABBB054ED}"/>
                </a:ext>
              </a:extLst>
            </p:cNvPr>
            <p:cNvSpPr txBox="1"/>
            <p:nvPr/>
          </p:nvSpPr>
          <p:spPr>
            <a:xfrm>
              <a:off x="1945488" y="873614"/>
              <a:ext cx="1210588" cy="400110"/>
            </a:xfrm>
            <a:prstGeom prst="rect">
              <a:avLst/>
            </a:prstGeom>
            <a:noFill/>
            <a:ln w="29289">
              <a:noFill/>
            </a:ln>
            <a:effectLst>
              <a:glow>
                <a:srgbClr val="000000"/>
              </a:glow>
              <a:outerShdw blurRad="76200" dist="38100" dir="5400000" algn="t" rotWithShape="0">
                <a:srgbClr val="3D79FE">
                  <a:alpha val="5000"/>
                </a:srgbClr>
              </a:outerShdw>
            </a:effectLst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800" kern="0">
                  <a:ln w="9525">
                    <a:gradFill>
                      <a:gsLst>
                        <a:gs pos="29000">
                          <a:srgbClr val="4472C4">
                            <a:lumMod val="5000"/>
                            <a:lumOff val="95000"/>
                          </a:srgbClr>
                        </a:gs>
                        <a:gs pos="62842">
                          <a:prstClr val="white"/>
                        </a:gs>
                        <a:gs pos="0">
                          <a:srgbClr val="EFF5FF"/>
                        </a:gs>
                        <a:gs pos="100000">
                          <a:srgbClr val="4472C4">
                            <a:lumMod val="30000"/>
                            <a:lumOff val="7000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5000">
                        <a:srgbClr val="3875FE"/>
                      </a:gs>
                      <a:gs pos="0">
                        <a:srgbClr val="6C9FFF"/>
                      </a:gs>
                    </a:gsLst>
                    <a:lin ang="5400000" scaled="1"/>
                  </a:gradFill>
                  <a:effectLst>
                    <a:outerShdw blurRad="128016" dist="42672" dir="5400000" algn="t" rotWithShape="0">
                      <a:srgbClr val="3D79FE">
                        <a:alpha val="40000"/>
                      </a:srgbClr>
                    </a:outerShdw>
                  </a:effectLst>
                  <a:latin typeface="尔雅新大黑" panose="00000500000000000000" pitchFamily="2" charset="-122"/>
                  <a:ea typeface="尔雅新大黑" panose="00000500000000000000" pitchFamily="2" charset="-122"/>
                </a:defRPr>
              </a:lvl1pPr>
            </a:lstStyle>
            <a:p>
              <a:r>
                <a:rPr lang="zh-CN" altLang="en-US" sz="2000">
                  <a:effectLst>
                    <a:outerShdw blurRad="38100" dist="38100" dir="5400000" algn="t" rotWithShape="0">
                      <a:srgbClr val="3D79FE">
                        <a:alpha val="40000"/>
                      </a:srgbClr>
                    </a:outerShdw>
                  </a:effectLst>
                  <a:sym typeface="阿里巴巴普惠体 2.0 55 Regular" panose="00020600040101010101" pitchFamily="18" charset="-122"/>
                </a:rPr>
                <a:t>内容排版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9C105261-7515-D817-3D99-646D49E224CF}"/>
              </a:ext>
            </a:extLst>
          </p:cNvPr>
          <p:cNvGrpSpPr/>
          <p:nvPr/>
        </p:nvGrpSpPr>
        <p:grpSpPr>
          <a:xfrm>
            <a:off x="3277162" y="474449"/>
            <a:ext cx="1224000" cy="4036473"/>
            <a:chOff x="5981219" y="373157"/>
            <a:chExt cx="1224000" cy="4036473"/>
          </a:xfrm>
          <a:scene3d>
            <a:camera prst="perspectiveLeft" fov="2700000">
              <a:rot lat="0" lon="21300000" rev="0"/>
            </a:camera>
            <a:lightRig rig="threePt" dir="t"/>
          </a:scene3d>
        </p:grpSpPr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A56038BD-CE20-07C7-2096-CCD37E1744D1}"/>
                </a:ext>
              </a:extLst>
            </p:cNvPr>
            <p:cNvSpPr/>
            <p:nvPr/>
          </p:nvSpPr>
          <p:spPr>
            <a:xfrm flipH="1">
              <a:off x="5981219" y="373157"/>
              <a:ext cx="1224000" cy="4036473"/>
            </a:xfrm>
            <a:prstGeom prst="rect">
              <a:avLst/>
            </a:prstGeom>
            <a:gradFill>
              <a:gsLst>
                <a:gs pos="100000">
                  <a:srgbClr val="D0DFFE"/>
                </a:gs>
                <a:gs pos="89516">
                  <a:srgbClr val="F2F7FF"/>
                </a:gs>
                <a:gs pos="63000">
                  <a:srgbClr val="F9FCFF"/>
                </a:gs>
                <a:gs pos="46000">
                  <a:srgbClr val="FBFDFF"/>
                </a:gs>
                <a:gs pos="24000">
                  <a:schemeClr val="bg1">
                    <a:alpha val="0"/>
                  </a:schemeClr>
                </a:gs>
              </a:gsLst>
              <a:lin ang="5400000" scaled="1"/>
            </a:gradFill>
            <a:ln w="25400">
              <a:gradFill>
                <a:gsLst>
                  <a:gs pos="85000">
                    <a:schemeClr val="accent1">
                      <a:lumMod val="5000"/>
                      <a:lumOff val="95000"/>
                    </a:schemeClr>
                  </a:gs>
                  <a:gs pos="15000">
                    <a:srgbClr val="D5E2FF">
                      <a:alpha val="0"/>
                    </a:srgbClr>
                  </a:gs>
                  <a:gs pos="40000">
                    <a:srgbClr val="6292FE">
                      <a:alpha val="91765"/>
                    </a:srgbClr>
                  </a:gs>
                </a:gsLst>
                <a:lin ang="5400000" scaled="1"/>
              </a:gradFill>
            </a:ln>
            <a:effectLst>
              <a:outerShdw blurRad="360045" sx="101000" sy="101000" algn="ctr" rotWithShape="0">
                <a:srgbClr val="3D79F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066" tIns="37033" rIns="74066" bIns="37033" rtlCol="0" anchor="ctr"/>
            <a:lstStyle/>
            <a:p>
              <a:pPr algn="ctr"/>
              <a:endParaRPr lang="zh-CN" altLang="en-US" sz="1458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639496C-3CA4-691A-0ECE-EA355EE0B6F0}"/>
                </a:ext>
              </a:extLst>
            </p:cNvPr>
            <p:cNvSpPr>
              <a:spLocks/>
            </p:cNvSpPr>
            <p:nvPr/>
          </p:nvSpPr>
          <p:spPr>
            <a:xfrm>
              <a:off x="6161219" y="1356026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标准定制</a:t>
              </a: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7B5CCAB1-F64F-E66B-53BA-94D8D5646F20}"/>
                </a:ext>
              </a:extLst>
            </p:cNvPr>
            <p:cNvSpPr>
              <a:spLocks/>
            </p:cNvSpPr>
            <p:nvPr/>
          </p:nvSpPr>
          <p:spPr>
            <a:xfrm>
              <a:off x="6161219" y="1660982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高端定制</a:t>
              </a: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935B8383-D189-3F1C-FC78-7E828E9D7E16}"/>
                </a:ext>
              </a:extLst>
            </p:cNvPr>
            <p:cNvSpPr>
              <a:spLocks/>
            </p:cNvSpPr>
            <p:nvPr/>
          </p:nvSpPr>
          <p:spPr>
            <a:xfrm>
              <a:off x="6161219" y="1965938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首席定制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952A0158-487D-6839-C061-ED22DDA7C95E}"/>
                </a:ext>
              </a:extLst>
            </p:cNvPr>
            <p:cNvSpPr txBox="1"/>
            <p:nvPr/>
          </p:nvSpPr>
          <p:spPr>
            <a:xfrm>
              <a:off x="5987925" y="873614"/>
              <a:ext cx="1210588" cy="400110"/>
            </a:xfrm>
            <a:prstGeom prst="rect">
              <a:avLst/>
            </a:prstGeom>
            <a:noFill/>
            <a:ln w="29289">
              <a:noFill/>
            </a:ln>
            <a:effectLst>
              <a:glow>
                <a:srgbClr val="000000"/>
              </a:glow>
              <a:outerShdw blurRad="76200" dist="38100" dir="5400000" algn="t" rotWithShape="0">
                <a:srgbClr val="3D79FE">
                  <a:alpha val="5000"/>
                </a:srgbClr>
              </a:outerShdw>
            </a:effectLst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800" kern="0">
                  <a:ln w="9525">
                    <a:gradFill>
                      <a:gsLst>
                        <a:gs pos="29000">
                          <a:srgbClr val="4472C4">
                            <a:lumMod val="5000"/>
                            <a:lumOff val="95000"/>
                          </a:srgbClr>
                        </a:gs>
                        <a:gs pos="62842">
                          <a:prstClr val="white"/>
                        </a:gs>
                        <a:gs pos="0">
                          <a:srgbClr val="EFF5FF"/>
                        </a:gs>
                        <a:gs pos="100000">
                          <a:srgbClr val="4472C4">
                            <a:lumMod val="30000"/>
                            <a:lumOff val="7000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5000">
                        <a:srgbClr val="3875FE"/>
                      </a:gs>
                      <a:gs pos="0">
                        <a:srgbClr val="6C9FFF"/>
                      </a:gs>
                    </a:gsLst>
                    <a:lin ang="5400000" scaled="1"/>
                  </a:gradFill>
                  <a:effectLst>
                    <a:outerShdw blurRad="128016" dist="42672" dir="5400000" algn="t" rotWithShape="0">
                      <a:srgbClr val="3D79FE">
                        <a:alpha val="40000"/>
                      </a:srgbClr>
                    </a:outerShdw>
                  </a:effectLst>
                  <a:latin typeface="尔雅新大黑" panose="00000500000000000000" pitchFamily="2" charset="-122"/>
                  <a:ea typeface="尔雅新大黑" panose="00000500000000000000" pitchFamily="2" charset="-122"/>
                </a:defRPr>
              </a:lvl1pPr>
            </a:lstStyle>
            <a:p>
              <a:r>
                <a:rPr lang="zh-CN" altLang="en-US" sz="2000">
                  <a:effectLst>
                    <a:outerShdw blurRad="38100" dist="38100" dir="5400000" algn="t" rotWithShape="0">
                      <a:srgbClr val="3D79FE">
                        <a:alpha val="40000"/>
                      </a:srgbClr>
                    </a:outerShdw>
                  </a:effectLst>
                  <a:sym typeface="阿里巴巴普惠体 2.0 55 Regular" panose="00020600040101010101" pitchFamily="18" charset="-122"/>
                </a:rPr>
                <a:t>定制设计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4FE73995-8F20-C121-2798-D1A459E371BA}"/>
              </a:ext>
            </a:extLst>
          </p:cNvPr>
          <p:cNvGrpSpPr/>
          <p:nvPr/>
        </p:nvGrpSpPr>
        <p:grpSpPr>
          <a:xfrm>
            <a:off x="4642836" y="474449"/>
            <a:ext cx="1224000" cy="4036473"/>
            <a:chOff x="3286261" y="373157"/>
            <a:chExt cx="1224000" cy="4036473"/>
          </a:xfrm>
          <a:scene3d>
            <a:camera prst="perspectiveLeft">
              <a:rot lat="0" lon="300000" rev="0"/>
            </a:camera>
            <a:lightRig rig="threePt" dir="t"/>
          </a:scene3d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C6377CA-F082-064F-8C7C-D366A0621401}"/>
                </a:ext>
              </a:extLst>
            </p:cNvPr>
            <p:cNvSpPr/>
            <p:nvPr/>
          </p:nvSpPr>
          <p:spPr>
            <a:xfrm flipH="1">
              <a:off x="3286261" y="373157"/>
              <a:ext cx="1224000" cy="4036473"/>
            </a:xfrm>
            <a:prstGeom prst="rect">
              <a:avLst/>
            </a:prstGeom>
            <a:gradFill>
              <a:gsLst>
                <a:gs pos="100000">
                  <a:srgbClr val="D0DFFE"/>
                </a:gs>
                <a:gs pos="89516">
                  <a:srgbClr val="F2F7FF"/>
                </a:gs>
                <a:gs pos="63000">
                  <a:srgbClr val="F9FCFF"/>
                </a:gs>
                <a:gs pos="46000">
                  <a:srgbClr val="FBFDFF"/>
                </a:gs>
                <a:gs pos="24000">
                  <a:schemeClr val="bg1">
                    <a:alpha val="0"/>
                  </a:schemeClr>
                </a:gs>
              </a:gsLst>
              <a:lin ang="5400000" scaled="1"/>
            </a:gradFill>
            <a:ln w="25400">
              <a:gradFill>
                <a:gsLst>
                  <a:gs pos="85000">
                    <a:schemeClr val="accent1">
                      <a:lumMod val="5000"/>
                      <a:lumOff val="95000"/>
                    </a:schemeClr>
                  </a:gs>
                  <a:gs pos="15000">
                    <a:srgbClr val="D5E2FF">
                      <a:alpha val="0"/>
                    </a:srgbClr>
                  </a:gs>
                  <a:gs pos="40000">
                    <a:srgbClr val="6292FE">
                      <a:alpha val="91765"/>
                    </a:srgbClr>
                  </a:gs>
                </a:gsLst>
                <a:lin ang="5400000" scaled="1"/>
              </a:gradFill>
            </a:ln>
            <a:effectLst>
              <a:outerShdw blurRad="360045" sx="101000" sy="101000" algn="ctr" rotWithShape="0">
                <a:srgbClr val="3D79F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066" tIns="37033" rIns="74066" bIns="37033" rtlCol="0" anchor="ctr"/>
            <a:lstStyle/>
            <a:p>
              <a:pPr algn="ctr"/>
              <a:endParaRPr lang="zh-CN" altLang="en-US" sz="1458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6C81AE95-E53E-EE01-805B-BE7E7C0AC4CB}"/>
                </a:ext>
              </a:extLst>
            </p:cNvPr>
            <p:cNvSpPr>
              <a:spLocks/>
            </p:cNvSpPr>
            <p:nvPr/>
          </p:nvSpPr>
          <p:spPr>
            <a:xfrm>
              <a:off x="3466261" y="1356026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表格</a:t>
              </a: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4D5507FF-E65D-3556-9C48-AA49C14C6AA5}"/>
                </a:ext>
              </a:extLst>
            </p:cNvPr>
            <p:cNvSpPr>
              <a:spLocks/>
            </p:cNvSpPr>
            <p:nvPr/>
          </p:nvSpPr>
          <p:spPr>
            <a:xfrm>
              <a:off x="3466261" y="1660982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柱状图</a:t>
              </a: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A53AECC0-B0FA-7E89-490A-481F1A9F966D}"/>
                </a:ext>
              </a:extLst>
            </p:cNvPr>
            <p:cNvSpPr>
              <a:spLocks/>
            </p:cNvSpPr>
            <p:nvPr/>
          </p:nvSpPr>
          <p:spPr>
            <a:xfrm>
              <a:off x="3466261" y="1965938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折线图</a:t>
              </a: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2C84F4C2-8BB2-3C41-2B7D-F60B3CA17394}"/>
                </a:ext>
              </a:extLst>
            </p:cNvPr>
            <p:cNvSpPr>
              <a:spLocks/>
            </p:cNvSpPr>
            <p:nvPr/>
          </p:nvSpPr>
          <p:spPr>
            <a:xfrm>
              <a:off x="3466261" y="2270894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饼图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0F5BA55-9E1C-C1DA-8920-2CCD00ACEA94}"/>
                </a:ext>
              </a:extLst>
            </p:cNvPr>
            <p:cNvSpPr txBox="1"/>
            <p:nvPr/>
          </p:nvSpPr>
          <p:spPr>
            <a:xfrm>
              <a:off x="3292967" y="873614"/>
              <a:ext cx="1210588" cy="400110"/>
            </a:xfrm>
            <a:prstGeom prst="rect">
              <a:avLst/>
            </a:prstGeom>
            <a:noFill/>
            <a:ln w="29289">
              <a:noFill/>
            </a:ln>
            <a:effectLst>
              <a:glow>
                <a:srgbClr val="000000"/>
              </a:glow>
              <a:outerShdw blurRad="76200" dist="38100" dir="5400000" algn="t" rotWithShape="0">
                <a:srgbClr val="3D79FE">
                  <a:alpha val="5000"/>
                </a:srgbClr>
              </a:outerShdw>
            </a:effectLst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800" kern="0">
                  <a:ln w="9525">
                    <a:gradFill>
                      <a:gsLst>
                        <a:gs pos="29000">
                          <a:srgbClr val="4472C4">
                            <a:lumMod val="5000"/>
                            <a:lumOff val="95000"/>
                          </a:srgbClr>
                        </a:gs>
                        <a:gs pos="62842">
                          <a:prstClr val="white"/>
                        </a:gs>
                        <a:gs pos="0">
                          <a:srgbClr val="EFF5FF"/>
                        </a:gs>
                        <a:gs pos="100000">
                          <a:srgbClr val="4472C4">
                            <a:lumMod val="30000"/>
                            <a:lumOff val="7000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5000">
                        <a:srgbClr val="3875FE"/>
                      </a:gs>
                      <a:gs pos="0">
                        <a:srgbClr val="6C9FFF"/>
                      </a:gs>
                    </a:gsLst>
                    <a:lin ang="5400000" scaled="1"/>
                  </a:gradFill>
                  <a:effectLst>
                    <a:outerShdw blurRad="128016" dist="42672" dir="5400000" algn="t" rotWithShape="0">
                      <a:srgbClr val="3D79FE">
                        <a:alpha val="40000"/>
                      </a:srgbClr>
                    </a:outerShdw>
                  </a:effectLst>
                  <a:latin typeface="尔雅新大黑" panose="00000500000000000000" pitchFamily="2" charset="-122"/>
                  <a:ea typeface="尔雅新大黑" panose="00000500000000000000" pitchFamily="2" charset="-122"/>
                </a:defRPr>
              </a:lvl1pPr>
            </a:lstStyle>
            <a:p>
              <a:r>
                <a:rPr lang="zh-CN" altLang="en-US" sz="2000">
                  <a:effectLst>
                    <a:outerShdw blurRad="38100" dist="38100" dir="5400000" algn="t" rotWithShape="0">
                      <a:srgbClr val="3D79FE">
                        <a:alpha val="40000"/>
                      </a:srgbClr>
                    </a:outerShdw>
                  </a:effectLst>
                  <a:sym typeface="阿里巴巴普惠体 2.0 55 Regular" panose="00020600040101010101" pitchFamily="18" charset="-122"/>
                </a:rPr>
                <a:t>图表美化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CD50C9BD-FB8D-5FE0-7C2C-31432DAFC9C2}"/>
              </a:ext>
            </a:extLst>
          </p:cNvPr>
          <p:cNvGrpSpPr/>
          <p:nvPr/>
        </p:nvGrpSpPr>
        <p:grpSpPr>
          <a:xfrm>
            <a:off x="7374186" y="373157"/>
            <a:ext cx="1224000" cy="4036473"/>
            <a:chOff x="7328698" y="373157"/>
            <a:chExt cx="1224000" cy="4036473"/>
          </a:xfrm>
          <a:scene3d>
            <a:camera prst="perspectiveLeft">
              <a:rot lat="0" lon="1500000" rev="0"/>
            </a:camera>
            <a:lightRig rig="threePt" dir="t"/>
          </a:scene3d>
        </p:grpSpPr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B421298C-4D8D-AC12-641B-B2B5473E6F0D}"/>
                </a:ext>
              </a:extLst>
            </p:cNvPr>
            <p:cNvSpPr/>
            <p:nvPr/>
          </p:nvSpPr>
          <p:spPr>
            <a:xfrm flipH="1">
              <a:off x="7328698" y="373157"/>
              <a:ext cx="1224000" cy="4036473"/>
            </a:xfrm>
            <a:prstGeom prst="rect">
              <a:avLst/>
            </a:prstGeom>
            <a:gradFill>
              <a:gsLst>
                <a:gs pos="100000">
                  <a:srgbClr val="D0DFFE"/>
                </a:gs>
                <a:gs pos="89516">
                  <a:srgbClr val="F2F7FF"/>
                </a:gs>
                <a:gs pos="63000">
                  <a:srgbClr val="F9FCFF"/>
                </a:gs>
                <a:gs pos="46000">
                  <a:srgbClr val="FBFDFF"/>
                </a:gs>
                <a:gs pos="24000">
                  <a:schemeClr val="bg1">
                    <a:alpha val="0"/>
                  </a:schemeClr>
                </a:gs>
              </a:gsLst>
              <a:lin ang="5400000" scaled="1"/>
            </a:gradFill>
            <a:ln w="25400">
              <a:gradFill>
                <a:gsLst>
                  <a:gs pos="85000">
                    <a:schemeClr val="accent1">
                      <a:lumMod val="5000"/>
                      <a:lumOff val="95000"/>
                    </a:schemeClr>
                  </a:gs>
                  <a:gs pos="15000">
                    <a:srgbClr val="D5E2FF">
                      <a:alpha val="0"/>
                    </a:srgbClr>
                  </a:gs>
                  <a:gs pos="40000">
                    <a:srgbClr val="6292FE">
                      <a:alpha val="91765"/>
                    </a:srgbClr>
                  </a:gs>
                </a:gsLst>
                <a:lin ang="5400000" scaled="1"/>
              </a:gradFill>
            </a:ln>
            <a:effectLst>
              <a:outerShdw blurRad="360045" sx="101000" sy="101000" algn="ctr" rotWithShape="0">
                <a:srgbClr val="3D79F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066" tIns="37033" rIns="74066" bIns="37033" rtlCol="0" anchor="ctr"/>
            <a:lstStyle/>
            <a:p>
              <a:pPr algn="ctr"/>
              <a:endParaRPr lang="zh-CN" altLang="en-US" sz="1458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9168F1BE-A6FB-5A93-14D9-54C61126C40A}"/>
                </a:ext>
              </a:extLst>
            </p:cNvPr>
            <p:cNvSpPr>
              <a:spLocks/>
            </p:cNvSpPr>
            <p:nvPr/>
          </p:nvSpPr>
          <p:spPr>
            <a:xfrm>
              <a:off x="7508697" y="1356026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商务</a:t>
              </a: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E3E3F00A-22B9-BDD2-48B7-32EE17B4B6E6}"/>
                </a:ext>
              </a:extLst>
            </p:cNvPr>
            <p:cNvSpPr>
              <a:spLocks/>
            </p:cNvSpPr>
            <p:nvPr/>
          </p:nvSpPr>
          <p:spPr>
            <a:xfrm>
              <a:off x="7508697" y="1660982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科技</a:t>
              </a:r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07E71E2-2C06-B488-216A-D3D271775362}"/>
                </a:ext>
              </a:extLst>
            </p:cNvPr>
            <p:cNvSpPr>
              <a:spLocks/>
            </p:cNvSpPr>
            <p:nvPr/>
          </p:nvSpPr>
          <p:spPr>
            <a:xfrm>
              <a:off x="7508697" y="1965938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党政</a:t>
              </a: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E1FFAC4C-1995-3D32-847D-21D1D4B3B43F}"/>
                </a:ext>
              </a:extLst>
            </p:cNvPr>
            <p:cNvSpPr>
              <a:spLocks/>
            </p:cNvSpPr>
            <p:nvPr/>
          </p:nvSpPr>
          <p:spPr>
            <a:xfrm>
              <a:off x="7508697" y="2270894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极简</a:t>
              </a: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9710CEA6-241E-A705-6F57-88422CDDF771}"/>
                </a:ext>
              </a:extLst>
            </p:cNvPr>
            <p:cNvSpPr>
              <a:spLocks/>
            </p:cNvSpPr>
            <p:nvPr/>
          </p:nvSpPr>
          <p:spPr>
            <a:xfrm>
              <a:off x="7508697" y="2575850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插画</a:t>
              </a: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0A0D8718-7F3E-9C00-DD27-40A5BD7D92E0}"/>
                </a:ext>
              </a:extLst>
            </p:cNvPr>
            <p:cNvSpPr>
              <a:spLocks/>
            </p:cNvSpPr>
            <p:nvPr/>
          </p:nvSpPr>
          <p:spPr>
            <a:xfrm>
              <a:off x="7508697" y="2880804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>
                  <a:solidFill>
                    <a:srgbClr val="063AAE"/>
                  </a:solidFill>
                </a:rPr>
                <a:t>3D</a:t>
              </a:r>
              <a:endParaRPr lang="zh-CN" altLang="en-US" sz="1000">
                <a:solidFill>
                  <a:srgbClr val="063AAE"/>
                </a:solidFill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68D278F4-7CA7-E6EB-76BA-7BA4C51B5015}"/>
                </a:ext>
              </a:extLst>
            </p:cNvPr>
            <p:cNvSpPr txBox="1"/>
            <p:nvPr/>
          </p:nvSpPr>
          <p:spPr>
            <a:xfrm>
              <a:off x="7335403" y="873614"/>
              <a:ext cx="1210588" cy="400110"/>
            </a:xfrm>
            <a:prstGeom prst="rect">
              <a:avLst/>
            </a:prstGeom>
            <a:noFill/>
            <a:ln w="29289">
              <a:noFill/>
            </a:ln>
            <a:effectLst>
              <a:glow>
                <a:srgbClr val="000000"/>
              </a:glow>
              <a:outerShdw blurRad="76200" dist="38100" dir="5400000" algn="t" rotWithShape="0">
                <a:srgbClr val="3D79FE">
                  <a:alpha val="5000"/>
                </a:srgbClr>
              </a:outerShdw>
            </a:effectLst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800" kern="0">
                  <a:ln w="9525">
                    <a:gradFill>
                      <a:gsLst>
                        <a:gs pos="29000">
                          <a:srgbClr val="4472C4">
                            <a:lumMod val="5000"/>
                            <a:lumOff val="95000"/>
                          </a:srgbClr>
                        </a:gs>
                        <a:gs pos="62842">
                          <a:prstClr val="white"/>
                        </a:gs>
                        <a:gs pos="0">
                          <a:srgbClr val="EFF5FF"/>
                        </a:gs>
                        <a:gs pos="100000">
                          <a:srgbClr val="4472C4">
                            <a:lumMod val="30000"/>
                            <a:lumOff val="7000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5000">
                        <a:srgbClr val="3875FE"/>
                      </a:gs>
                      <a:gs pos="0">
                        <a:srgbClr val="6C9FFF"/>
                      </a:gs>
                    </a:gsLst>
                    <a:lin ang="5400000" scaled="1"/>
                  </a:gradFill>
                  <a:effectLst>
                    <a:outerShdw blurRad="128016" dist="42672" dir="5400000" algn="t" rotWithShape="0">
                      <a:srgbClr val="3D79FE">
                        <a:alpha val="40000"/>
                      </a:srgbClr>
                    </a:outerShdw>
                  </a:effectLst>
                  <a:latin typeface="尔雅新大黑" panose="00000500000000000000" pitchFamily="2" charset="-122"/>
                  <a:ea typeface="尔雅新大黑" panose="00000500000000000000" pitchFamily="2" charset="-122"/>
                </a:defRPr>
              </a:lvl1pPr>
            </a:lstStyle>
            <a:p>
              <a:r>
                <a:rPr lang="zh-CN" altLang="en-US" sz="2000">
                  <a:effectLst>
                    <a:outerShdw blurRad="38100" dist="38100" dir="5400000" algn="t" rotWithShape="0">
                      <a:srgbClr val="3D79FE">
                        <a:alpha val="40000"/>
                      </a:srgbClr>
                    </a:outerShdw>
                  </a:effectLst>
                  <a:sym typeface="阿里巴巴普惠体 2.0 55 Regular" panose="00020600040101010101" pitchFamily="18" charset="-122"/>
                </a:rPr>
                <a:t>商业案例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BC085782-C550-8E54-2D47-0E5819A35E52}"/>
              </a:ext>
            </a:extLst>
          </p:cNvPr>
          <p:cNvGrpSpPr/>
          <p:nvPr/>
        </p:nvGrpSpPr>
        <p:grpSpPr>
          <a:xfrm>
            <a:off x="6008510" y="440031"/>
            <a:ext cx="1224000" cy="4036473"/>
            <a:chOff x="4633740" y="373157"/>
            <a:chExt cx="1224000" cy="4036473"/>
          </a:xfrm>
          <a:scene3d>
            <a:camera prst="perspectiveLeft">
              <a:rot lat="0" lon="900000" rev="0"/>
            </a:camera>
            <a:lightRig rig="threePt" dir="t"/>
          </a:scene3d>
        </p:grpSpPr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485C4F59-87FD-66CE-9707-CF4FD4E46938}"/>
                </a:ext>
              </a:extLst>
            </p:cNvPr>
            <p:cNvSpPr/>
            <p:nvPr/>
          </p:nvSpPr>
          <p:spPr>
            <a:xfrm flipH="1">
              <a:off x="4633740" y="373157"/>
              <a:ext cx="1224000" cy="4036473"/>
            </a:xfrm>
            <a:prstGeom prst="rect">
              <a:avLst/>
            </a:prstGeom>
            <a:gradFill>
              <a:gsLst>
                <a:gs pos="100000">
                  <a:srgbClr val="D0DFFE"/>
                </a:gs>
                <a:gs pos="89516">
                  <a:srgbClr val="F2F7FF"/>
                </a:gs>
                <a:gs pos="63000">
                  <a:srgbClr val="F9FCFF"/>
                </a:gs>
                <a:gs pos="46000">
                  <a:srgbClr val="FBFDFF"/>
                </a:gs>
                <a:gs pos="24000">
                  <a:schemeClr val="bg1">
                    <a:alpha val="0"/>
                  </a:schemeClr>
                </a:gs>
              </a:gsLst>
              <a:lin ang="5400000" scaled="1"/>
            </a:gradFill>
            <a:ln w="25400">
              <a:gradFill>
                <a:gsLst>
                  <a:gs pos="85000">
                    <a:schemeClr val="accent1">
                      <a:lumMod val="5000"/>
                      <a:lumOff val="95000"/>
                    </a:schemeClr>
                  </a:gs>
                  <a:gs pos="15000">
                    <a:srgbClr val="D5E2FF">
                      <a:alpha val="0"/>
                    </a:srgbClr>
                  </a:gs>
                  <a:gs pos="40000">
                    <a:srgbClr val="6292FE">
                      <a:alpha val="91765"/>
                    </a:srgbClr>
                  </a:gs>
                </a:gsLst>
                <a:lin ang="5400000" scaled="1"/>
              </a:gradFill>
            </a:ln>
            <a:effectLst>
              <a:outerShdw blurRad="360045" sx="101000" sy="101000" algn="ctr" rotWithShape="0">
                <a:srgbClr val="3D79F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066" tIns="37033" rIns="74066" bIns="37033" rtlCol="0" anchor="ctr"/>
            <a:lstStyle/>
            <a:p>
              <a:pPr algn="ctr"/>
              <a:endParaRPr lang="zh-CN" altLang="en-US" sz="1458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2A7F83A8-1E2A-3929-1DE8-5B0848356ED7}"/>
                </a:ext>
              </a:extLst>
            </p:cNvPr>
            <p:cNvSpPr>
              <a:spLocks/>
            </p:cNvSpPr>
            <p:nvPr/>
          </p:nvSpPr>
          <p:spPr>
            <a:xfrm>
              <a:off x="4813740" y="1356026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人物介绍</a:t>
              </a: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F4C8627F-596E-9982-A246-344AD581ECF9}"/>
                </a:ext>
              </a:extLst>
            </p:cNvPr>
            <p:cNvSpPr>
              <a:spLocks/>
            </p:cNvSpPr>
            <p:nvPr/>
          </p:nvSpPr>
          <p:spPr>
            <a:xfrm>
              <a:off x="4813740" y="1660982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荣誉奖项</a:t>
              </a: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59E32EE5-6E0A-BF06-E15D-CE0A904F1AA3}"/>
                </a:ext>
              </a:extLst>
            </p:cNvPr>
            <p:cNvSpPr>
              <a:spLocks/>
            </p:cNvSpPr>
            <p:nvPr/>
          </p:nvSpPr>
          <p:spPr>
            <a:xfrm>
              <a:off x="4813740" y="1965938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时间轴</a:t>
              </a: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4A7ED692-FCA4-E04A-AF0B-C8C7B92ED489}"/>
                </a:ext>
              </a:extLst>
            </p:cNvPr>
            <p:cNvSpPr>
              <a:spLocks/>
            </p:cNvSpPr>
            <p:nvPr/>
          </p:nvSpPr>
          <p:spPr>
            <a:xfrm>
              <a:off x="4813740" y="2270894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图片创意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AC1AB96D-567D-7222-4889-4876A05D6D1E}"/>
                </a:ext>
              </a:extLst>
            </p:cNvPr>
            <p:cNvSpPr>
              <a:spLocks/>
            </p:cNvSpPr>
            <p:nvPr/>
          </p:nvSpPr>
          <p:spPr>
            <a:xfrm>
              <a:off x="4813740" y="2575850"/>
              <a:ext cx="864000" cy="19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063AAE"/>
                  </a:solidFill>
                </a:rPr>
                <a:t>商业模型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C2BFAE73-07F0-7D5D-17CF-08382D8A84A6}"/>
                </a:ext>
              </a:extLst>
            </p:cNvPr>
            <p:cNvSpPr txBox="1"/>
            <p:nvPr/>
          </p:nvSpPr>
          <p:spPr>
            <a:xfrm>
              <a:off x="4640446" y="873614"/>
              <a:ext cx="1210588" cy="400110"/>
            </a:xfrm>
            <a:prstGeom prst="rect">
              <a:avLst/>
            </a:prstGeom>
            <a:noFill/>
            <a:ln w="29289">
              <a:noFill/>
            </a:ln>
            <a:effectLst>
              <a:glow>
                <a:srgbClr val="000000"/>
              </a:glow>
              <a:outerShdw blurRad="76200" dist="38100" dir="5400000" algn="t" rotWithShape="0">
                <a:srgbClr val="3D79FE">
                  <a:alpha val="5000"/>
                </a:srgbClr>
              </a:outerShdw>
            </a:effectLst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marR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800" kern="0">
                  <a:ln w="9525">
                    <a:gradFill>
                      <a:gsLst>
                        <a:gs pos="29000">
                          <a:srgbClr val="4472C4">
                            <a:lumMod val="5000"/>
                            <a:lumOff val="95000"/>
                          </a:srgbClr>
                        </a:gs>
                        <a:gs pos="62842">
                          <a:prstClr val="white"/>
                        </a:gs>
                        <a:gs pos="0">
                          <a:srgbClr val="EFF5FF"/>
                        </a:gs>
                        <a:gs pos="100000">
                          <a:srgbClr val="4472C4">
                            <a:lumMod val="30000"/>
                            <a:lumOff val="7000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5000">
                        <a:srgbClr val="3875FE"/>
                      </a:gs>
                      <a:gs pos="0">
                        <a:srgbClr val="6C9FFF"/>
                      </a:gs>
                    </a:gsLst>
                    <a:lin ang="5400000" scaled="1"/>
                  </a:gradFill>
                  <a:effectLst>
                    <a:outerShdw blurRad="128016" dist="42672" dir="5400000" algn="t" rotWithShape="0">
                      <a:srgbClr val="3D79FE">
                        <a:alpha val="40000"/>
                      </a:srgbClr>
                    </a:outerShdw>
                  </a:effectLst>
                  <a:latin typeface="尔雅新大黑" panose="00000500000000000000" pitchFamily="2" charset="-122"/>
                  <a:ea typeface="尔雅新大黑" panose="00000500000000000000" pitchFamily="2" charset="-122"/>
                </a:defRPr>
              </a:lvl1pPr>
            </a:lstStyle>
            <a:p>
              <a:r>
                <a:rPr lang="zh-CN" altLang="en-US" sz="2000">
                  <a:effectLst>
                    <a:outerShdw blurRad="38100" dist="38100" dir="5400000" algn="t" rotWithShape="0">
                      <a:srgbClr val="3D79FE">
                        <a:alpha val="40000"/>
                      </a:srgbClr>
                    </a:outerShdw>
                  </a:effectLst>
                  <a:sym typeface="阿里巴巴普惠体 2.0 55 Regular" panose="00020600040101010101" pitchFamily="18" charset="-122"/>
                </a:rPr>
                <a:t>创意版式</a:t>
              </a:r>
            </a:p>
          </p:txBody>
        </p:sp>
      </p:grpSp>
      <p:pic>
        <p:nvPicPr>
          <p:cNvPr id="177" name="图形 176">
            <a:extLst>
              <a:ext uri="{FF2B5EF4-FFF2-40B4-BE49-F238E27FC236}">
                <a16:creationId xmlns:a16="http://schemas.microsoft.com/office/drawing/2014/main" id="{B00E7C21-F080-B33D-7849-8CFE496F7BCE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07504" y="3064003"/>
            <a:ext cx="6128960" cy="3533583"/>
          </a:xfrm>
          <a:prstGeom prst="rect">
            <a:avLst/>
          </a:prstGeom>
        </p:spPr>
      </p:pic>
      <p:grpSp>
        <p:nvGrpSpPr>
          <p:cNvPr id="95" name="组合 94">
            <a:extLst>
              <a:ext uri="{FF2B5EF4-FFF2-40B4-BE49-F238E27FC236}">
                <a16:creationId xmlns:a16="http://schemas.microsoft.com/office/drawing/2014/main" id="{24483E9D-CE3D-E172-06D1-5853C5A4885F}"/>
              </a:ext>
            </a:extLst>
          </p:cNvPr>
          <p:cNvGrpSpPr/>
          <p:nvPr/>
        </p:nvGrpSpPr>
        <p:grpSpPr>
          <a:xfrm>
            <a:off x="-1210290" y="2351889"/>
            <a:ext cx="11564581" cy="3158538"/>
            <a:chOff x="-1803832" y="1973652"/>
            <a:chExt cx="11564581" cy="3158538"/>
          </a:xfrm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70814367-EF97-747C-206F-773D81D15DE3}"/>
                </a:ext>
              </a:extLst>
            </p:cNvPr>
            <p:cNvSpPr/>
            <p:nvPr/>
          </p:nvSpPr>
          <p:spPr>
            <a:xfrm>
              <a:off x="-1755591" y="1973652"/>
              <a:ext cx="6379454" cy="3158538"/>
            </a:xfrm>
            <a:custGeom>
              <a:avLst/>
              <a:gdLst>
                <a:gd name="connsiteX0" fmla="*/ 441004 w 6694750"/>
                <a:gd name="connsiteY0" fmla="*/ 179475 h 2811249"/>
                <a:gd name="connsiteX1" fmla="*/ 2003104 w 6694750"/>
                <a:gd name="connsiteY1" fmla="*/ 1151025 h 2811249"/>
                <a:gd name="connsiteX2" fmla="*/ 5279704 w 6694750"/>
                <a:gd name="connsiteY2" fmla="*/ 1722525 h 2811249"/>
                <a:gd name="connsiteX3" fmla="*/ 6632254 w 6694750"/>
                <a:gd name="connsiteY3" fmla="*/ 2636925 h 2811249"/>
                <a:gd name="connsiteX4" fmla="*/ 5851204 w 6694750"/>
                <a:gd name="connsiteY4" fmla="*/ 2732175 h 2811249"/>
                <a:gd name="connsiteX5" fmla="*/ 631504 w 6694750"/>
                <a:gd name="connsiteY5" fmla="*/ 2636925 h 2811249"/>
                <a:gd name="connsiteX6" fmla="*/ 40954 w 6694750"/>
                <a:gd name="connsiteY6" fmla="*/ 2636925 h 2811249"/>
                <a:gd name="connsiteX7" fmla="*/ 79054 w 6694750"/>
                <a:gd name="connsiteY7" fmla="*/ 236625 h 2811249"/>
                <a:gd name="connsiteX8" fmla="*/ 307654 w 6694750"/>
                <a:gd name="connsiteY8" fmla="*/ 84225 h 2811249"/>
                <a:gd name="connsiteX9" fmla="*/ 441004 w 6694750"/>
                <a:gd name="connsiteY9" fmla="*/ 179475 h 281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4750" h="2811249">
                  <a:moveTo>
                    <a:pt x="441004" y="179475"/>
                  </a:moveTo>
                  <a:cubicBezTo>
                    <a:pt x="723579" y="357275"/>
                    <a:pt x="1196654" y="893850"/>
                    <a:pt x="2003104" y="1151025"/>
                  </a:cubicBezTo>
                  <a:cubicBezTo>
                    <a:pt x="2809554" y="1408200"/>
                    <a:pt x="4508179" y="1474875"/>
                    <a:pt x="5279704" y="1722525"/>
                  </a:cubicBezTo>
                  <a:cubicBezTo>
                    <a:pt x="6051229" y="1970175"/>
                    <a:pt x="6537004" y="2468650"/>
                    <a:pt x="6632254" y="2636925"/>
                  </a:cubicBezTo>
                  <a:cubicBezTo>
                    <a:pt x="6727504" y="2805200"/>
                    <a:pt x="6851329" y="2732175"/>
                    <a:pt x="5851204" y="2732175"/>
                  </a:cubicBezTo>
                  <a:cubicBezTo>
                    <a:pt x="4851079" y="2732175"/>
                    <a:pt x="1599879" y="2652800"/>
                    <a:pt x="631504" y="2636925"/>
                  </a:cubicBezTo>
                  <a:cubicBezTo>
                    <a:pt x="-336871" y="2621050"/>
                    <a:pt x="133029" y="3036975"/>
                    <a:pt x="40954" y="2636925"/>
                  </a:cubicBezTo>
                  <a:cubicBezTo>
                    <a:pt x="-51121" y="2236875"/>
                    <a:pt x="34604" y="662075"/>
                    <a:pt x="79054" y="236625"/>
                  </a:cubicBezTo>
                  <a:cubicBezTo>
                    <a:pt x="123504" y="-188825"/>
                    <a:pt x="240979" y="90575"/>
                    <a:pt x="307654" y="84225"/>
                  </a:cubicBezTo>
                  <a:cubicBezTo>
                    <a:pt x="374329" y="77875"/>
                    <a:pt x="158429" y="1675"/>
                    <a:pt x="441004" y="179475"/>
                  </a:cubicBezTo>
                  <a:close/>
                </a:path>
              </a:pathLst>
            </a:custGeom>
            <a:solidFill>
              <a:srgbClr val="D5E2FF"/>
            </a:solidFill>
            <a:ln w="88900">
              <a:noFill/>
            </a:ln>
            <a:effectLst>
              <a:outerShdw blurRad="355600" dist="76200" dir="16200000" rotWithShape="0">
                <a:srgbClr val="3875F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D275E24-2E87-AE53-68D2-0D42AF9508DD}"/>
                </a:ext>
              </a:extLst>
            </p:cNvPr>
            <p:cNvSpPr/>
            <p:nvPr/>
          </p:nvSpPr>
          <p:spPr>
            <a:xfrm flipH="1">
              <a:off x="3333054" y="1973652"/>
              <a:ext cx="6379454" cy="3158538"/>
            </a:xfrm>
            <a:custGeom>
              <a:avLst/>
              <a:gdLst>
                <a:gd name="connsiteX0" fmla="*/ 441004 w 6694750"/>
                <a:gd name="connsiteY0" fmla="*/ 179475 h 2811249"/>
                <a:gd name="connsiteX1" fmla="*/ 2003104 w 6694750"/>
                <a:gd name="connsiteY1" fmla="*/ 1151025 h 2811249"/>
                <a:gd name="connsiteX2" fmla="*/ 5279704 w 6694750"/>
                <a:gd name="connsiteY2" fmla="*/ 1722525 h 2811249"/>
                <a:gd name="connsiteX3" fmla="*/ 6632254 w 6694750"/>
                <a:gd name="connsiteY3" fmla="*/ 2636925 h 2811249"/>
                <a:gd name="connsiteX4" fmla="*/ 5851204 w 6694750"/>
                <a:gd name="connsiteY4" fmla="*/ 2732175 h 2811249"/>
                <a:gd name="connsiteX5" fmla="*/ 631504 w 6694750"/>
                <a:gd name="connsiteY5" fmla="*/ 2636925 h 2811249"/>
                <a:gd name="connsiteX6" fmla="*/ 40954 w 6694750"/>
                <a:gd name="connsiteY6" fmla="*/ 2636925 h 2811249"/>
                <a:gd name="connsiteX7" fmla="*/ 79054 w 6694750"/>
                <a:gd name="connsiteY7" fmla="*/ 236625 h 2811249"/>
                <a:gd name="connsiteX8" fmla="*/ 307654 w 6694750"/>
                <a:gd name="connsiteY8" fmla="*/ 84225 h 2811249"/>
                <a:gd name="connsiteX9" fmla="*/ 441004 w 6694750"/>
                <a:gd name="connsiteY9" fmla="*/ 179475 h 281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4750" h="2811249">
                  <a:moveTo>
                    <a:pt x="441004" y="179475"/>
                  </a:moveTo>
                  <a:cubicBezTo>
                    <a:pt x="723579" y="357275"/>
                    <a:pt x="1196654" y="893850"/>
                    <a:pt x="2003104" y="1151025"/>
                  </a:cubicBezTo>
                  <a:cubicBezTo>
                    <a:pt x="2809554" y="1408200"/>
                    <a:pt x="4508179" y="1474875"/>
                    <a:pt x="5279704" y="1722525"/>
                  </a:cubicBezTo>
                  <a:cubicBezTo>
                    <a:pt x="6051229" y="1970175"/>
                    <a:pt x="6537004" y="2468650"/>
                    <a:pt x="6632254" y="2636925"/>
                  </a:cubicBezTo>
                  <a:cubicBezTo>
                    <a:pt x="6727504" y="2805200"/>
                    <a:pt x="6851329" y="2732175"/>
                    <a:pt x="5851204" y="2732175"/>
                  </a:cubicBezTo>
                  <a:cubicBezTo>
                    <a:pt x="4851079" y="2732175"/>
                    <a:pt x="1599879" y="2652800"/>
                    <a:pt x="631504" y="2636925"/>
                  </a:cubicBezTo>
                  <a:cubicBezTo>
                    <a:pt x="-336871" y="2621050"/>
                    <a:pt x="133029" y="3036975"/>
                    <a:pt x="40954" y="2636925"/>
                  </a:cubicBezTo>
                  <a:cubicBezTo>
                    <a:pt x="-51121" y="2236875"/>
                    <a:pt x="34604" y="662075"/>
                    <a:pt x="79054" y="236625"/>
                  </a:cubicBezTo>
                  <a:cubicBezTo>
                    <a:pt x="123504" y="-188825"/>
                    <a:pt x="240979" y="90575"/>
                    <a:pt x="307654" y="84225"/>
                  </a:cubicBezTo>
                  <a:cubicBezTo>
                    <a:pt x="374329" y="77875"/>
                    <a:pt x="158429" y="1675"/>
                    <a:pt x="441004" y="179475"/>
                  </a:cubicBezTo>
                  <a:close/>
                </a:path>
              </a:pathLst>
            </a:custGeom>
            <a:solidFill>
              <a:srgbClr val="D5E2FF"/>
            </a:solidFill>
            <a:ln w="88900">
              <a:noFill/>
            </a:ln>
            <a:effectLst>
              <a:outerShdw blurRad="355600" dist="76200" dir="16200000" rotWithShape="0">
                <a:srgbClr val="3875F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6ED8192-33AD-F100-4885-205094252528}"/>
                </a:ext>
              </a:extLst>
            </p:cNvPr>
            <p:cNvSpPr/>
            <p:nvPr/>
          </p:nvSpPr>
          <p:spPr>
            <a:xfrm>
              <a:off x="-1803832" y="2401867"/>
              <a:ext cx="6379454" cy="2546752"/>
            </a:xfrm>
            <a:custGeom>
              <a:avLst/>
              <a:gdLst>
                <a:gd name="connsiteX0" fmla="*/ 441004 w 6694750"/>
                <a:gd name="connsiteY0" fmla="*/ 179475 h 2811249"/>
                <a:gd name="connsiteX1" fmla="*/ 2003104 w 6694750"/>
                <a:gd name="connsiteY1" fmla="*/ 1151025 h 2811249"/>
                <a:gd name="connsiteX2" fmla="*/ 5279704 w 6694750"/>
                <a:gd name="connsiteY2" fmla="*/ 1722525 h 2811249"/>
                <a:gd name="connsiteX3" fmla="*/ 6632254 w 6694750"/>
                <a:gd name="connsiteY3" fmla="*/ 2636925 h 2811249"/>
                <a:gd name="connsiteX4" fmla="*/ 5851204 w 6694750"/>
                <a:gd name="connsiteY4" fmla="*/ 2732175 h 2811249"/>
                <a:gd name="connsiteX5" fmla="*/ 631504 w 6694750"/>
                <a:gd name="connsiteY5" fmla="*/ 2636925 h 2811249"/>
                <a:gd name="connsiteX6" fmla="*/ 40954 w 6694750"/>
                <a:gd name="connsiteY6" fmla="*/ 2636925 h 2811249"/>
                <a:gd name="connsiteX7" fmla="*/ 79054 w 6694750"/>
                <a:gd name="connsiteY7" fmla="*/ 236625 h 2811249"/>
                <a:gd name="connsiteX8" fmla="*/ 307654 w 6694750"/>
                <a:gd name="connsiteY8" fmla="*/ 84225 h 2811249"/>
                <a:gd name="connsiteX9" fmla="*/ 441004 w 6694750"/>
                <a:gd name="connsiteY9" fmla="*/ 179475 h 281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4750" h="2811249">
                  <a:moveTo>
                    <a:pt x="441004" y="179475"/>
                  </a:moveTo>
                  <a:cubicBezTo>
                    <a:pt x="723579" y="357275"/>
                    <a:pt x="1196654" y="893850"/>
                    <a:pt x="2003104" y="1151025"/>
                  </a:cubicBezTo>
                  <a:cubicBezTo>
                    <a:pt x="2809554" y="1408200"/>
                    <a:pt x="4508179" y="1474875"/>
                    <a:pt x="5279704" y="1722525"/>
                  </a:cubicBezTo>
                  <a:cubicBezTo>
                    <a:pt x="6051229" y="1970175"/>
                    <a:pt x="6537004" y="2468650"/>
                    <a:pt x="6632254" y="2636925"/>
                  </a:cubicBezTo>
                  <a:cubicBezTo>
                    <a:pt x="6727504" y="2805200"/>
                    <a:pt x="6851329" y="2732175"/>
                    <a:pt x="5851204" y="2732175"/>
                  </a:cubicBezTo>
                  <a:cubicBezTo>
                    <a:pt x="4851079" y="2732175"/>
                    <a:pt x="1599879" y="2652800"/>
                    <a:pt x="631504" y="2636925"/>
                  </a:cubicBezTo>
                  <a:cubicBezTo>
                    <a:pt x="-336871" y="2621050"/>
                    <a:pt x="133029" y="3036975"/>
                    <a:pt x="40954" y="2636925"/>
                  </a:cubicBezTo>
                  <a:cubicBezTo>
                    <a:pt x="-51121" y="2236875"/>
                    <a:pt x="34604" y="662075"/>
                    <a:pt x="79054" y="236625"/>
                  </a:cubicBezTo>
                  <a:cubicBezTo>
                    <a:pt x="123504" y="-188825"/>
                    <a:pt x="240979" y="90575"/>
                    <a:pt x="307654" y="84225"/>
                  </a:cubicBezTo>
                  <a:cubicBezTo>
                    <a:pt x="374329" y="77875"/>
                    <a:pt x="158429" y="1675"/>
                    <a:pt x="441004" y="179475"/>
                  </a:cubicBezTo>
                  <a:close/>
                </a:path>
              </a:pathLst>
            </a:custGeom>
            <a:gradFill>
              <a:gsLst>
                <a:gs pos="100000">
                  <a:srgbClr val="3875FE"/>
                </a:gs>
                <a:gs pos="0">
                  <a:srgbClr val="6C9FFF"/>
                </a:gs>
              </a:gsLst>
              <a:lin ang="5400000" scaled="1"/>
            </a:gra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E39F70C1-D17E-0B91-B554-9352C33B1403}"/>
                </a:ext>
              </a:extLst>
            </p:cNvPr>
            <p:cNvSpPr/>
            <p:nvPr/>
          </p:nvSpPr>
          <p:spPr>
            <a:xfrm flipH="1">
              <a:off x="3381295" y="2401867"/>
              <a:ext cx="6379454" cy="2546752"/>
            </a:xfrm>
            <a:custGeom>
              <a:avLst/>
              <a:gdLst>
                <a:gd name="connsiteX0" fmla="*/ 441004 w 6694750"/>
                <a:gd name="connsiteY0" fmla="*/ 179475 h 2811249"/>
                <a:gd name="connsiteX1" fmla="*/ 2003104 w 6694750"/>
                <a:gd name="connsiteY1" fmla="*/ 1151025 h 2811249"/>
                <a:gd name="connsiteX2" fmla="*/ 5279704 w 6694750"/>
                <a:gd name="connsiteY2" fmla="*/ 1722525 h 2811249"/>
                <a:gd name="connsiteX3" fmla="*/ 6632254 w 6694750"/>
                <a:gd name="connsiteY3" fmla="*/ 2636925 h 2811249"/>
                <a:gd name="connsiteX4" fmla="*/ 5851204 w 6694750"/>
                <a:gd name="connsiteY4" fmla="*/ 2732175 h 2811249"/>
                <a:gd name="connsiteX5" fmla="*/ 631504 w 6694750"/>
                <a:gd name="connsiteY5" fmla="*/ 2636925 h 2811249"/>
                <a:gd name="connsiteX6" fmla="*/ 40954 w 6694750"/>
                <a:gd name="connsiteY6" fmla="*/ 2636925 h 2811249"/>
                <a:gd name="connsiteX7" fmla="*/ 79054 w 6694750"/>
                <a:gd name="connsiteY7" fmla="*/ 236625 h 2811249"/>
                <a:gd name="connsiteX8" fmla="*/ 307654 w 6694750"/>
                <a:gd name="connsiteY8" fmla="*/ 84225 h 2811249"/>
                <a:gd name="connsiteX9" fmla="*/ 441004 w 6694750"/>
                <a:gd name="connsiteY9" fmla="*/ 179475 h 281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4750" h="2811249">
                  <a:moveTo>
                    <a:pt x="441004" y="179475"/>
                  </a:moveTo>
                  <a:cubicBezTo>
                    <a:pt x="723579" y="357275"/>
                    <a:pt x="1196654" y="893850"/>
                    <a:pt x="2003104" y="1151025"/>
                  </a:cubicBezTo>
                  <a:cubicBezTo>
                    <a:pt x="2809554" y="1408200"/>
                    <a:pt x="4508179" y="1474875"/>
                    <a:pt x="5279704" y="1722525"/>
                  </a:cubicBezTo>
                  <a:cubicBezTo>
                    <a:pt x="6051229" y="1970175"/>
                    <a:pt x="6537004" y="2468650"/>
                    <a:pt x="6632254" y="2636925"/>
                  </a:cubicBezTo>
                  <a:cubicBezTo>
                    <a:pt x="6727504" y="2805200"/>
                    <a:pt x="6851329" y="2732175"/>
                    <a:pt x="5851204" y="2732175"/>
                  </a:cubicBezTo>
                  <a:cubicBezTo>
                    <a:pt x="4851079" y="2732175"/>
                    <a:pt x="1599879" y="2652800"/>
                    <a:pt x="631504" y="2636925"/>
                  </a:cubicBezTo>
                  <a:cubicBezTo>
                    <a:pt x="-336871" y="2621050"/>
                    <a:pt x="133029" y="3036975"/>
                    <a:pt x="40954" y="2636925"/>
                  </a:cubicBezTo>
                  <a:cubicBezTo>
                    <a:pt x="-51121" y="2236875"/>
                    <a:pt x="34604" y="662075"/>
                    <a:pt x="79054" y="236625"/>
                  </a:cubicBezTo>
                  <a:cubicBezTo>
                    <a:pt x="123504" y="-188825"/>
                    <a:pt x="240979" y="90575"/>
                    <a:pt x="307654" y="84225"/>
                  </a:cubicBezTo>
                  <a:cubicBezTo>
                    <a:pt x="374329" y="77875"/>
                    <a:pt x="158429" y="1675"/>
                    <a:pt x="441004" y="179475"/>
                  </a:cubicBezTo>
                  <a:close/>
                </a:path>
              </a:pathLst>
            </a:custGeom>
            <a:gradFill>
              <a:gsLst>
                <a:gs pos="100000">
                  <a:srgbClr val="3875FE"/>
                </a:gs>
                <a:gs pos="0">
                  <a:srgbClr val="6C9FFF"/>
                </a:gs>
              </a:gsLst>
              <a:lin ang="5400000" scaled="1"/>
            </a:gra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89B44341-027A-2D44-6A72-6C16397DE6EB}"/>
              </a:ext>
            </a:extLst>
          </p:cNvPr>
          <p:cNvGrpSpPr/>
          <p:nvPr/>
        </p:nvGrpSpPr>
        <p:grpSpPr>
          <a:xfrm>
            <a:off x="3125736" y="4713594"/>
            <a:ext cx="2772827" cy="226998"/>
            <a:chOff x="3125736" y="4713594"/>
            <a:chExt cx="2772827" cy="226998"/>
          </a:xfrm>
        </p:grpSpPr>
        <p:sp>
          <p:nvSpPr>
            <p:cNvPr id="101" name="Rectangle 3">
              <a:extLst>
                <a:ext uri="{FF2B5EF4-FFF2-40B4-BE49-F238E27FC236}">
                  <a16:creationId xmlns:a16="http://schemas.microsoft.com/office/drawing/2014/main" id="{0B8B0BD8-FB88-47C1-4ECF-75C05E2E77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11616" y="4713594"/>
              <a:ext cx="1257341" cy="223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68553" tIns="34277" rIns="68553" bIns="34277" numCol="1" anchor="ctr" anchorCtr="0" compatLnSpc="1">
              <a:prstTxWarp prst="textNoShape">
                <a:avLst/>
              </a:prstTxWarp>
              <a:sp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www.pptcool.com</a:t>
              </a:r>
            </a:p>
          </p:txBody>
        </p:sp>
        <p:grpSp>
          <p:nvGrpSpPr>
            <p:cNvPr id="102" name="图形 7">
              <a:extLst>
                <a:ext uri="{FF2B5EF4-FFF2-40B4-BE49-F238E27FC236}">
                  <a16:creationId xmlns:a16="http://schemas.microsoft.com/office/drawing/2014/main" id="{A3A7329F-C00D-857D-E8D4-59BD5CC7DF11}"/>
                </a:ext>
              </a:extLst>
            </p:cNvPr>
            <p:cNvGrpSpPr/>
            <p:nvPr/>
          </p:nvGrpSpPr>
          <p:grpSpPr>
            <a:xfrm>
              <a:off x="3125736" y="4735360"/>
              <a:ext cx="984253" cy="205232"/>
              <a:chOff x="209547" y="1662104"/>
              <a:chExt cx="8724895" cy="1819279"/>
            </a:xfrm>
            <a:solidFill>
              <a:schemeClr val="bg1"/>
            </a:solidFill>
          </p:grpSpPr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E54A2556-075D-FB4E-D85D-FFB0B12E009C}"/>
                  </a:ext>
                </a:extLst>
              </p:cNvPr>
              <p:cNvSpPr/>
              <p:nvPr/>
            </p:nvSpPr>
            <p:spPr>
              <a:xfrm>
                <a:off x="209547" y="1662104"/>
                <a:ext cx="2000081" cy="1819279"/>
              </a:xfrm>
              <a:custGeom>
                <a:avLst/>
                <a:gdLst>
                  <a:gd name="connsiteX0" fmla="*/ -36 w 2000081"/>
                  <a:gd name="connsiteY0" fmla="*/ -127 h 1819279"/>
                  <a:gd name="connsiteX1" fmla="*/ 1301225 w 2000081"/>
                  <a:gd name="connsiteY1" fmla="*/ -127 h 1819279"/>
                  <a:gd name="connsiteX2" fmla="*/ 1915712 w 2000081"/>
                  <a:gd name="connsiteY2" fmla="*/ 367217 h 1819279"/>
                  <a:gd name="connsiteX3" fmla="*/ 1923170 w 2000081"/>
                  <a:gd name="connsiteY3" fmla="*/ 382829 h 1819279"/>
                  <a:gd name="connsiteX4" fmla="*/ 1945125 w 2000081"/>
                  <a:gd name="connsiteY4" fmla="*/ 428584 h 1819279"/>
                  <a:gd name="connsiteX5" fmla="*/ 2000046 w 2000081"/>
                  <a:gd name="connsiteY5" fmla="*/ 701816 h 1819279"/>
                  <a:gd name="connsiteX6" fmla="*/ 1945125 w 2000081"/>
                  <a:gd name="connsiteY6" fmla="*/ 975027 h 1819279"/>
                  <a:gd name="connsiteX7" fmla="*/ 1921436 w 2000081"/>
                  <a:gd name="connsiteY7" fmla="*/ 1024466 h 1819279"/>
                  <a:gd name="connsiteX8" fmla="*/ 1915712 w 2000081"/>
                  <a:gd name="connsiteY8" fmla="*/ 1036395 h 1819279"/>
                  <a:gd name="connsiteX9" fmla="*/ 1301225 w 2000081"/>
                  <a:gd name="connsiteY9" fmla="*/ 1403758 h 1819279"/>
                  <a:gd name="connsiteX10" fmla="*/ 854150 w 2000081"/>
                  <a:gd name="connsiteY10" fmla="*/ 1403758 h 1819279"/>
                  <a:gd name="connsiteX11" fmla="*/ 615378 w 2000081"/>
                  <a:gd name="connsiteY11" fmla="*/ 1819153 h 1819279"/>
                  <a:gd name="connsiteX12" fmla="*/ 115317 w 2000081"/>
                  <a:gd name="connsiteY12" fmla="*/ 1819153 h 1819279"/>
                  <a:gd name="connsiteX13" fmla="*/ 692959 w 2000081"/>
                  <a:gd name="connsiteY13" fmla="*/ 814181 h 1819279"/>
                  <a:gd name="connsiteX14" fmla="*/ 753776 w 2000081"/>
                  <a:gd name="connsiteY14" fmla="*/ 814181 h 1819279"/>
                  <a:gd name="connsiteX15" fmla="*/ 753785 w 2000081"/>
                  <a:gd name="connsiteY15" fmla="*/ 814181 h 1819279"/>
                  <a:gd name="connsiteX16" fmla="*/ 1190754 w 2000081"/>
                  <a:gd name="connsiteY16" fmla="*/ 814181 h 1819279"/>
                  <a:gd name="connsiteX17" fmla="*/ 1071292 w 2000081"/>
                  <a:gd name="connsiteY17" fmla="*/ 1022007 h 1819279"/>
                  <a:gd name="connsiteX18" fmla="*/ 1243170 w 2000081"/>
                  <a:gd name="connsiteY18" fmla="*/ 1022007 h 1819279"/>
                  <a:gd name="connsiteX19" fmla="*/ 1561944 w 2000081"/>
                  <a:gd name="connsiteY19" fmla="*/ 701816 h 1819279"/>
                  <a:gd name="connsiteX20" fmla="*/ 1275765 w 2000081"/>
                  <a:gd name="connsiteY20" fmla="*/ 383260 h 1819279"/>
                  <a:gd name="connsiteX21" fmla="*/ 1266983 w 2000081"/>
                  <a:gd name="connsiteY21" fmla="*/ 382829 h 1819279"/>
                  <a:gd name="connsiteX22" fmla="*/ 1243170 w 2000081"/>
                  <a:gd name="connsiteY22" fmla="*/ 381624 h 1819279"/>
                  <a:gd name="connsiteX23" fmla="*/ 219381 w 2000081"/>
                  <a:gd name="connsiteY23" fmla="*/ 381624 h 1819279"/>
                  <a:gd name="connsiteX24" fmla="*/ -36 w 2000081"/>
                  <a:gd name="connsiteY24" fmla="*/ -127 h 1819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000081" h="1819279">
                    <a:moveTo>
                      <a:pt x="-36" y="-127"/>
                    </a:moveTo>
                    <a:lnTo>
                      <a:pt x="1301225" y="-127"/>
                    </a:lnTo>
                    <a:cubicBezTo>
                      <a:pt x="1566563" y="-127"/>
                      <a:pt x="1797363" y="148418"/>
                      <a:pt x="1915712" y="367217"/>
                    </a:cubicBezTo>
                    <a:lnTo>
                      <a:pt x="1923170" y="382829"/>
                    </a:lnTo>
                    <a:lnTo>
                      <a:pt x="1945125" y="428584"/>
                    </a:lnTo>
                    <a:cubicBezTo>
                      <a:pt x="1980491" y="512567"/>
                      <a:pt x="2000046" y="604890"/>
                      <a:pt x="2000046" y="701816"/>
                    </a:cubicBezTo>
                    <a:cubicBezTo>
                      <a:pt x="2000046" y="798722"/>
                      <a:pt x="1980491" y="891064"/>
                      <a:pt x="1945125" y="975027"/>
                    </a:cubicBezTo>
                    <a:lnTo>
                      <a:pt x="1921436" y="1024466"/>
                    </a:lnTo>
                    <a:lnTo>
                      <a:pt x="1915712" y="1036395"/>
                    </a:lnTo>
                    <a:cubicBezTo>
                      <a:pt x="1797363" y="1255223"/>
                      <a:pt x="1566563" y="1403758"/>
                      <a:pt x="1301225" y="1403758"/>
                    </a:cubicBezTo>
                    <a:lnTo>
                      <a:pt x="854150" y="1403758"/>
                    </a:lnTo>
                    <a:lnTo>
                      <a:pt x="615378" y="1819153"/>
                    </a:lnTo>
                    <a:lnTo>
                      <a:pt x="115317" y="1819153"/>
                    </a:lnTo>
                    <a:lnTo>
                      <a:pt x="692959" y="814181"/>
                    </a:lnTo>
                    <a:lnTo>
                      <a:pt x="753776" y="814181"/>
                    </a:lnTo>
                    <a:lnTo>
                      <a:pt x="753785" y="814181"/>
                    </a:lnTo>
                    <a:lnTo>
                      <a:pt x="1190754" y="814181"/>
                    </a:lnTo>
                    <a:lnTo>
                      <a:pt x="1071292" y="1022007"/>
                    </a:lnTo>
                    <a:lnTo>
                      <a:pt x="1243170" y="1022007"/>
                    </a:lnTo>
                    <a:cubicBezTo>
                      <a:pt x="1419221" y="1022007"/>
                      <a:pt x="1561953" y="878667"/>
                      <a:pt x="1561944" y="701816"/>
                    </a:cubicBezTo>
                    <a:cubicBezTo>
                      <a:pt x="1561944" y="536013"/>
                      <a:pt x="1436509" y="399666"/>
                      <a:pt x="1275765" y="383260"/>
                    </a:cubicBezTo>
                    <a:lnTo>
                      <a:pt x="1266983" y="382829"/>
                    </a:lnTo>
                    <a:lnTo>
                      <a:pt x="1243170" y="381624"/>
                    </a:lnTo>
                    <a:lnTo>
                      <a:pt x="219381" y="381624"/>
                    </a:lnTo>
                    <a:lnTo>
                      <a:pt x="-36" y="-127"/>
                    </a:ln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1D14E511-3159-6E08-EA0D-A3C5404CA3A1}"/>
                  </a:ext>
                </a:extLst>
              </p:cNvPr>
              <p:cNvSpPr/>
              <p:nvPr/>
            </p:nvSpPr>
            <p:spPr>
              <a:xfrm>
                <a:off x="5455203" y="1733153"/>
                <a:ext cx="3479238" cy="1100184"/>
              </a:xfrm>
              <a:custGeom>
                <a:avLst/>
                <a:gdLst>
                  <a:gd name="connsiteX0" fmla="*/ 938455 w 3479238"/>
                  <a:gd name="connsiteY0" fmla="*/ 567515 h 1100184"/>
                  <a:gd name="connsiteX1" fmla="*/ 1009245 w 3479238"/>
                  <a:gd name="connsiteY1" fmla="*/ 735709 h 1100184"/>
                  <a:gd name="connsiteX2" fmla="*/ 878266 w 3479238"/>
                  <a:gd name="connsiteY2" fmla="*/ 843463 h 1100184"/>
                  <a:gd name="connsiteX3" fmla="*/ 921805 w 3479238"/>
                  <a:gd name="connsiteY3" fmla="*/ 714883 h 1100184"/>
                  <a:gd name="connsiteX4" fmla="*/ 938455 w 3479238"/>
                  <a:gd name="connsiteY4" fmla="*/ 567515 h 1100184"/>
                  <a:gd name="connsiteX5" fmla="*/ 1014921 w 3479238"/>
                  <a:gd name="connsiteY5" fmla="*/ 492420 h 1100184"/>
                  <a:gd name="connsiteX6" fmla="*/ 1123116 w 3479238"/>
                  <a:gd name="connsiteY6" fmla="*/ 492420 h 1100184"/>
                  <a:gd name="connsiteX7" fmla="*/ 1070252 w 3479238"/>
                  <a:gd name="connsiteY7" fmla="*/ 649153 h 1100184"/>
                  <a:gd name="connsiteX8" fmla="*/ 1014921 w 3479238"/>
                  <a:gd name="connsiteY8" fmla="*/ 492420 h 1100184"/>
                  <a:gd name="connsiteX9" fmla="*/ 1398350 w 3479238"/>
                  <a:gd name="connsiteY9" fmla="*/ 486690 h 1100184"/>
                  <a:gd name="connsiteX10" fmla="*/ 1398350 w 3479238"/>
                  <a:gd name="connsiteY10" fmla="*/ 596108 h 1100184"/>
                  <a:gd name="connsiteX11" fmla="*/ 1516298 w 3479238"/>
                  <a:gd name="connsiteY11" fmla="*/ 596108 h 1100184"/>
                  <a:gd name="connsiteX12" fmla="*/ 1516298 w 3479238"/>
                  <a:gd name="connsiteY12" fmla="*/ 762638 h 1100184"/>
                  <a:gd name="connsiteX13" fmla="*/ 1366623 w 3479238"/>
                  <a:gd name="connsiteY13" fmla="*/ 779799 h 1100184"/>
                  <a:gd name="connsiteX14" fmla="*/ 1380453 w 3479238"/>
                  <a:gd name="connsiteY14" fmla="*/ 893284 h 1100184"/>
                  <a:gd name="connsiteX15" fmla="*/ 1782285 w 3479238"/>
                  <a:gd name="connsiteY15" fmla="*/ 838574 h 1100184"/>
                  <a:gd name="connsiteX16" fmla="*/ 1780656 w 3479238"/>
                  <a:gd name="connsiteY16" fmla="*/ 725913 h 1100184"/>
                  <a:gd name="connsiteX17" fmla="*/ 1632618 w 3479238"/>
                  <a:gd name="connsiteY17" fmla="*/ 747140 h 1100184"/>
                  <a:gd name="connsiteX18" fmla="*/ 1632618 w 3479238"/>
                  <a:gd name="connsiteY18" fmla="*/ 596108 h 1100184"/>
                  <a:gd name="connsiteX19" fmla="*/ 1748928 w 3479238"/>
                  <a:gd name="connsiteY19" fmla="*/ 596108 h 1100184"/>
                  <a:gd name="connsiteX20" fmla="*/ 1748928 w 3479238"/>
                  <a:gd name="connsiteY20" fmla="*/ 486690 h 1100184"/>
                  <a:gd name="connsiteX21" fmla="*/ 2593576 w 3479238"/>
                  <a:gd name="connsiteY21" fmla="*/ 343818 h 1100184"/>
                  <a:gd name="connsiteX22" fmla="*/ 2569183 w 3479238"/>
                  <a:gd name="connsiteY22" fmla="*/ 395256 h 1100184"/>
                  <a:gd name="connsiteX23" fmla="*/ 2447977 w 3479238"/>
                  <a:gd name="connsiteY23" fmla="*/ 395256 h 1100184"/>
                  <a:gd name="connsiteX24" fmla="*/ 2447977 w 3479238"/>
                  <a:gd name="connsiteY24" fmla="*/ 489148 h 1100184"/>
                  <a:gd name="connsiteX25" fmla="*/ 2514661 w 3479238"/>
                  <a:gd name="connsiteY25" fmla="*/ 489148 h 1100184"/>
                  <a:gd name="connsiteX26" fmla="*/ 2456911 w 3479238"/>
                  <a:gd name="connsiteY26" fmla="*/ 574058 h 1100184"/>
                  <a:gd name="connsiteX27" fmla="*/ 2456911 w 3479238"/>
                  <a:gd name="connsiteY27" fmla="*/ 674475 h 1100184"/>
                  <a:gd name="connsiteX28" fmla="*/ 2675739 w 3479238"/>
                  <a:gd name="connsiteY28" fmla="*/ 674475 h 1100184"/>
                  <a:gd name="connsiteX29" fmla="*/ 2675739 w 3479238"/>
                  <a:gd name="connsiteY29" fmla="*/ 723454 h 1100184"/>
                  <a:gd name="connsiteX30" fmla="*/ 2428441 w 3479238"/>
                  <a:gd name="connsiteY30" fmla="*/ 723454 h 1100184"/>
                  <a:gd name="connsiteX31" fmla="*/ 2428441 w 3479238"/>
                  <a:gd name="connsiteY31" fmla="*/ 827965 h 1100184"/>
                  <a:gd name="connsiteX32" fmla="*/ 2675739 w 3479238"/>
                  <a:gd name="connsiteY32" fmla="*/ 827965 h 1100184"/>
                  <a:gd name="connsiteX33" fmla="*/ 2675739 w 3479238"/>
                  <a:gd name="connsiteY33" fmla="*/ 932467 h 1100184"/>
                  <a:gd name="connsiteX34" fmla="*/ 2785543 w 3479238"/>
                  <a:gd name="connsiteY34" fmla="*/ 932467 h 1100184"/>
                  <a:gd name="connsiteX35" fmla="*/ 2785543 w 3479238"/>
                  <a:gd name="connsiteY35" fmla="*/ 827965 h 1100184"/>
                  <a:gd name="connsiteX36" fmla="*/ 3001113 w 3479238"/>
                  <a:gd name="connsiteY36" fmla="*/ 827965 h 1100184"/>
                  <a:gd name="connsiteX37" fmla="*/ 3001113 w 3479238"/>
                  <a:gd name="connsiteY37" fmla="*/ 723454 h 1100184"/>
                  <a:gd name="connsiteX38" fmla="*/ 2785543 w 3479238"/>
                  <a:gd name="connsiteY38" fmla="*/ 723454 h 1100184"/>
                  <a:gd name="connsiteX39" fmla="*/ 2785543 w 3479238"/>
                  <a:gd name="connsiteY39" fmla="*/ 674475 h 1100184"/>
                  <a:gd name="connsiteX40" fmla="*/ 2952307 w 3479238"/>
                  <a:gd name="connsiteY40" fmla="*/ 674475 h 1100184"/>
                  <a:gd name="connsiteX41" fmla="*/ 2952307 w 3479238"/>
                  <a:gd name="connsiteY41" fmla="*/ 577311 h 1100184"/>
                  <a:gd name="connsiteX42" fmla="*/ 2785543 w 3479238"/>
                  <a:gd name="connsiteY42" fmla="*/ 577311 h 1100184"/>
                  <a:gd name="connsiteX43" fmla="*/ 2785543 w 3479238"/>
                  <a:gd name="connsiteY43" fmla="*/ 509553 h 1100184"/>
                  <a:gd name="connsiteX44" fmla="*/ 2675739 w 3479238"/>
                  <a:gd name="connsiteY44" fmla="*/ 509553 h 1100184"/>
                  <a:gd name="connsiteX45" fmla="*/ 2675739 w 3479238"/>
                  <a:gd name="connsiteY45" fmla="*/ 577311 h 1100184"/>
                  <a:gd name="connsiteX46" fmla="*/ 2578937 w 3479238"/>
                  <a:gd name="connsiteY46" fmla="*/ 577311 h 1100184"/>
                  <a:gd name="connsiteX47" fmla="*/ 2635867 w 3479238"/>
                  <a:gd name="connsiteY47" fmla="*/ 489148 h 1100184"/>
                  <a:gd name="connsiteX48" fmla="*/ 2969385 w 3479238"/>
                  <a:gd name="connsiteY48" fmla="*/ 489148 h 1100184"/>
                  <a:gd name="connsiteX49" fmla="*/ 2969385 w 3479238"/>
                  <a:gd name="connsiteY49" fmla="*/ 395256 h 1100184"/>
                  <a:gd name="connsiteX50" fmla="*/ 2686311 w 3479238"/>
                  <a:gd name="connsiteY50" fmla="*/ 395256 h 1100184"/>
                  <a:gd name="connsiteX51" fmla="*/ 2705838 w 3479238"/>
                  <a:gd name="connsiteY51" fmla="*/ 353614 h 1100184"/>
                  <a:gd name="connsiteX52" fmla="*/ 1206917 w 3479238"/>
                  <a:gd name="connsiteY52" fmla="*/ 174821 h 1100184"/>
                  <a:gd name="connsiteX53" fmla="*/ 840043 w 3479238"/>
                  <a:gd name="connsiteY53" fmla="*/ 226258 h 1100184"/>
                  <a:gd name="connsiteX54" fmla="*/ 840043 w 3479238"/>
                  <a:gd name="connsiteY54" fmla="*/ 465462 h 1100184"/>
                  <a:gd name="connsiteX55" fmla="*/ 826622 w 3479238"/>
                  <a:gd name="connsiteY55" fmla="*/ 661819 h 1100184"/>
                  <a:gd name="connsiteX56" fmla="*/ 774139 w 3479238"/>
                  <a:gd name="connsiteY56" fmla="*/ 810823 h 1100184"/>
                  <a:gd name="connsiteX57" fmla="*/ 774139 w 3479238"/>
                  <a:gd name="connsiteY57" fmla="*/ 555261 h 1100184"/>
                  <a:gd name="connsiteX58" fmla="*/ 635874 w 3479238"/>
                  <a:gd name="connsiteY58" fmla="*/ 555261 h 1100184"/>
                  <a:gd name="connsiteX59" fmla="*/ 635874 w 3479238"/>
                  <a:gd name="connsiteY59" fmla="*/ 541399 h 1100184"/>
                  <a:gd name="connsiteX60" fmla="*/ 635874 w 3479238"/>
                  <a:gd name="connsiteY60" fmla="*/ 492420 h 1100184"/>
                  <a:gd name="connsiteX61" fmla="*/ 812391 w 3479238"/>
                  <a:gd name="connsiteY61" fmla="*/ 492420 h 1100184"/>
                  <a:gd name="connsiteX62" fmla="*/ 812391 w 3479238"/>
                  <a:gd name="connsiteY62" fmla="*/ 393620 h 1100184"/>
                  <a:gd name="connsiteX63" fmla="*/ 779845 w 3479238"/>
                  <a:gd name="connsiteY63" fmla="*/ 393620 h 1100184"/>
                  <a:gd name="connsiteX64" fmla="*/ 779845 w 3479238"/>
                  <a:gd name="connsiteY64" fmla="*/ 182167 h 1100184"/>
                  <a:gd name="connsiteX65" fmla="*/ 677355 w 3479238"/>
                  <a:gd name="connsiteY65" fmla="*/ 182167 h 1100184"/>
                  <a:gd name="connsiteX66" fmla="*/ 677355 w 3479238"/>
                  <a:gd name="connsiteY66" fmla="*/ 393620 h 1100184"/>
                  <a:gd name="connsiteX67" fmla="*/ 635874 w 3479238"/>
                  <a:gd name="connsiteY67" fmla="*/ 393620 h 1100184"/>
                  <a:gd name="connsiteX68" fmla="*/ 635874 w 3479238"/>
                  <a:gd name="connsiteY68" fmla="*/ 196048 h 1100184"/>
                  <a:gd name="connsiteX69" fmla="*/ 533366 w 3479238"/>
                  <a:gd name="connsiteY69" fmla="*/ 196048 h 1100184"/>
                  <a:gd name="connsiteX70" fmla="*/ 533366 w 3479238"/>
                  <a:gd name="connsiteY70" fmla="*/ 506281 h 1100184"/>
                  <a:gd name="connsiteX71" fmla="*/ 529718 w 3479238"/>
                  <a:gd name="connsiteY71" fmla="*/ 678952 h 1100184"/>
                  <a:gd name="connsiteX72" fmla="*/ 514669 w 3479238"/>
                  <a:gd name="connsiteY72" fmla="*/ 781435 h 1100184"/>
                  <a:gd name="connsiteX73" fmla="*/ 478055 w 3479238"/>
                  <a:gd name="connsiteY73" fmla="*/ 876944 h 1100184"/>
                  <a:gd name="connsiteX74" fmla="*/ 571609 w 3479238"/>
                  <a:gd name="connsiteY74" fmla="*/ 937355 h 1100184"/>
                  <a:gd name="connsiteX75" fmla="*/ 616748 w 3479238"/>
                  <a:gd name="connsiteY75" fmla="*/ 811645 h 1100184"/>
                  <a:gd name="connsiteX76" fmla="*/ 634245 w 3479238"/>
                  <a:gd name="connsiteY76" fmla="*/ 662221 h 1100184"/>
                  <a:gd name="connsiteX77" fmla="*/ 670022 w 3479238"/>
                  <a:gd name="connsiteY77" fmla="*/ 662221 h 1100184"/>
                  <a:gd name="connsiteX78" fmla="*/ 670022 w 3479238"/>
                  <a:gd name="connsiteY78" fmla="*/ 923484 h 1100184"/>
                  <a:gd name="connsiteX79" fmla="*/ 774139 w 3479238"/>
                  <a:gd name="connsiteY79" fmla="*/ 923484 h 1100184"/>
                  <a:gd name="connsiteX80" fmla="*/ 774139 w 3479238"/>
                  <a:gd name="connsiteY80" fmla="*/ 850006 h 1100184"/>
                  <a:gd name="connsiteX81" fmla="*/ 836785 w 3479238"/>
                  <a:gd name="connsiteY81" fmla="*/ 924307 h 1100184"/>
                  <a:gd name="connsiteX82" fmla="*/ 873399 w 3479238"/>
                  <a:gd name="connsiteY82" fmla="*/ 854081 h 1100184"/>
                  <a:gd name="connsiteX83" fmla="*/ 936855 w 3479238"/>
                  <a:gd name="connsiteY83" fmla="*/ 938991 h 1100184"/>
                  <a:gd name="connsiteX84" fmla="*/ 1072701 w 3479238"/>
                  <a:gd name="connsiteY84" fmla="*/ 823871 h 1100184"/>
                  <a:gd name="connsiteX85" fmla="*/ 1196326 w 3479238"/>
                  <a:gd name="connsiteY85" fmla="*/ 938991 h 1100184"/>
                  <a:gd name="connsiteX86" fmla="*/ 1250837 w 3479238"/>
                  <a:gd name="connsiteY86" fmla="*/ 841846 h 1100184"/>
                  <a:gd name="connsiteX87" fmla="*/ 1134499 w 3479238"/>
                  <a:gd name="connsiteY87" fmla="*/ 743046 h 1100184"/>
                  <a:gd name="connsiteX88" fmla="*/ 1187391 w 3479238"/>
                  <a:gd name="connsiteY88" fmla="*/ 634067 h 1100184"/>
                  <a:gd name="connsiteX89" fmla="*/ 1228053 w 3479238"/>
                  <a:gd name="connsiteY89" fmla="*/ 496486 h 1100184"/>
                  <a:gd name="connsiteX90" fmla="*/ 1228053 w 3479238"/>
                  <a:gd name="connsiteY90" fmla="*/ 387909 h 1100184"/>
                  <a:gd name="connsiteX91" fmla="*/ 940093 w 3479238"/>
                  <a:gd name="connsiteY91" fmla="*/ 387909 h 1100184"/>
                  <a:gd name="connsiteX92" fmla="*/ 940093 w 3479238"/>
                  <a:gd name="connsiteY92" fmla="*/ 334835 h 1100184"/>
                  <a:gd name="connsiteX93" fmla="*/ 1226424 w 3479238"/>
                  <a:gd name="connsiteY93" fmla="*/ 288295 h 1100184"/>
                  <a:gd name="connsiteX94" fmla="*/ 2719668 w 3479238"/>
                  <a:gd name="connsiteY94" fmla="*/ 166651 h 1100184"/>
                  <a:gd name="connsiteX95" fmla="*/ 2587871 w 3479238"/>
                  <a:gd name="connsiteY95" fmla="*/ 183803 h 1100184"/>
                  <a:gd name="connsiteX96" fmla="*/ 2604140 w 3479238"/>
                  <a:gd name="connsiteY96" fmla="*/ 235231 h 1100184"/>
                  <a:gd name="connsiteX97" fmla="*/ 2312941 w 3479238"/>
                  <a:gd name="connsiteY97" fmla="*/ 235231 h 1100184"/>
                  <a:gd name="connsiteX98" fmla="*/ 2312941 w 3479238"/>
                  <a:gd name="connsiteY98" fmla="*/ 516900 h 1100184"/>
                  <a:gd name="connsiteX99" fmla="*/ 2307236 w 3479238"/>
                  <a:gd name="connsiteY99" fmla="*/ 658136 h 1100184"/>
                  <a:gd name="connsiteX100" fmla="*/ 2285261 w 3479238"/>
                  <a:gd name="connsiteY100" fmla="*/ 762226 h 1100184"/>
                  <a:gd name="connsiteX101" fmla="*/ 2234846 w 3479238"/>
                  <a:gd name="connsiteY101" fmla="*/ 875309 h 1100184"/>
                  <a:gd name="connsiteX102" fmla="*/ 2338963 w 3479238"/>
                  <a:gd name="connsiteY102" fmla="*/ 934926 h 1100184"/>
                  <a:gd name="connsiteX103" fmla="*/ 2391827 w 3479238"/>
                  <a:gd name="connsiteY103" fmla="*/ 813664 h 1100184"/>
                  <a:gd name="connsiteX104" fmla="*/ 2417469 w 3479238"/>
                  <a:gd name="connsiteY104" fmla="*/ 687954 h 1100184"/>
                  <a:gd name="connsiteX105" fmla="*/ 2425184 w 3479238"/>
                  <a:gd name="connsiteY105" fmla="*/ 507104 h 1100184"/>
                  <a:gd name="connsiteX106" fmla="*/ 2425184 w 3479238"/>
                  <a:gd name="connsiteY106" fmla="*/ 333199 h 1100184"/>
                  <a:gd name="connsiteX107" fmla="*/ 2991359 w 3479238"/>
                  <a:gd name="connsiteY107" fmla="*/ 333199 h 1100184"/>
                  <a:gd name="connsiteX108" fmla="*/ 2991359 w 3479238"/>
                  <a:gd name="connsiteY108" fmla="*/ 235231 h 1100184"/>
                  <a:gd name="connsiteX109" fmla="*/ 2744062 w 3479238"/>
                  <a:gd name="connsiteY109" fmla="*/ 235231 h 1100184"/>
                  <a:gd name="connsiteX110" fmla="*/ 2719668 w 3479238"/>
                  <a:gd name="connsiteY110" fmla="*/ 166651 h 1100184"/>
                  <a:gd name="connsiteX111" fmla="*/ 1973442 w 3479238"/>
                  <a:gd name="connsiteY111" fmla="*/ 160940 h 1100184"/>
                  <a:gd name="connsiteX112" fmla="*/ 1905119 w 3479238"/>
                  <a:gd name="connsiteY112" fmla="*/ 234418 h 1100184"/>
                  <a:gd name="connsiteX113" fmla="*/ 1984843 w 3479238"/>
                  <a:gd name="connsiteY113" fmla="*/ 306270 h 1100184"/>
                  <a:gd name="connsiteX114" fmla="*/ 1879096 w 3479238"/>
                  <a:gd name="connsiteY114" fmla="*/ 306270 h 1100184"/>
                  <a:gd name="connsiteX115" fmla="*/ 1876658 w 3479238"/>
                  <a:gd name="connsiteY115" fmla="*/ 173998 h 1100184"/>
                  <a:gd name="connsiteX116" fmla="*/ 1760339 w 3479238"/>
                  <a:gd name="connsiteY116" fmla="*/ 173998 h 1100184"/>
                  <a:gd name="connsiteX117" fmla="*/ 1765206 w 3479238"/>
                  <a:gd name="connsiteY117" fmla="*/ 306270 h 1100184"/>
                  <a:gd name="connsiteX118" fmla="*/ 1386130 w 3479238"/>
                  <a:gd name="connsiteY118" fmla="*/ 306270 h 1100184"/>
                  <a:gd name="connsiteX119" fmla="*/ 1386130 w 3479238"/>
                  <a:gd name="connsiteY119" fmla="*/ 417296 h 1100184"/>
                  <a:gd name="connsiteX120" fmla="*/ 1770092 w 3479238"/>
                  <a:gd name="connsiteY120" fmla="*/ 417296 h 1100184"/>
                  <a:gd name="connsiteX121" fmla="*/ 1802630 w 3479238"/>
                  <a:gd name="connsiteY121" fmla="*/ 663455 h 1100184"/>
                  <a:gd name="connsiteX122" fmla="*/ 1855493 w 3479238"/>
                  <a:gd name="connsiteY122" fmla="*/ 826320 h 1100184"/>
                  <a:gd name="connsiteX123" fmla="*/ 1920578 w 3479238"/>
                  <a:gd name="connsiteY123" fmla="*/ 912875 h 1100184"/>
                  <a:gd name="connsiteX124" fmla="*/ 1991339 w 3479238"/>
                  <a:gd name="connsiteY124" fmla="*/ 937355 h 1100184"/>
                  <a:gd name="connsiteX125" fmla="*/ 2056833 w 3479238"/>
                  <a:gd name="connsiteY125" fmla="*/ 912875 h 1100184"/>
                  <a:gd name="connsiteX126" fmla="*/ 2098724 w 3479238"/>
                  <a:gd name="connsiteY126" fmla="*/ 823048 h 1100184"/>
                  <a:gd name="connsiteX127" fmla="*/ 2110516 w 3479238"/>
                  <a:gd name="connsiteY127" fmla="*/ 766320 h 1100184"/>
                  <a:gd name="connsiteX128" fmla="*/ 2119879 w 3479238"/>
                  <a:gd name="connsiteY128" fmla="*/ 704685 h 1100184"/>
                  <a:gd name="connsiteX129" fmla="*/ 2026324 w 3479238"/>
                  <a:gd name="connsiteY129" fmla="*/ 672839 h 1100184"/>
                  <a:gd name="connsiteX130" fmla="*/ 2011685 w 3479238"/>
                  <a:gd name="connsiteY130" fmla="*/ 760208 h 1100184"/>
                  <a:gd name="connsiteX131" fmla="*/ 2001521 w 3479238"/>
                  <a:gd name="connsiteY131" fmla="*/ 794895 h 1100184"/>
                  <a:gd name="connsiteX132" fmla="*/ 1989710 w 3479238"/>
                  <a:gd name="connsiteY132" fmla="*/ 803457 h 1100184"/>
                  <a:gd name="connsiteX133" fmla="*/ 1971022 w 3479238"/>
                  <a:gd name="connsiteY133" fmla="*/ 790408 h 1100184"/>
                  <a:gd name="connsiteX134" fmla="*/ 1917320 w 3479238"/>
                  <a:gd name="connsiteY134" fmla="*/ 651612 h 1100184"/>
                  <a:gd name="connsiteX135" fmla="*/ 1885592 w 3479238"/>
                  <a:gd name="connsiteY135" fmla="*/ 417296 h 1100184"/>
                  <a:gd name="connsiteX136" fmla="*/ 2101162 w 3479238"/>
                  <a:gd name="connsiteY136" fmla="*/ 417296 h 1100184"/>
                  <a:gd name="connsiteX137" fmla="*/ 2101162 w 3479238"/>
                  <a:gd name="connsiteY137" fmla="*/ 306270 h 1100184"/>
                  <a:gd name="connsiteX138" fmla="*/ 2035269 w 3479238"/>
                  <a:gd name="connsiteY138" fmla="*/ 306270 h 1100184"/>
                  <a:gd name="connsiteX139" fmla="*/ 2080817 w 3479238"/>
                  <a:gd name="connsiteY139" fmla="*/ 253197 h 1100184"/>
                  <a:gd name="connsiteX140" fmla="*/ 2027143 w 3479238"/>
                  <a:gd name="connsiteY140" fmla="*/ 204619 h 1100184"/>
                  <a:gd name="connsiteX141" fmla="*/ 1973442 w 3479238"/>
                  <a:gd name="connsiteY141" fmla="*/ 160940 h 1100184"/>
                  <a:gd name="connsiteX142" fmla="*/ 274896 w 3479238"/>
                  <a:gd name="connsiteY142" fmla="*/ -127 h 1100184"/>
                  <a:gd name="connsiteX143" fmla="*/ 3364711 w 3479238"/>
                  <a:gd name="connsiteY143" fmla="*/ -127 h 1100184"/>
                  <a:gd name="connsiteX144" fmla="*/ 3477315 w 3479238"/>
                  <a:gd name="connsiteY144" fmla="*/ 133571 h 1100184"/>
                  <a:gd name="connsiteX145" fmla="*/ 3316886 w 3479238"/>
                  <a:gd name="connsiteY145" fmla="*/ 1006959 h 1100184"/>
                  <a:gd name="connsiteX146" fmla="*/ 3204272 w 3479238"/>
                  <a:gd name="connsiteY146" fmla="*/ 1100058 h 1100184"/>
                  <a:gd name="connsiteX147" fmla="*/ 114457 w 3479238"/>
                  <a:gd name="connsiteY147" fmla="*/ 1100058 h 1100184"/>
                  <a:gd name="connsiteX148" fmla="*/ 1852 w 3479238"/>
                  <a:gd name="connsiteY148" fmla="*/ 966351 h 1100184"/>
                  <a:gd name="connsiteX149" fmla="*/ 162282 w 3479238"/>
                  <a:gd name="connsiteY149" fmla="*/ 92962 h 1100184"/>
                  <a:gd name="connsiteX150" fmla="*/ 274896 w 3479238"/>
                  <a:gd name="connsiteY150" fmla="*/ -127 h 110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3479238" h="1100184">
                    <a:moveTo>
                      <a:pt x="938455" y="567515"/>
                    </a:moveTo>
                    <a:cubicBezTo>
                      <a:pt x="956362" y="631197"/>
                      <a:pt x="979965" y="687265"/>
                      <a:pt x="1009245" y="735709"/>
                    </a:cubicBezTo>
                    <a:cubicBezTo>
                      <a:pt x="978870" y="769439"/>
                      <a:pt x="935226" y="805380"/>
                      <a:pt x="878266" y="843463"/>
                    </a:cubicBezTo>
                    <a:cubicBezTo>
                      <a:pt x="898326" y="799391"/>
                      <a:pt x="912842" y="756525"/>
                      <a:pt x="921805" y="714883"/>
                    </a:cubicBezTo>
                    <a:cubicBezTo>
                      <a:pt x="930740" y="673250"/>
                      <a:pt x="936293" y="624118"/>
                      <a:pt x="938455" y="567515"/>
                    </a:cubicBezTo>
                    <a:close/>
                    <a:moveTo>
                      <a:pt x="1014921" y="492420"/>
                    </a:moveTo>
                    <a:lnTo>
                      <a:pt x="1123116" y="492420"/>
                    </a:lnTo>
                    <a:cubicBezTo>
                      <a:pt x="1110638" y="554466"/>
                      <a:pt x="1093017" y="606698"/>
                      <a:pt x="1070252" y="649153"/>
                    </a:cubicBezTo>
                    <a:cubicBezTo>
                      <a:pt x="1048021" y="606162"/>
                      <a:pt x="1029571" y="553902"/>
                      <a:pt x="1014921" y="492420"/>
                    </a:cubicBezTo>
                    <a:close/>
                    <a:moveTo>
                      <a:pt x="1398350" y="486690"/>
                    </a:moveTo>
                    <a:lnTo>
                      <a:pt x="1398350" y="596108"/>
                    </a:lnTo>
                    <a:lnTo>
                      <a:pt x="1516298" y="596108"/>
                    </a:lnTo>
                    <a:lnTo>
                      <a:pt x="1516298" y="762638"/>
                    </a:lnTo>
                    <a:lnTo>
                      <a:pt x="1366623" y="779799"/>
                    </a:lnTo>
                    <a:lnTo>
                      <a:pt x="1380453" y="893284"/>
                    </a:lnTo>
                    <a:cubicBezTo>
                      <a:pt x="1500306" y="880216"/>
                      <a:pt x="1634247" y="861983"/>
                      <a:pt x="1782285" y="838574"/>
                    </a:cubicBezTo>
                    <a:lnTo>
                      <a:pt x="1780656" y="725913"/>
                    </a:lnTo>
                    <a:cubicBezTo>
                      <a:pt x="1714504" y="735709"/>
                      <a:pt x="1665155" y="742788"/>
                      <a:pt x="1632618" y="747140"/>
                    </a:cubicBezTo>
                    <a:lnTo>
                      <a:pt x="1632618" y="596108"/>
                    </a:lnTo>
                    <a:lnTo>
                      <a:pt x="1748928" y="596108"/>
                    </a:lnTo>
                    <a:lnTo>
                      <a:pt x="1748928" y="486690"/>
                    </a:lnTo>
                    <a:close/>
                    <a:moveTo>
                      <a:pt x="2593576" y="343818"/>
                    </a:moveTo>
                    <a:cubicBezTo>
                      <a:pt x="2587061" y="359057"/>
                      <a:pt x="2578937" y="376200"/>
                      <a:pt x="2569183" y="395256"/>
                    </a:cubicBezTo>
                    <a:lnTo>
                      <a:pt x="2447977" y="395256"/>
                    </a:lnTo>
                    <a:lnTo>
                      <a:pt x="2447977" y="489148"/>
                    </a:lnTo>
                    <a:lnTo>
                      <a:pt x="2514661" y="489148"/>
                    </a:lnTo>
                    <a:cubicBezTo>
                      <a:pt x="2496764" y="518536"/>
                      <a:pt x="2477514" y="546842"/>
                      <a:pt x="2456911" y="574058"/>
                    </a:cubicBezTo>
                    <a:lnTo>
                      <a:pt x="2456911" y="674475"/>
                    </a:lnTo>
                    <a:lnTo>
                      <a:pt x="2675739" y="674475"/>
                    </a:lnTo>
                    <a:lnTo>
                      <a:pt x="2675739" y="723454"/>
                    </a:lnTo>
                    <a:lnTo>
                      <a:pt x="2428441" y="723454"/>
                    </a:lnTo>
                    <a:lnTo>
                      <a:pt x="2428441" y="827965"/>
                    </a:lnTo>
                    <a:lnTo>
                      <a:pt x="2675739" y="827965"/>
                    </a:lnTo>
                    <a:lnTo>
                      <a:pt x="2675739" y="932467"/>
                    </a:lnTo>
                    <a:lnTo>
                      <a:pt x="2785543" y="932467"/>
                    </a:lnTo>
                    <a:lnTo>
                      <a:pt x="2785543" y="827965"/>
                    </a:lnTo>
                    <a:lnTo>
                      <a:pt x="3001113" y="827965"/>
                    </a:lnTo>
                    <a:lnTo>
                      <a:pt x="3001113" y="723454"/>
                    </a:lnTo>
                    <a:lnTo>
                      <a:pt x="2785543" y="723454"/>
                    </a:lnTo>
                    <a:lnTo>
                      <a:pt x="2785543" y="674475"/>
                    </a:lnTo>
                    <a:lnTo>
                      <a:pt x="2952307" y="674475"/>
                    </a:lnTo>
                    <a:lnTo>
                      <a:pt x="2952307" y="577311"/>
                    </a:lnTo>
                    <a:lnTo>
                      <a:pt x="2785543" y="577311"/>
                    </a:lnTo>
                    <a:lnTo>
                      <a:pt x="2785543" y="509553"/>
                    </a:lnTo>
                    <a:lnTo>
                      <a:pt x="2675739" y="509553"/>
                    </a:lnTo>
                    <a:lnTo>
                      <a:pt x="2675739" y="577311"/>
                    </a:lnTo>
                    <a:lnTo>
                      <a:pt x="2578937" y="577311"/>
                    </a:lnTo>
                    <a:cubicBezTo>
                      <a:pt x="2597367" y="552266"/>
                      <a:pt x="2616360" y="522879"/>
                      <a:pt x="2635867" y="489148"/>
                    </a:cubicBezTo>
                    <a:lnTo>
                      <a:pt x="2969385" y="489148"/>
                    </a:lnTo>
                    <a:lnTo>
                      <a:pt x="2969385" y="395256"/>
                    </a:lnTo>
                    <a:lnTo>
                      <a:pt x="2686311" y="395256"/>
                    </a:lnTo>
                    <a:cubicBezTo>
                      <a:pt x="2693360" y="381643"/>
                      <a:pt x="2699856" y="367762"/>
                      <a:pt x="2705838" y="353614"/>
                    </a:cubicBezTo>
                    <a:close/>
                    <a:moveTo>
                      <a:pt x="1206917" y="174821"/>
                    </a:moveTo>
                    <a:cubicBezTo>
                      <a:pt x="1071329" y="204753"/>
                      <a:pt x="949047" y="221896"/>
                      <a:pt x="840043" y="226258"/>
                    </a:cubicBezTo>
                    <a:lnTo>
                      <a:pt x="840043" y="465462"/>
                    </a:lnTo>
                    <a:cubicBezTo>
                      <a:pt x="840043" y="547665"/>
                      <a:pt x="835566" y="613117"/>
                      <a:pt x="826622" y="661819"/>
                    </a:cubicBezTo>
                    <a:cubicBezTo>
                      <a:pt x="817659" y="710540"/>
                      <a:pt x="800190" y="760208"/>
                      <a:pt x="774139" y="810823"/>
                    </a:cubicBezTo>
                    <a:lnTo>
                      <a:pt x="774139" y="555261"/>
                    </a:lnTo>
                    <a:lnTo>
                      <a:pt x="635874" y="555261"/>
                    </a:lnTo>
                    <a:lnTo>
                      <a:pt x="635874" y="541399"/>
                    </a:lnTo>
                    <a:lnTo>
                      <a:pt x="635874" y="492420"/>
                    </a:lnTo>
                    <a:lnTo>
                      <a:pt x="812391" y="492420"/>
                    </a:lnTo>
                    <a:lnTo>
                      <a:pt x="812391" y="393620"/>
                    </a:lnTo>
                    <a:lnTo>
                      <a:pt x="779845" y="393620"/>
                    </a:lnTo>
                    <a:lnTo>
                      <a:pt x="779845" y="182167"/>
                    </a:lnTo>
                    <a:lnTo>
                      <a:pt x="677355" y="182167"/>
                    </a:lnTo>
                    <a:lnTo>
                      <a:pt x="677355" y="393620"/>
                    </a:lnTo>
                    <a:lnTo>
                      <a:pt x="635874" y="393620"/>
                    </a:lnTo>
                    <a:lnTo>
                      <a:pt x="635874" y="196048"/>
                    </a:lnTo>
                    <a:lnTo>
                      <a:pt x="533366" y="196048"/>
                    </a:lnTo>
                    <a:lnTo>
                      <a:pt x="533366" y="506281"/>
                    </a:lnTo>
                    <a:cubicBezTo>
                      <a:pt x="533366" y="582496"/>
                      <a:pt x="532138" y="640046"/>
                      <a:pt x="529718" y="678952"/>
                    </a:cubicBezTo>
                    <a:cubicBezTo>
                      <a:pt x="527270" y="717877"/>
                      <a:pt x="522260" y="752029"/>
                      <a:pt x="514669" y="781435"/>
                    </a:cubicBezTo>
                    <a:cubicBezTo>
                      <a:pt x="507058" y="810823"/>
                      <a:pt x="494866" y="842669"/>
                      <a:pt x="478055" y="876944"/>
                    </a:cubicBezTo>
                    <a:lnTo>
                      <a:pt x="571609" y="937355"/>
                    </a:lnTo>
                    <a:cubicBezTo>
                      <a:pt x="592745" y="894355"/>
                      <a:pt x="607795" y="852465"/>
                      <a:pt x="616748" y="811645"/>
                    </a:cubicBezTo>
                    <a:cubicBezTo>
                      <a:pt x="625692" y="770817"/>
                      <a:pt x="631522" y="720996"/>
                      <a:pt x="634245" y="662221"/>
                    </a:cubicBezTo>
                    <a:lnTo>
                      <a:pt x="670022" y="662221"/>
                    </a:lnTo>
                    <a:lnTo>
                      <a:pt x="670022" y="923484"/>
                    </a:lnTo>
                    <a:lnTo>
                      <a:pt x="774139" y="923484"/>
                    </a:lnTo>
                    <a:lnTo>
                      <a:pt x="774139" y="850006"/>
                    </a:lnTo>
                    <a:lnTo>
                      <a:pt x="836785" y="924307"/>
                    </a:lnTo>
                    <a:cubicBezTo>
                      <a:pt x="849796" y="901444"/>
                      <a:pt x="862017" y="878035"/>
                      <a:pt x="873399" y="854081"/>
                    </a:cubicBezTo>
                    <a:lnTo>
                      <a:pt x="936855" y="938991"/>
                    </a:lnTo>
                    <a:cubicBezTo>
                      <a:pt x="990528" y="900908"/>
                      <a:pt x="1035800" y="862519"/>
                      <a:pt x="1072701" y="823871"/>
                    </a:cubicBezTo>
                    <a:cubicBezTo>
                      <a:pt x="1105219" y="861438"/>
                      <a:pt x="1146443" y="899808"/>
                      <a:pt x="1196326" y="938991"/>
                    </a:cubicBezTo>
                    <a:lnTo>
                      <a:pt x="1250837" y="841846"/>
                    </a:lnTo>
                    <a:cubicBezTo>
                      <a:pt x="1203659" y="810268"/>
                      <a:pt x="1164874" y="777341"/>
                      <a:pt x="1134499" y="743046"/>
                    </a:cubicBezTo>
                    <a:cubicBezTo>
                      <a:pt x="1155120" y="709851"/>
                      <a:pt x="1172742" y="673528"/>
                      <a:pt x="1187391" y="634067"/>
                    </a:cubicBezTo>
                    <a:cubicBezTo>
                      <a:pt x="1202031" y="594597"/>
                      <a:pt x="1215576" y="548736"/>
                      <a:pt x="1228053" y="496486"/>
                    </a:cubicBezTo>
                    <a:lnTo>
                      <a:pt x="1228053" y="387909"/>
                    </a:lnTo>
                    <a:lnTo>
                      <a:pt x="940093" y="387909"/>
                    </a:lnTo>
                    <a:lnTo>
                      <a:pt x="940093" y="334835"/>
                    </a:lnTo>
                    <a:cubicBezTo>
                      <a:pt x="1057241" y="320696"/>
                      <a:pt x="1152682" y="305170"/>
                      <a:pt x="1226424" y="288295"/>
                    </a:cubicBezTo>
                    <a:close/>
                    <a:moveTo>
                      <a:pt x="2719668" y="166651"/>
                    </a:moveTo>
                    <a:lnTo>
                      <a:pt x="2587871" y="183803"/>
                    </a:lnTo>
                    <a:lnTo>
                      <a:pt x="2604140" y="235231"/>
                    </a:lnTo>
                    <a:lnTo>
                      <a:pt x="2312941" y="235231"/>
                    </a:lnTo>
                    <a:lnTo>
                      <a:pt x="2312941" y="516900"/>
                    </a:lnTo>
                    <a:cubicBezTo>
                      <a:pt x="2312941" y="575139"/>
                      <a:pt x="2311036" y="622224"/>
                      <a:pt x="2307236" y="658136"/>
                    </a:cubicBezTo>
                    <a:cubicBezTo>
                      <a:pt x="2303445" y="694067"/>
                      <a:pt x="2296110" y="728773"/>
                      <a:pt x="2285261" y="762226"/>
                    </a:cubicBezTo>
                    <a:cubicBezTo>
                      <a:pt x="2274441" y="795708"/>
                      <a:pt x="2257610" y="833409"/>
                      <a:pt x="2234846" y="875309"/>
                    </a:cubicBezTo>
                    <a:lnTo>
                      <a:pt x="2338963" y="934926"/>
                    </a:lnTo>
                    <a:cubicBezTo>
                      <a:pt x="2362290" y="890825"/>
                      <a:pt x="2379912" y="850417"/>
                      <a:pt x="2391827" y="813664"/>
                    </a:cubicBezTo>
                    <a:cubicBezTo>
                      <a:pt x="2403772" y="776939"/>
                      <a:pt x="2412306" y="735020"/>
                      <a:pt x="2417469" y="687954"/>
                    </a:cubicBezTo>
                    <a:cubicBezTo>
                      <a:pt x="2422612" y="640869"/>
                      <a:pt x="2425184" y="580582"/>
                      <a:pt x="2425184" y="507104"/>
                    </a:cubicBezTo>
                    <a:lnTo>
                      <a:pt x="2425184" y="333199"/>
                    </a:lnTo>
                    <a:lnTo>
                      <a:pt x="2991359" y="333199"/>
                    </a:lnTo>
                    <a:lnTo>
                      <a:pt x="2991359" y="235231"/>
                    </a:lnTo>
                    <a:lnTo>
                      <a:pt x="2744062" y="235231"/>
                    </a:lnTo>
                    <a:cubicBezTo>
                      <a:pt x="2735937" y="210197"/>
                      <a:pt x="2727793" y="187333"/>
                      <a:pt x="2719668" y="166651"/>
                    </a:cubicBezTo>
                    <a:close/>
                    <a:moveTo>
                      <a:pt x="1973442" y="160940"/>
                    </a:moveTo>
                    <a:lnTo>
                      <a:pt x="1905119" y="234418"/>
                    </a:lnTo>
                    <a:cubicBezTo>
                      <a:pt x="1921930" y="248031"/>
                      <a:pt x="1948515" y="271975"/>
                      <a:pt x="1984843" y="306270"/>
                    </a:cubicBezTo>
                    <a:lnTo>
                      <a:pt x="1879096" y="306270"/>
                    </a:lnTo>
                    <a:cubicBezTo>
                      <a:pt x="1877468" y="248031"/>
                      <a:pt x="1876658" y="203940"/>
                      <a:pt x="1876658" y="173998"/>
                    </a:cubicBezTo>
                    <a:lnTo>
                      <a:pt x="1760339" y="173998"/>
                    </a:lnTo>
                    <a:cubicBezTo>
                      <a:pt x="1762501" y="191963"/>
                      <a:pt x="1764130" y="236054"/>
                      <a:pt x="1765206" y="306270"/>
                    </a:cubicBezTo>
                    <a:lnTo>
                      <a:pt x="1386130" y="306270"/>
                    </a:lnTo>
                    <a:lnTo>
                      <a:pt x="1386130" y="417296"/>
                    </a:lnTo>
                    <a:lnTo>
                      <a:pt x="1770092" y="417296"/>
                    </a:lnTo>
                    <a:cubicBezTo>
                      <a:pt x="1776608" y="512011"/>
                      <a:pt x="1787428" y="594061"/>
                      <a:pt x="1802630" y="663455"/>
                    </a:cubicBezTo>
                    <a:cubicBezTo>
                      <a:pt x="1817813" y="732839"/>
                      <a:pt x="1835434" y="787137"/>
                      <a:pt x="1855493" y="826320"/>
                    </a:cubicBezTo>
                    <a:cubicBezTo>
                      <a:pt x="1877725" y="867684"/>
                      <a:pt x="1899423" y="896536"/>
                      <a:pt x="1920578" y="912875"/>
                    </a:cubicBezTo>
                    <a:cubicBezTo>
                      <a:pt x="1941733" y="929195"/>
                      <a:pt x="1965316" y="937355"/>
                      <a:pt x="1991339" y="937355"/>
                    </a:cubicBezTo>
                    <a:cubicBezTo>
                      <a:pt x="2017923" y="937355"/>
                      <a:pt x="2039745" y="929195"/>
                      <a:pt x="2056833" y="912875"/>
                    </a:cubicBezTo>
                    <a:cubicBezTo>
                      <a:pt x="2073921" y="896536"/>
                      <a:pt x="2087875" y="866603"/>
                      <a:pt x="2098724" y="823048"/>
                    </a:cubicBezTo>
                    <a:cubicBezTo>
                      <a:pt x="2102515" y="808909"/>
                      <a:pt x="2106458" y="790007"/>
                      <a:pt x="2110516" y="766320"/>
                    </a:cubicBezTo>
                    <a:cubicBezTo>
                      <a:pt x="2114583" y="742635"/>
                      <a:pt x="2117716" y="722096"/>
                      <a:pt x="2119879" y="704685"/>
                    </a:cubicBezTo>
                    <a:lnTo>
                      <a:pt x="2026324" y="672839"/>
                    </a:lnTo>
                    <a:cubicBezTo>
                      <a:pt x="2022000" y="702227"/>
                      <a:pt x="2017114" y="731356"/>
                      <a:pt x="2011685" y="760208"/>
                    </a:cubicBezTo>
                    <a:cubicBezTo>
                      <a:pt x="2007893" y="777628"/>
                      <a:pt x="2004502" y="789184"/>
                      <a:pt x="2001521" y="794895"/>
                    </a:cubicBezTo>
                    <a:cubicBezTo>
                      <a:pt x="1998521" y="800616"/>
                      <a:pt x="1994597" y="803457"/>
                      <a:pt x="1989710" y="803457"/>
                    </a:cubicBezTo>
                    <a:cubicBezTo>
                      <a:pt x="1984290" y="803457"/>
                      <a:pt x="1978071" y="799114"/>
                      <a:pt x="1971022" y="790408"/>
                    </a:cubicBezTo>
                    <a:cubicBezTo>
                      <a:pt x="1948771" y="757749"/>
                      <a:pt x="1930894" y="711487"/>
                      <a:pt x="1917320" y="651612"/>
                    </a:cubicBezTo>
                    <a:cubicBezTo>
                      <a:pt x="1903775" y="591737"/>
                      <a:pt x="1893184" y="513647"/>
                      <a:pt x="1885592" y="417296"/>
                    </a:cubicBezTo>
                    <a:lnTo>
                      <a:pt x="2101162" y="417296"/>
                    </a:lnTo>
                    <a:lnTo>
                      <a:pt x="2101162" y="306270"/>
                    </a:lnTo>
                    <a:lnTo>
                      <a:pt x="2035269" y="306270"/>
                    </a:lnTo>
                    <a:lnTo>
                      <a:pt x="2080817" y="253197"/>
                    </a:lnTo>
                    <a:cubicBezTo>
                      <a:pt x="2068368" y="240675"/>
                      <a:pt x="2050470" y="224488"/>
                      <a:pt x="2027143" y="204619"/>
                    </a:cubicBezTo>
                    <a:cubicBezTo>
                      <a:pt x="2003817" y="184750"/>
                      <a:pt x="1985919" y="170190"/>
                      <a:pt x="1973442" y="160940"/>
                    </a:cubicBezTo>
                    <a:close/>
                    <a:moveTo>
                      <a:pt x="274896" y="-127"/>
                    </a:moveTo>
                    <a:lnTo>
                      <a:pt x="3364711" y="-127"/>
                    </a:lnTo>
                    <a:cubicBezTo>
                      <a:pt x="3436177" y="-127"/>
                      <a:pt x="3490117" y="63919"/>
                      <a:pt x="3477315" y="133571"/>
                    </a:cubicBezTo>
                    <a:lnTo>
                      <a:pt x="3316886" y="1006959"/>
                    </a:lnTo>
                    <a:cubicBezTo>
                      <a:pt x="3306980" y="1060875"/>
                      <a:pt x="3259583" y="1100058"/>
                      <a:pt x="3204272" y="1100058"/>
                    </a:cubicBezTo>
                    <a:lnTo>
                      <a:pt x="114457" y="1100058"/>
                    </a:lnTo>
                    <a:cubicBezTo>
                      <a:pt x="42991" y="1100058"/>
                      <a:pt x="-10950" y="1036003"/>
                      <a:pt x="1852" y="966351"/>
                    </a:cubicBezTo>
                    <a:lnTo>
                      <a:pt x="162282" y="92962"/>
                    </a:lnTo>
                    <a:cubicBezTo>
                      <a:pt x="172188" y="39066"/>
                      <a:pt x="219612" y="-127"/>
                      <a:pt x="274896" y="-127"/>
                    </a:cubicBez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ABD61ADA-4723-F0C4-FB4E-20FB59800CCA}"/>
                  </a:ext>
                </a:extLst>
              </p:cNvPr>
              <p:cNvSpPr/>
              <p:nvPr/>
            </p:nvSpPr>
            <p:spPr>
              <a:xfrm>
                <a:off x="2567625" y="1765448"/>
                <a:ext cx="2688212" cy="1065736"/>
              </a:xfrm>
              <a:custGeom>
                <a:avLst/>
                <a:gdLst>
                  <a:gd name="connsiteX0" fmla="*/ 1196971 w 2688212"/>
                  <a:gd name="connsiteY0" fmla="*/ 209527 h 1065736"/>
                  <a:gd name="connsiteX1" fmla="*/ 1196971 w 2688212"/>
                  <a:gd name="connsiteY1" fmla="*/ 512356 h 1065736"/>
                  <a:gd name="connsiteX2" fmla="*/ 1305680 w 2688212"/>
                  <a:gd name="connsiteY2" fmla="*/ 512356 h 1065736"/>
                  <a:gd name="connsiteX3" fmla="*/ 1452032 w 2688212"/>
                  <a:gd name="connsiteY3" fmla="*/ 477410 h 1065736"/>
                  <a:gd name="connsiteX4" fmla="*/ 1508563 w 2688212"/>
                  <a:gd name="connsiteY4" fmla="*/ 360932 h 1065736"/>
                  <a:gd name="connsiteX5" fmla="*/ 1451317 w 2688212"/>
                  <a:gd name="connsiteY5" fmla="*/ 245190 h 1065736"/>
                  <a:gd name="connsiteX6" fmla="*/ 1305680 w 2688212"/>
                  <a:gd name="connsiteY6" fmla="*/ 209527 h 1065736"/>
                  <a:gd name="connsiteX7" fmla="*/ 247776 w 2688212"/>
                  <a:gd name="connsiteY7" fmla="*/ 209527 h 1065736"/>
                  <a:gd name="connsiteX8" fmla="*/ 247776 w 2688212"/>
                  <a:gd name="connsiteY8" fmla="*/ 512356 h 1065736"/>
                  <a:gd name="connsiteX9" fmla="*/ 356466 w 2688212"/>
                  <a:gd name="connsiteY9" fmla="*/ 512356 h 1065736"/>
                  <a:gd name="connsiteX10" fmla="*/ 502837 w 2688212"/>
                  <a:gd name="connsiteY10" fmla="*/ 477410 h 1065736"/>
                  <a:gd name="connsiteX11" fmla="*/ 559368 w 2688212"/>
                  <a:gd name="connsiteY11" fmla="*/ 360932 h 1065736"/>
                  <a:gd name="connsiteX12" fmla="*/ 502132 w 2688212"/>
                  <a:gd name="connsiteY12" fmla="*/ 245190 h 1065736"/>
                  <a:gd name="connsiteX13" fmla="*/ 356466 w 2688212"/>
                  <a:gd name="connsiteY13" fmla="*/ 209527 h 1065736"/>
                  <a:gd name="connsiteX14" fmla="*/ 1804152 w 2688212"/>
                  <a:gd name="connsiteY14" fmla="*/ -127 h 1065736"/>
                  <a:gd name="connsiteX15" fmla="*/ 2688177 w 2688212"/>
                  <a:gd name="connsiteY15" fmla="*/ -127 h 1065736"/>
                  <a:gd name="connsiteX16" fmla="*/ 2688177 w 2688212"/>
                  <a:gd name="connsiteY16" fmla="*/ 219715 h 1065736"/>
                  <a:gd name="connsiteX17" fmla="*/ 2369346 w 2688212"/>
                  <a:gd name="connsiteY17" fmla="*/ 219715 h 1065736"/>
                  <a:gd name="connsiteX18" fmla="*/ 2369346 w 2688212"/>
                  <a:gd name="connsiteY18" fmla="*/ 1065610 h 1065736"/>
                  <a:gd name="connsiteX19" fmla="*/ 2122992 w 2688212"/>
                  <a:gd name="connsiteY19" fmla="*/ 1065610 h 1065736"/>
                  <a:gd name="connsiteX20" fmla="*/ 2122992 w 2688212"/>
                  <a:gd name="connsiteY20" fmla="*/ 219715 h 1065736"/>
                  <a:gd name="connsiteX21" fmla="*/ 1804152 w 2688212"/>
                  <a:gd name="connsiteY21" fmla="*/ 219715 h 1065736"/>
                  <a:gd name="connsiteX22" fmla="*/ 949159 w 2688212"/>
                  <a:gd name="connsiteY22" fmla="*/ -127 h 1065736"/>
                  <a:gd name="connsiteX23" fmla="*/ 1333207 w 2688212"/>
                  <a:gd name="connsiteY23" fmla="*/ -127 h 1065736"/>
                  <a:gd name="connsiteX24" fmla="*/ 1565065 w 2688212"/>
                  <a:gd name="connsiteY24" fmla="*/ 44280 h 1065736"/>
                  <a:gd name="connsiteX25" fmla="*/ 1716522 w 2688212"/>
                  <a:gd name="connsiteY25" fmla="*/ 170219 h 1065736"/>
                  <a:gd name="connsiteX26" fmla="*/ 1769424 w 2688212"/>
                  <a:gd name="connsiteY26" fmla="*/ 360932 h 1065736"/>
                  <a:gd name="connsiteX27" fmla="*/ 1716522 w 2688212"/>
                  <a:gd name="connsiteY27" fmla="*/ 551664 h 1065736"/>
                  <a:gd name="connsiteX28" fmla="*/ 1565065 w 2688212"/>
                  <a:gd name="connsiteY28" fmla="*/ 677613 h 1065736"/>
                  <a:gd name="connsiteX29" fmla="*/ 1333207 w 2688212"/>
                  <a:gd name="connsiteY29" fmla="*/ 722010 h 1065736"/>
                  <a:gd name="connsiteX30" fmla="*/ 1196971 w 2688212"/>
                  <a:gd name="connsiteY30" fmla="*/ 722010 h 1065736"/>
                  <a:gd name="connsiteX31" fmla="*/ 1196971 w 2688212"/>
                  <a:gd name="connsiteY31" fmla="*/ 1065610 h 1065736"/>
                  <a:gd name="connsiteX32" fmla="*/ 949159 w 2688212"/>
                  <a:gd name="connsiteY32" fmla="*/ 1065610 h 1065736"/>
                  <a:gd name="connsiteX33" fmla="*/ -36 w 2688212"/>
                  <a:gd name="connsiteY33" fmla="*/ -127 h 1065736"/>
                  <a:gd name="connsiteX34" fmla="*/ 384012 w 2688212"/>
                  <a:gd name="connsiteY34" fmla="*/ -127 h 1065736"/>
                  <a:gd name="connsiteX35" fmla="*/ 615879 w 2688212"/>
                  <a:gd name="connsiteY35" fmla="*/ 44280 h 1065736"/>
                  <a:gd name="connsiteX36" fmla="*/ 767327 w 2688212"/>
                  <a:gd name="connsiteY36" fmla="*/ 170219 h 1065736"/>
                  <a:gd name="connsiteX37" fmla="*/ 820210 w 2688212"/>
                  <a:gd name="connsiteY37" fmla="*/ 360932 h 1065736"/>
                  <a:gd name="connsiteX38" fmla="*/ 767327 w 2688212"/>
                  <a:gd name="connsiteY38" fmla="*/ 551664 h 1065736"/>
                  <a:gd name="connsiteX39" fmla="*/ 615879 w 2688212"/>
                  <a:gd name="connsiteY39" fmla="*/ 677613 h 1065736"/>
                  <a:gd name="connsiteX40" fmla="*/ 384012 w 2688212"/>
                  <a:gd name="connsiteY40" fmla="*/ 722010 h 1065736"/>
                  <a:gd name="connsiteX41" fmla="*/ 247776 w 2688212"/>
                  <a:gd name="connsiteY41" fmla="*/ 722010 h 1065736"/>
                  <a:gd name="connsiteX42" fmla="*/ 247776 w 2688212"/>
                  <a:gd name="connsiteY42" fmla="*/ 1065610 h 1065736"/>
                  <a:gd name="connsiteX43" fmla="*/ -36 w 2688212"/>
                  <a:gd name="connsiteY43" fmla="*/ 1065610 h 1065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688212" h="1065736">
                    <a:moveTo>
                      <a:pt x="1196971" y="209527"/>
                    </a:moveTo>
                    <a:lnTo>
                      <a:pt x="1196971" y="512356"/>
                    </a:lnTo>
                    <a:lnTo>
                      <a:pt x="1305680" y="512356"/>
                    </a:lnTo>
                    <a:cubicBezTo>
                      <a:pt x="1365573" y="512356"/>
                      <a:pt x="1414360" y="500704"/>
                      <a:pt x="1452032" y="477410"/>
                    </a:cubicBezTo>
                    <a:cubicBezTo>
                      <a:pt x="1489713" y="454117"/>
                      <a:pt x="1508563" y="415297"/>
                      <a:pt x="1508563" y="360932"/>
                    </a:cubicBezTo>
                    <a:cubicBezTo>
                      <a:pt x="1508563" y="307562"/>
                      <a:pt x="1489484" y="268981"/>
                      <a:pt x="1451317" y="245190"/>
                    </a:cubicBezTo>
                    <a:cubicBezTo>
                      <a:pt x="1413141" y="221418"/>
                      <a:pt x="1364611" y="209527"/>
                      <a:pt x="1305680" y="209527"/>
                    </a:cubicBezTo>
                    <a:close/>
                    <a:moveTo>
                      <a:pt x="247776" y="209527"/>
                    </a:moveTo>
                    <a:lnTo>
                      <a:pt x="247776" y="512356"/>
                    </a:lnTo>
                    <a:lnTo>
                      <a:pt x="356466" y="512356"/>
                    </a:lnTo>
                    <a:cubicBezTo>
                      <a:pt x="416378" y="512356"/>
                      <a:pt x="465175" y="500704"/>
                      <a:pt x="502837" y="477410"/>
                    </a:cubicBezTo>
                    <a:cubicBezTo>
                      <a:pt x="540527" y="454117"/>
                      <a:pt x="559368" y="415297"/>
                      <a:pt x="559368" y="360932"/>
                    </a:cubicBezTo>
                    <a:cubicBezTo>
                      <a:pt x="559368" y="307562"/>
                      <a:pt x="540289" y="268981"/>
                      <a:pt x="502132" y="245190"/>
                    </a:cubicBezTo>
                    <a:cubicBezTo>
                      <a:pt x="463946" y="221418"/>
                      <a:pt x="415416" y="209527"/>
                      <a:pt x="356466" y="209527"/>
                    </a:cubicBezTo>
                    <a:close/>
                    <a:moveTo>
                      <a:pt x="1804152" y="-127"/>
                    </a:moveTo>
                    <a:lnTo>
                      <a:pt x="2688177" y="-127"/>
                    </a:lnTo>
                    <a:lnTo>
                      <a:pt x="2688177" y="219715"/>
                    </a:lnTo>
                    <a:lnTo>
                      <a:pt x="2369346" y="219715"/>
                    </a:lnTo>
                    <a:lnTo>
                      <a:pt x="2369346" y="1065610"/>
                    </a:lnTo>
                    <a:lnTo>
                      <a:pt x="2122992" y="1065610"/>
                    </a:lnTo>
                    <a:lnTo>
                      <a:pt x="2122992" y="219715"/>
                    </a:lnTo>
                    <a:lnTo>
                      <a:pt x="1804152" y="219715"/>
                    </a:lnTo>
                    <a:close/>
                    <a:moveTo>
                      <a:pt x="949159" y="-127"/>
                    </a:moveTo>
                    <a:lnTo>
                      <a:pt x="1333207" y="-127"/>
                    </a:lnTo>
                    <a:cubicBezTo>
                      <a:pt x="1422085" y="-127"/>
                      <a:pt x="1499380" y="14682"/>
                      <a:pt x="1565065" y="44280"/>
                    </a:cubicBezTo>
                    <a:cubicBezTo>
                      <a:pt x="1630768" y="73887"/>
                      <a:pt x="1681260" y="115864"/>
                      <a:pt x="1716522" y="170219"/>
                    </a:cubicBezTo>
                    <a:cubicBezTo>
                      <a:pt x="1751783" y="224565"/>
                      <a:pt x="1769424" y="288142"/>
                      <a:pt x="1769424" y="360932"/>
                    </a:cubicBezTo>
                    <a:cubicBezTo>
                      <a:pt x="1769424" y="433750"/>
                      <a:pt x="1751783" y="497327"/>
                      <a:pt x="1716522" y="551664"/>
                    </a:cubicBezTo>
                    <a:cubicBezTo>
                      <a:pt x="1681260" y="606028"/>
                      <a:pt x="1630768" y="647996"/>
                      <a:pt x="1565065" y="677613"/>
                    </a:cubicBezTo>
                    <a:cubicBezTo>
                      <a:pt x="1499380" y="707201"/>
                      <a:pt x="1422085" y="722010"/>
                      <a:pt x="1333207" y="722010"/>
                    </a:cubicBezTo>
                    <a:lnTo>
                      <a:pt x="1196971" y="722010"/>
                    </a:lnTo>
                    <a:lnTo>
                      <a:pt x="1196971" y="1065610"/>
                    </a:lnTo>
                    <a:lnTo>
                      <a:pt x="949159" y="1065610"/>
                    </a:lnTo>
                    <a:close/>
                    <a:moveTo>
                      <a:pt x="-36" y="-127"/>
                    </a:moveTo>
                    <a:lnTo>
                      <a:pt x="384012" y="-127"/>
                    </a:lnTo>
                    <a:cubicBezTo>
                      <a:pt x="472890" y="-127"/>
                      <a:pt x="550195" y="14682"/>
                      <a:pt x="615879" y="44280"/>
                    </a:cubicBezTo>
                    <a:cubicBezTo>
                      <a:pt x="681583" y="73887"/>
                      <a:pt x="732065" y="115864"/>
                      <a:pt x="767327" y="170219"/>
                    </a:cubicBezTo>
                    <a:cubicBezTo>
                      <a:pt x="802588" y="224565"/>
                      <a:pt x="820210" y="288142"/>
                      <a:pt x="820210" y="360932"/>
                    </a:cubicBezTo>
                    <a:cubicBezTo>
                      <a:pt x="820210" y="433750"/>
                      <a:pt x="802588" y="497327"/>
                      <a:pt x="767327" y="551664"/>
                    </a:cubicBezTo>
                    <a:cubicBezTo>
                      <a:pt x="732065" y="606028"/>
                      <a:pt x="681583" y="647996"/>
                      <a:pt x="615879" y="677613"/>
                    </a:cubicBezTo>
                    <a:cubicBezTo>
                      <a:pt x="550195" y="707201"/>
                      <a:pt x="472890" y="722010"/>
                      <a:pt x="384012" y="722010"/>
                    </a:cubicBezTo>
                    <a:lnTo>
                      <a:pt x="247776" y="722010"/>
                    </a:lnTo>
                    <a:lnTo>
                      <a:pt x="247776" y="1065610"/>
                    </a:lnTo>
                    <a:lnTo>
                      <a:pt x="-36" y="1065610"/>
                    </a:ln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7372D30D-F1EA-9323-19DE-0E6186AC5BD6}"/>
                  </a:ext>
                </a:extLst>
              </p:cNvPr>
              <p:cNvSpPr/>
              <p:nvPr/>
            </p:nvSpPr>
            <p:spPr>
              <a:xfrm>
                <a:off x="2567625" y="1765448"/>
                <a:ext cx="2688212" cy="1065736"/>
              </a:xfrm>
              <a:custGeom>
                <a:avLst/>
                <a:gdLst>
                  <a:gd name="connsiteX0" fmla="*/ 1196971 w 2688212"/>
                  <a:gd name="connsiteY0" fmla="*/ 209527 h 1065736"/>
                  <a:gd name="connsiteX1" fmla="*/ 1196971 w 2688212"/>
                  <a:gd name="connsiteY1" fmla="*/ 512356 h 1065736"/>
                  <a:gd name="connsiteX2" fmla="*/ 1305680 w 2688212"/>
                  <a:gd name="connsiteY2" fmla="*/ 512356 h 1065736"/>
                  <a:gd name="connsiteX3" fmla="*/ 1452032 w 2688212"/>
                  <a:gd name="connsiteY3" fmla="*/ 477410 h 1065736"/>
                  <a:gd name="connsiteX4" fmla="*/ 1508563 w 2688212"/>
                  <a:gd name="connsiteY4" fmla="*/ 360932 h 1065736"/>
                  <a:gd name="connsiteX5" fmla="*/ 1451317 w 2688212"/>
                  <a:gd name="connsiteY5" fmla="*/ 245190 h 1065736"/>
                  <a:gd name="connsiteX6" fmla="*/ 1305680 w 2688212"/>
                  <a:gd name="connsiteY6" fmla="*/ 209527 h 1065736"/>
                  <a:gd name="connsiteX7" fmla="*/ 247776 w 2688212"/>
                  <a:gd name="connsiteY7" fmla="*/ 209527 h 1065736"/>
                  <a:gd name="connsiteX8" fmla="*/ 247776 w 2688212"/>
                  <a:gd name="connsiteY8" fmla="*/ 512356 h 1065736"/>
                  <a:gd name="connsiteX9" fmla="*/ 356466 w 2688212"/>
                  <a:gd name="connsiteY9" fmla="*/ 512356 h 1065736"/>
                  <a:gd name="connsiteX10" fmla="*/ 502837 w 2688212"/>
                  <a:gd name="connsiteY10" fmla="*/ 477410 h 1065736"/>
                  <a:gd name="connsiteX11" fmla="*/ 559368 w 2688212"/>
                  <a:gd name="connsiteY11" fmla="*/ 360932 h 1065736"/>
                  <a:gd name="connsiteX12" fmla="*/ 502132 w 2688212"/>
                  <a:gd name="connsiteY12" fmla="*/ 245190 h 1065736"/>
                  <a:gd name="connsiteX13" fmla="*/ 356466 w 2688212"/>
                  <a:gd name="connsiteY13" fmla="*/ 209527 h 1065736"/>
                  <a:gd name="connsiteX14" fmla="*/ 1804152 w 2688212"/>
                  <a:gd name="connsiteY14" fmla="*/ -127 h 1065736"/>
                  <a:gd name="connsiteX15" fmla="*/ 2688177 w 2688212"/>
                  <a:gd name="connsiteY15" fmla="*/ -127 h 1065736"/>
                  <a:gd name="connsiteX16" fmla="*/ 2688177 w 2688212"/>
                  <a:gd name="connsiteY16" fmla="*/ 219715 h 1065736"/>
                  <a:gd name="connsiteX17" fmla="*/ 2369346 w 2688212"/>
                  <a:gd name="connsiteY17" fmla="*/ 219715 h 1065736"/>
                  <a:gd name="connsiteX18" fmla="*/ 2369346 w 2688212"/>
                  <a:gd name="connsiteY18" fmla="*/ 1065610 h 1065736"/>
                  <a:gd name="connsiteX19" fmla="*/ 2122992 w 2688212"/>
                  <a:gd name="connsiteY19" fmla="*/ 1065610 h 1065736"/>
                  <a:gd name="connsiteX20" fmla="*/ 2122992 w 2688212"/>
                  <a:gd name="connsiteY20" fmla="*/ 219715 h 1065736"/>
                  <a:gd name="connsiteX21" fmla="*/ 1804152 w 2688212"/>
                  <a:gd name="connsiteY21" fmla="*/ 219715 h 1065736"/>
                  <a:gd name="connsiteX22" fmla="*/ 949159 w 2688212"/>
                  <a:gd name="connsiteY22" fmla="*/ -127 h 1065736"/>
                  <a:gd name="connsiteX23" fmla="*/ 1333207 w 2688212"/>
                  <a:gd name="connsiteY23" fmla="*/ -127 h 1065736"/>
                  <a:gd name="connsiteX24" fmla="*/ 1565065 w 2688212"/>
                  <a:gd name="connsiteY24" fmla="*/ 44280 h 1065736"/>
                  <a:gd name="connsiteX25" fmla="*/ 1716522 w 2688212"/>
                  <a:gd name="connsiteY25" fmla="*/ 170219 h 1065736"/>
                  <a:gd name="connsiteX26" fmla="*/ 1769424 w 2688212"/>
                  <a:gd name="connsiteY26" fmla="*/ 360932 h 1065736"/>
                  <a:gd name="connsiteX27" fmla="*/ 1716522 w 2688212"/>
                  <a:gd name="connsiteY27" fmla="*/ 551664 h 1065736"/>
                  <a:gd name="connsiteX28" fmla="*/ 1565065 w 2688212"/>
                  <a:gd name="connsiteY28" fmla="*/ 677613 h 1065736"/>
                  <a:gd name="connsiteX29" fmla="*/ 1333207 w 2688212"/>
                  <a:gd name="connsiteY29" fmla="*/ 722010 h 1065736"/>
                  <a:gd name="connsiteX30" fmla="*/ 1196971 w 2688212"/>
                  <a:gd name="connsiteY30" fmla="*/ 722010 h 1065736"/>
                  <a:gd name="connsiteX31" fmla="*/ 1196971 w 2688212"/>
                  <a:gd name="connsiteY31" fmla="*/ 1065610 h 1065736"/>
                  <a:gd name="connsiteX32" fmla="*/ 949159 w 2688212"/>
                  <a:gd name="connsiteY32" fmla="*/ 1065610 h 1065736"/>
                  <a:gd name="connsiteX33" fmla="*/ -36 w 2688212"/>
                  <a:gd name="connsiteY33" fmla="*/ -127 h 1065736"/>
                  <a:gd name="connsiteX34" fmla="*/ 384012 w 2688212"/>
                  <a:gd name="connsiteY34" fmla="*/ -127 h 1065736"/>
                  <a:gd name="connsiteX35" fmla="*/ 615879 w 2688212"/>
                  <a:gd name="connsiteY35" fmla="*/ 44280 h 1065736"/>
                  <a:gd name="connsiteX36" fmla="*/ 767327 w 2688212"/>
                  <a:gd name="connsiteY36" fmla="*/ 170219 h 1065736"/>
                  <a:gd name="connsiteX37" fmla="*/ 820210 w 2688212"/>
                  <a:gd name="connsiteY37" fmla="*/ 360932 h 1065736"/>
                  <a:gd name="connsiteX38" fmla="*/ 767327 w 2688212"/>
                  <a:gd name="connsiteY38" fmla="*/ 551664 h 1065736"/>
                  <a:gd name="connsiteX39" fmla="*/ 615879 w 2688212"/>
                  <a:gd name="connsiteY39" fmla="*/ 677613 h 1065736"/>
                  <a:gd name="connsiteX40" fmla="*/ 384012 w 2688212"/>
                  <a:gd name="connsiteY40" fmla="*/ 722010 h 1065736"/>
                  <a:gd name="connsiteX41" fmla="*/ 247776 w 2688212"/>
                  <a:gd name="connsiteY41" fmla="*/ 722010 h 1065736"/>
                  <a:gd name="connsiteX42" fmla="*/ 247776 w 2688212"/>
                  <a:gd name="connsiteY42" fmla="*/ 1065610 h 1065736"/>
                  <a:gd name="connsiteX43" fmla="*/ -36 w 2688212"/>
                  <a:gd name="connsiteY43" fmla="*/ 1065610 h 1065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688212" h="1065736">
                    <a:moveTo>
                      <a:pt x="1196971" y="209527"/>
                    </a:moveTo>
                    <a:lnTo>
                      <a:pt x="1196971" y="512356"/>
                    </a:lnTo>
                    <a:lnTo>
                      <a:pt x="1305680" y="512356"/>
                    </a:lnTo>
                    <a:cubicBezTo>
                      <a:pt x="1365573" y="512356"/>
                      <a:pt x="1414360" y="500704"/>
                      <a:pt x="1452032" y="477410"/>
                    </a:cubicBezTo>
                    <a:cubicBezTo>
                      <a:pt x="1489713" y="454117"/>
                      <a:pt x="1508563" y="415297"/>
                      <a:pt x="1508563" y="360932"/>
                    </a:cubicBezTo>
                    <a:cubicBezTo>
                      <a:pt x="1508563" y="307562"/>
                      <a:pt x="1489484" y="268981"/>
                      <a:pt x="1451317" y="245190"/>
                    </a:cubicBezTo>
                    <a:cubicBezTo>
                      <a:pt x="1413141" y="221418"/>
                      <a:pt x="1364611" y="209527"/>
                      <a:pt x="1305680" y="209527"/>
                    </a:cubicBezTo>
                    <a:close/>
                    <a:moveTo>
                      <a:pt x="247776" y="209527"/>
                    </a:moveTo>
                    <a:lnTo>
                      <a:pt x="247776" y="512356"/>
                    </a:lnTo>
                    <a:lnTo>
                      <a:pt x="356466" y="512356"/>
                    </a:lnTo>
                    <a:cubicBezTo>
                      <a:pt x="416378" y="512356"/>
                      <a:pt x="465175" y="500704"/>
                      <a:pt x="502837" y="477410"/>
                    </a:cubicBezTo>
                    <a:cubicBezTo>
                      <a:pt x="540527" y="454117"/>
                      <a:pt x="559368" y="415297"/>
                      <a:pt x="559368" y="360932"/>
                    </a:cubicBezTo>
                    <a:cubicBezTo>
                      <a:pt x="559368" y="307562"/>
                      <a:pt x="540289" y="268981"/>
                      <a:pt x="502132" y="245190"/>
                    </a:cubicBezTo>
                    <a:cubicBezTo>
                      <a:pt x="463946" y="221418"/>
                      <a:pt x="415416" y="209527"/>
                      <a:pt x="356466" y="209527"/>
                    </a:cubicBezTo>
                    <a:close/>
                    <a:moveTo>
                      <a:pt x="1804152" y="-127"/>
                    </a:moveTo>
                    <a:lnTo>
                      <a:pt x="2688177" y="-127"/>
                    </a:lnTo>
                    <a:lnTo>
                      <a:pt x="2688177" y="219715"/>
                    </a:lnTo>
                    <a:lnTo>
                      <a:pt x="2369346" y="219715"/>
                    </a:lnTo>
                    <a:lnTo>
                      <a:pt x="2369346" y="1065610"/>
                    </a:lnTo>
                    <a:lnTo>
                      <a:pt x="2122992" y="1065610"/>
                    </a:lnTo>
                    <a:lnTo>
                      <a:pt x="2122992" y="219715"/>
                    </a:lnTo>
                    <a:lnTo>
                      <a:pt x="1804152" y="219715"/>
                    </a:lnTo>
                    <a:close/>
                    <a:moveTo>
                      <a:pt x="949159" y="-127"/>
                    </a:moveTo>
                    <a:lnTo>
                      <a:pt x="1333207" y="-127"/>
                    </a:lnTo>
                    <a:cubicBezTo>
                      <a:pt x="1422085" y="-127"/>
                      <a:pt x="1499380" y="14682"/>
                      <a:pt x="1565065" y="44280"/>
                    </a:cubicBezTo>
                    <a:cubicBezTo>
                      <a:pt x="1630768" y="73887"/>
                      <a:pt x="1681260" y="115864"/>
                      <a:pt x="1716522" y="170219"/>
                    </a:cubicBezTo>
                    <a:cubicBezTo>
                      <a:pt x="1751783" y="224565"/>
                      <a:pt x="1769424" y="288142"/>
                      <a:pt x="1769424" y="360932"/>
                    </a:cubicBezTo>
                    <a:cubicBezTo>
                      <a:pt x="1769424" y="433750"/>
                      <a:pt x="1751783" y="497327"/>
                      <a:pt x="1716522" y="551664"/>
                    </a:cubicBezTo>
                    <a:cubicBezTo>
                      <a:pt x="1681260" y="606028"/>
                      <a:pt x="1630768" y="647996"/>
                      <a:pt x="1565065" y="677613"/>
                    </a:cubicBezTo>
                    <a:cubicBezTo>
                      <a:pt x="1499380" y="707201"/>
                      <a:pt x="1422085" y="722010"/>
                      <a:pt x="1333207" y="722010"/>
                    </a:cubicBezTo>
                    <a:lnTo>
                      <a:pt x="1196971" y="722010"/>
                    </a:lnTo>
                    <a:lnTo>
                      <a:pt x="1196971" y="1065610"/>
                    </a:lnTo>
                    <a:lnTo>
                      <a:pt x="949159" y="1065610"/>
                    </a:lnTo>
                    <a:close/>
                    <a:moveTo>
                      <a:pt x="-36" y="-127"/>
                    </a:moveTo>
                    <a:lnTo>
                      <a:pt x="384012" y="-127"/>
                    </a:lnTo>
                    <a:cubicBezTo>
                      <a:pt x="472890" y="-127"/>
                      <a:pt x="550195" y="14682"/>
                      <a:pt x="615879" y="44280"/>
                    </a:cubicBezTo>
                    <a:cubicBezTo>
                      <a:pt x="681583" y="73887"/>
                      <a:pt x="732065" y="115864"/>
                      <a:pt x="767327" y="170219"/>
                    </a:cubicBezTo>
                    <a:cubicBezTo>
                      <a:pt x="802588" y="224565"/>
                      <a:pt x="820210" y="288142"/>
                      <a:pt x="820210" y="360932"/>
                    </a:cubicBezTo>
                    <a:cubicBezTo>
                      <a:pt x="820210" y="433750"/>
                      <a:pt x="802588" y="497327"/>
                      <a:pt x="767327" y="551664"/>
                    </a:cubicBezTo>
                    <a:cubicBezTo>
                      <a:pt x="732065" y="606028"/>
                      <a:pt x="681583" y="647996"/>
                      <a:pt x="615879" y="677613"/>
                    </a:cubicBezTo>
                    <a:cubicBezTo>
                      <a:pt x="550195" y="707201"/>
                      <a:pt x="472890" y="722010"/>
                      <a:pt x="384012" y="722010"/>
                    </a:cubicBezTo>
                    <a:lnTo>
                      <a:pt x="247776" y="722010"/>
                    </a:lnTo>
                    <a:lnTo>
                      <a:pt x="247776" y="1065610"/>
                    </a:lnTo>
                    <a:lnTo>
                      <a:pt x="-36" y="1065610"/>
                    </a:ln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8FAB898D-511B-973A-D45B-367E30559064}"/>
                  </a:ext>
                </a:extLst>
              </p:cNvPr>
              <p:cNvSpPr/>
              <p:nvPr/>
            </p:nvSpPr>
            <p:spPr>
              <a:xfrm>
                <a:off x="2584780" y="3035721"/>
                <a:ext cx="6330372" cy="411214"/>
              </a:xfrm>
              <a:custGeom>
                <a:avLst/>
                <a:gdLst>
                  <a:gd name="connsiteX0" fmla="*/ 236051 w 6330372"/>
                  <a:gd name="connsiteY0" fmla="*/ 263376 h 411214"/>
                  <a:gd name="connsiteX1" fmla="*/ 265178 w 6330372"/>
                  <a:gd name="connsiteY1" fmla="*/ 279992 h 411214"/>
                  <a:gd name="connsiteX2" fmla="*/ 230393 w 6330372"/>
                  <a:gd name="connsiteY2" fmla="*/ 347941 h 411214"/>
                  <a:gd name="connsiteX3" fmla="*/ 188655 w 6330372"/>
                  <a:gd name="connsiteY3" fmla="*/ 411088 h 411214"/>
                  <a:gd name="connsiteX4" fmla="*/ 160823 w 6330372"/>
                  <a:gd name="connsiteY4" fmla="*/ 387498 h 411214"/>
                  <a:gd name="connsiteX5" fmla="*/ 202561 w 6330372"/>
                  <a:gd name="connsiteY5" fmla="*/ 327623 h 411214"/>
                  <a:gd name="connsiteX6" fmla="*/ 236051 w 6330372"/>
                  <a:gd name="connsiteY6" fmla="*/ 263376 h 411214"/>
                  <a:gd name="connsiteX7" fmla="*/ 329510 w 6330372"/>
                  <a:gd name="connsiteY7" fmla="*/ 262945 h 411214"/>
                  <a:gd name="connsiteX8" fmla="*/ 366467 w 6330372"/>
                  <a:gd name="connsiteY8" fmla="*/ 327833 h 411214"/>
                  <a:gd name="connsiteX9" fmla="*/ 393871 w 6330372"/>
                  <a:gd name="connsiteY9" fmla="*/ 378754 h 411214"/>
                  <a:gd name="connsiteX10" fmla="*/ 400834 w 6330372"/>
                  <a:gd name="connsiteY10" fmla="*/ 391860 h 411214"/>
                  <a:gd name="connsiteX11" fmla="*/ 370820 w 6330372"/>
                  <a:gd name="connsiteY11" fmla="*/ 410208 h 411214"/>
                  <a:gd name="connsiteX12" fmla="*/ 337578 w 6330372"/>
                  <a:gd name="connsiteY12" fmla="*/ 346841 h 411214"/>
                  <a:gd name="connsiteX13" fmla="*/ 300402 w 6330372"/>
                  <a:gd name="connsiteY13" fmla="*/ 281743 h 411214"/>
                  <a:gd name="connsiteX14" fmla="*/ 6029032 w 6330372"/>
                  <a:gd name="connsiteY14" fmla="*/ 257713 h 411214"/>
                  <a:gd name="connsiteX15" fmla="*/ 6029032 w 6330372"/>
                  <a:gd name="connsiteY15" fmla="*/ 349041 h 411214"/>
                  <a:gd name="connsiteX16" fmla="*/ 6248593 w 6330372"/>
                  <a:gd name="connsiteY16" fmla="*/ 349041 h 411214"/>
                  <a:gd name="connsiteX17" fmla="*/ 6248593 w 6330372"/>
                  <a:gd name="connsiteY17" fmla="*/ 257713 h 411214"/>
                  <a:gd name="connsiteX18" fmla="*/ 57781 w 6330372"/>
                  <a:gd name="connsiteY18" fmla="*/ 245028 h 411214"/>
                  <a:gd name="connsiteX19" fmla="*/ 57781 w 6330372"/>
                  <a:gd name="connsiteY19" fmla="*/ 313197 h 411214"/>
                  <a:gd name="connsiteX20" fmla="*/ 118227 w 6330372"/>
                  <a:gd name="connsiteY20" fmla="*/ 302282 h 411214"/>
                  <a:gd name="connsiteX21" fmla="*/ 118227 w 6330372"/>
                  <a:gd name="connsiteY21" fmla="*/ 245028 h 411214"/>
                  <a:gd name="connsiteX22" fmla="*/ 3218310 w 6330372"/>
                  <a:gd name="connsiteY22" fmla="*/ 232802 h 411214"/>
                  <a:gd name="connsiteX23" fmla="*/ 3218310 w 6330372"/>
                  <a:gd name="connsiteY23" fmla="*/ 345531 h 411214"/>
                  <a:gd name="connsiteX24" fmla="*/ 3334419 w 6330372"/>
                  <a:gd name="connsiteY24" fmla="*/ 345531 h 411214"/>
                  <a:gd name="connsiteX25" fmla="*/ 3334419 w 6330372"/>
                  <a:gd name="connsiteY25" fmla="*/ 232802 h 411214"/>
                  <a:gd name="connsiteX26" fmla="*/ 5993818 w 6330372"/>
                  <a:gd name="connsiteY26" fmla="*/ 223179 h 411214"/>
                  <a:gd name="connsiteX27" fmla="*/ 6283817 w 6330372"/>
                  <a:gd name="connsiteY27" fmla="*/ 223179 h 411214"/>
                  <a:gd name="connsiteX28" fmla="*/ 6283817 w 6330372"/>
                  <a:gd name="connsiteY28" fmla="*/ 405836 h 411214"/>
                  <a:gd name="connsiteX29" fmla="*/ 6248593 w 6330372"/>
                  <a:gd name="connsiteY29" fmla="*/ 405836 h 411214"/>
                  <a:gd name="connsiteX30" fmla="*/ 6248593 w 6330372"/>
                  <a:gd name="connsiteY30" fmla="*/ 382236 h 411214"/>
                  <a:gd name="connsiteX31" fmla="*/ 6029032 w 6330372"/>
                  <a:gd name="connsiteY31" fmla="*/ 382236 h 411214"/>
                  <a:gd name="connsiteX32" fmla="*/ 6029032 w 6330372"/>
                  <a:gd name="connsiteY32" fmla="*/ 405836 h 411214"/>
                  <a:gd name="connsiteX33" fmla="*/ 5993818 w 6330372"/>
                  <a:gd name="connsiteY33" fmla="*/ 405836 h 411214"/>
                  <a:gd name="connsiteX34" fmla="*/ 4449121 w 6330372"/>
                  <a:gd name="connsiteY34" fmla="*/ 203950 h 411214"/>
                  <a:gd name="connsiteX35" fmla="*/ 4489126 w 6330372"/>
                  <a:gd name="connsiteY35" fmla="*/ 294849 h 411214"/>
                  <a:gd name="connsiteX36" fmla="*/ 4526511 w 6330372"/>
                  <a:gd name="connsiteY36" fmla="*/ 203950 h 411214"/>
                  <a:gd name="connsiteX37" fmla="*/ 4913026 w 6330372"/>
                  <a:gd name="connsiteY37" fmla="*/ 203070 h 411214"/>
                  <a:gd name="connsiteX38" fmla="*/ 4949526 w 6330372"/>
                  <a:gd name="connsiteY38" fmla="*/ 203520 h 411214"/>
                  <a:gd name="connsiteX39" fmla="*/ 4947583 w 6330372"/>
                  <a:gd name="connsiteY39" fmla="*/ 219476 h 411214"/>
                  <a:gd name="connsiteX40" fmla="*/ 4943887 w 6330372"/>
                  <a:gd name="connsiteY40" fmla="*/ 247209 h 411214"/>
                  <a:gd name="connsiteX41" fmla="*/ 5109537 w 6330372"/>
                  <a:gd name="connsiteY41" fmla="*/ 247209 h 411214"/>
                  <a:gd name="connsiteX42" fmla="*/ 5096506 w 6330372"/>
                  <a:gd name="connsiteY42" fmla="*/ 347300 h 411214"/>
                  <a:gd name="connsiteX43" fmla="*/ 5078457 w 6330372"/>
                  <a:gd name="connsiteY43" fmla="*/ 389019 h 411214"/>
                  <a:gd name="connsiteX44" fmla="*/ 5039975 w 6330372"/>
                  <a:gd name="connsiteY44" fmla="*/ 402785 h 411214"/>
                  <a:gd name="connsiteX45" fmla="*/ 4963013 w 6330372"/>
                  <a:gd name="connsiteY45" fmla="*/ 398862 h 411214"/>
                  <a:gd name="connsiteX46" fmla="*/ 4956927 w 6330372"/>
                  <a:gd name="connsiteY46" fmla="*/ 366959 h 411214"/>
                  <a:gd name="connsiteX47" fmla="*/ 5025631 w 6330372"/>
                  <a:gd name="connsiteY47" fmla="*/ 372641 h 411214"/>
                  <a:gd name="connsiteX48" fmla="*/ 5048891 w 6330372"/>
                  <a:gd name="connsiteY48" fmla="*/ 366069 h 411214"/>
                  <a:gd name="connsiteX49" fmla="*/ 5060854 w 6330372"/>
                  <a:gd name="connsiteY49" fmla="*/ 339848 h 411214"/>
                  <a:gd name="connsiteX50" fmla="*/ 5070417 w 6330372"/>
                  <a:gd name="connsiteY50" fmla="*/ 278251 h 411214"/>
                  <a:gd name="connsiteX51" fmla="*/ 4937801 w 6330372"/>
                  <a:gd name="connsiteY51" fmla="*/ 278251 h 411214"/>
                  <a:gd name="connsiteX52" fmla="*/ 4912807 w 6330372"/>
                  <a:gd name="connsiteY52" fmla="*/ 330244 h 411214"/>
                  <a:gd name="connsiteX53" fmla="*/ 4867363 w 6330372"/>
                  <a:gd name="connsiteY53" fmla="*/ 370011 h 411214"/>
                  <a:gd name="connsiteX54" fmla="*/ 4791706 w 6330372"/>
                  <a:gd name="connsiteY54" fmla="*/ 406716 h 411214"/>
                  <a:gd name="connsiteX55" fmla="*/ 4771704 w 6330372"/>
                  <a:gd name="connsiteY55" fmla="*/ 377874 h 411214"/>
                  <a:gd name="connsiteX56" fmla="*/ 4838017 w 6330372"/>
                  <a:gd name="connsiteY56" fmla="*/ 348822 h 411214"/>
                  <a:gd name="connsiteX57" fmla="*/ 4878441 w 6330372"/>
                  <a:gd name="connsiteY57" fmla="*/ 317779 h 411214"/>
                  <a:gd name="connsiteX58" fmla="*/ 4900844 w 6330372"/>
                  <a:gd name="connsiteY58" fmla="*/ 278251 h 411214"/>
                  <a:gd name="connsiteX59" fmla="*/ 4786068 w 6330372"/>
                  <a:gd name="connsiteY59" fmla="*/ 278251 h 411214"/>
                  <a:gd name="connsiteX60" fmla="*/ 4786068 w 6330372"/>
                  <a:gd name="connsiteY60" fmla="*/ 247209 h 411214"/>
                  <a:gd name="connsiteX61" fmla="*/ 4907788 w 6330372"/>
                  <a:gd name="connsiteY61" fmla="*/ 247209 h 411214"/>
                  <a:gd name="connsiteX62" fmla="*/ 4913026 w 6330372"/>
                  <a:gd name="connsiteY62" fmla="*/ 203070 h 411214"/>
                  <a:gd name="connsiteX63" fmla="*/ 3607416 w 6330372"/>
                  <a:gd name="connsiteY63" fmla="*/ 182101 h 411214"/>
                  <a:gd name="connsiteX64" fmla="*/ 3796534 w 6330372"/>
                  <a:gd name="connsiteY64" fmla="*/ 182101 h 411214"/>
                  <a:gd name="connsiteX65" fmla="*/ 3796534 w 6330372"/>
                  <a:gd name="connsiteY65" fmla="*/ 216635 h 411214"/>
                  <a:gd name="connsiteX66" fmla="*/ 3720458 w 6330372"/>
                  <a:gd name="connsiteY66" fmla="*/ 216635 h 411214"/>
                  <a:gd name="connsiteX67" fmla="*/ 3720458 w 6330372"/>
                  <a:gd name="connsiteY67" fmla="*/ 323251 h 411214"/>
                  <a:gd name="connsiteX68" fmla="*/ 3811326 w 6330372"/>
                  <a:gd name="connsiteY68" fmla="*/ 308825 h 411214"/>
                  <a:gd name="connsiteX69" fmla="*/ 3812203 w 6330372"/>
                  <a:gd name="connsiteY69" fmla="*/ 343790 h 411214"/>
                  <a:gd name="connsiteX70" fmla="*/ 3599595 w 6330372"/>
                  <a:gd name="connsiteY70" fmla="*/ 375693 h 411214"/>
                  <a:gd name="connsiteX71" fmla="*/ 3594814 w 6330372"/>
                  <a:gd name="connsiteY71" fmla="*/ 341159 h 411214"/>
                  <a:gd name="connsiteX72" fmla="*/ 3645249 w 6330372"/>
                  <a:gd name="connsiteY72" fmla="*/ 334185 h 411214"/>
                  <a:gd name="connsiteX73" fmla="*/ 3684377 w 6330372"/>
                  <a:gd name="connsiteY73" fmla="*/ 328933 h 411214"/>
                  <a:gd name="connsiteX74" fmla="*/ 3684377 w 6330372"/>
                  <a:gd name="connsiteY74" fmla="*/ 216635 h 411214"/>
                  <a:gd name="connsiteX75" fmla="*/ 3607416 w 6330372"/>
                  <a:gd name="connsiteY75" fmla="*/ 216635 h 411214"/>
                  <a:gd name="connsiteX76" fmla="*/ 2414447 w 6330372"/>
                  <a:gd name="connsiteY76" fmla="*/ 175099 h 411214"/>
                  <a:gd name="connsiteX77" fmla="*/ 2804877 w 6330372"/>
                  <a:gd name="connsiteY77" fmla="*/ 175099 h 411214"/>
                  <a:gd name="connsiteX78" fmla="*/ 2804877 w 6330372"/>
                  <a:gd name="connsiteY78" fmla="*/ 212694 h 411214"/>
                  <a:gd name="connsiteX79" fmla="*/ 2414447 w 6330372"/>
                  <a:gd name="connsiteY79" fmla="*/ 212694 h 411214"/>
                  <a:gd name="connsiteX80" fmla="*/ 4242171 w 6330372"/>
                  <a:gd name="connsiteY80" fmla="*/ 163303 h 411214"/>
                  <a:gd name="connsiteX81" fmla="*/ 4242171 w 6330372"/>
                  <a:gd name="connsiteY81" fmla="*/ 209202 h 411214"/>
                  <a:gd name="connsiteX82" fmla="*/ 4241724 w 6330372"/>
                  <a:gd name="connsiteY82" fmla="*/ 234974 h 411214"/>
                  <a:gd name="connsiteX83" fmla="*/ 4306074 w 6330372"/>
                  <a:gd name="connsiteY83" fmla="*/ 234974 h 411214"/>
                  <a:gd name="connsiteX84" fmla="*/ 4306074 w 6330372"/>
                  <a:gd name="connsiteY84" fmla="*/ 163303 h 411214"/>
                  <a:gd name="connsiteX85" fmla="*/ 57781 w 6330372"/>
                  <a:gd name="connsiteY85" fmla="*/ 155440 h 411214"/>
                  <a:gd name="connsiteX86" fmla="*/ 57781 w 6330372"/>
                  <a:gd name="connsiteY86" fmla="*/ 213555 h 411214"/>
                  <a:gd name="connsiteX87" fmla="*/ 118227 w 6330372"/>
                  <a:gd name="connsiteY87" fmla="*/ 213555 h 411214"/>
                  <a:gd name="connsiteX88" fmla="*/ 118227 w 6330372"/>
                  <a:gd name="connsiteY88" fmla="*/ 155440 h 411214"/>
                  <a:gd name="connsiteX89" fmla="*/ 3049193 w 6330372"/>
                  <a:gd name="connsiteY89" fmla="*/ 131850 h 411214"/>
                  <a:gd name="connsiteX90" fmla="*/ 3068319 w 6330372"/>
                  <a:gd name="connsiteY90" fmla="*/ 208972 h 411214"/>
                  <a:gd name="connsiteX91" fmla="*/ 3083541 w 6330372"/>
                  <a:gd name="connsiteY91" fmla="*/ 286536 h 411214"/>
                  <a:gd name="connsiteX92" fmla="*/ 3051355 w 6330372"/>
                  <a:gd name="connsiteY92" fmla="*/ 293108 h 411214"/>
                  <a:gd name="connsiteX93" fmla="*/ 3037020 w 6330372"/>
                  <a:gd name="connsiteY93" fmla="*/ 216396 h 411214"/>
                  <a:gd name="connsiteX94" fmla="*/ 3018322 w 6330372"/>
                  <a:gd name="connsiteY94" fmla="*/ 140163 h 411214"/>
                  <a:gd name="connsiteX95" fmla="*/ 3130060 w 6330372"/>
                  <a:gd name="connsiteY95" fmla="*/ 130539 h 411214"/>
                  <a:gd name="connsiteX96" fmla="*/ 3161807 w 6330372"/>
                  <a:gd name="connsiteY96" fmla="*/ 137962 h 411214"/>
                  <a:gd name="connsiteX97" fmla="*/ 3143538 w 6330372"/>
                  <a:gd name="connsiteY97" fmla="*/ 221868 h 411214"/>
                  <a:gd name="connsiteX98" fmla="*/ 3120069 w 6330372"/>
                  <a:gd name="connsiteY98" fmla="*/ 318449 h 411214"/>
                  <a:gd name="connsiteX99" fmla="*/ 3137880 w 6330372"/>
                  <a:gd name="connsiteY99" fmla="*/ 313197 h 411214"/>
                  <a:gd name="connsiteX100" fmla="*/ 3165275 w 6330372"/>
                  <a:gd name="connsiteY100" fmla="*/ 305333 h 411214"/>
                  <a:gd name="connsiteX101" fmla="*/ 3170932 w 6330372"/>
                  <a:gd name="connsiteY101" fmla="*/ 337677 h 411214"/>
                  <a:gd name="connsiteX102" fmla="*/ 3005721 w 6330372"/>
                  <a:gd name="connsiteY102" fmla="*/ 385747 h 411214"/>
                  <a:gd name="connsiteX103" fmla="*/ 2998320 w 6330372"/>
                  <a:gd name="connsiteY103" fmla="*/ 353413 h 411214"/>
                  <a:gd name="connsiteX104" fmla="*/ 3085703 w 6330372"/>
                  <a:gd name="connsiteY104" fmla="*/ 328503 h 411214"/>
                  <a:gd name="connsiteX105" fmla="*/ 3110267 w 6330372"/>
                  <a:gd name="connsiteY105" fmla="*/ 227550 h 411214"/>
                  <a:gd name="connsiteX106" fmla="*/ 3130060 w 6330372"/>
                  <a:gd name="connsiteY106" fmla="*/ 130539 h 411214"/>
                  <a:gd name="connsiteX107" fmla="*/ 1650809 w 6330372"/>
                  <a:gd name="connsiteY107" fmla="*/ 87711 h 411214"/>
                  <a:gd name="connsiteX108" fmla="*/ 1650809 w 6330372"/>
                  <a:gd name="connsiteY108" fmla="*/ 217496 h 411214"/>
                  <a:gd name="connsiteX109" fmla="*/ 1705178 w 6330372"/>
                  <a:gd name="connsiteY109" fmla="*/ 217496 h 411214"/>
                  <a:gd name="connsiteX110" fmla="*/ 1761251 w 6330372"/>
                  <a:gd name="connsiteY110" fmla="*/ 199368 h 411214"/>
                  <a:gd name="connsiteX111" fmla="*/ 1780825 w 6330372"/>
                  <a:gd name="connsiteY111" fmla="*/ 152819 h 411214"/>
                  <a:gd name="connsiteX112" fmla="*/ 1761251 w 6330372"/>
                  <a:gd name="connsiteY112" fmla="*/ 106059 h 411214"/>
                  <a:gd name="connsiteX113" fmla="*/ 1705178 w 6330372"/>
                  <a:gd name="connsiteY113" fmla="*/ 87711 h 411214"/>
                  <a:gd name="connsiteX114" fmla="*/ 1238148 w 6330372"/>
                  <a:gd name="connsiteY114" fmla="*/ 87711 h 411214"/>
                  <a:gd name="connsiteX115" fmla="*/ 1238148 w 6330372"/>
                  <a:gd name="connsiteY115" fmla="*/ 217496 h 411214"/>
                  <a:gd name="connsiteX116" fmla="*/ 1292488 w 6330372"/>
                  <a:gd name="connsiteY116" fmla="*/ 217496 h 411214"/>
                  <a:gd name="connsiteX117" fmla="*/ 1348590 w 6330372"/>
                  <a:gd name="connsiteY117" fmla="*/ 199368 h 411214"/>
                  <a:gd name="connsiteX118" fmla="*/ 1368145 w 6330372"/>
                  <a:gd name="connsiteY118" fmla="*/ 152819 h 411214"/>
                  <a:gd name="connsiteX119" fmla="*/ 1348590 w 6330372"/>
                  <a:gd name="connsiteY119" fmla="*/ 106059 h 411214"/>
                  <a:gd name="connsiteX120" fmla="*/ 1292488 w 6330372"/>
                  <a:gd name="connsiteY120" fmla="*/ 87711 h 411214"/>
                  <a:gd name="connsiteX121" fmla="*/ 5417756 w 6330372"/>
                  <a:gd name="connsiteY121" fmla="*/ 86400 h 411214"/>
                  <a:gd name="connsiteX122" fmla="*/ 5455599 w 6330372"/>
                  <a:gd name="connsiteY122" fmla="*/ 136221 h 411214"/>
                  <a:gd name="connsiteX123" fmla="*/ 5492556 w 6330372"/>
                  <a:gd name="connsiteY123" fmla="*/ 188663 h 411214"/>
                  <a:gd name="connsiteX124" fmla="*/ 5463848 w 6330372"/>
                  <a:gd name="connsiteY124" fmla="*/ 208322 h 411214"/>
                  <a:gd name="connsiteX125" fmla="*/ 5427338 w 6330372"/>
                  <a:gd name="connsiteY125" fmla="*/ 154560 h 411214"/>
                  <a:gd name="connsiteX126" fmla="*/ 5390810 w 6330372"/>
                  <a:gd name="connsiteY126" fmla="*/ 106059 h 411214"/>
                  <a:gd name="connsiteX127" fmla="*/ 5680360 w 6330372"/>
                  <a:gd name="connsiteY127" fmla="*/ 85970 h 411214"/>
                  <a:gd name="connsiteX128" fmla="*/ 5708640 w 6330372"/>
                  <a:gd name="connsiteY128" fmla="*/ 105628 h 411214"/>
                  <a:gd name="connsiteX129" fmla="*/ 5672988 w 6330372"/>
                  <a:gd name="connsiteY129" fmla="*/ 158071 h 411214"/>
                  <a:gd name="connsiteX130" fmla="*/ 5634297 w 6330372"/>
                  <a:gd name="connsiteY130" fmla="*/ 208753 h 411214"/>
                  <a:gd name="connsiteX131" fmla="*/ 5606465 w 6330372"/>
                  <a:gd name="connsiteY131" fmla="*/ 188663 h 411214"/>
                  <a:gd name="connsiteX132" fmla="*/ 5644927 w 6330372"/>
                  <a:gd name="connsiteY132" fmla="*/ 138842 h 411214"/>
                  <a:gd name="connsiteX133" fmla="*/ 5680360 w 6330372"/>
                  <a:gd name="connsiteY133" fmla="*/ 85970 h 411214"/>
                  <a:gd name="connsiteX134" fmla="*/ 4875631 w 6330372"/>
                  <a:gd name="connsiteY134" fmla="*/ 74595 h 411214"/>
                  <a:gd name="connsiteX135" fmla="*/ 4959108 w 6330372"/>
                  <a:gd name="connsiteY135" fmla="*/ 136652 h 411214"/>
                  <a:gd name="connsiteX136" fmla="*/ 5051272 w 6330372"/>
                  <a:gd name="connsiteY136" fmla="*/ 74595 h 411214"/>
                  <a:gd name="connsiteX137" fmla="*/ 232127 w 6330372"/>
                  <a:gd name="connsiteY137" fmla="*/ 70233 h 411214"/>
                  <a:gd name="connsiteX138" fmla="*/ 232127 w 6330372"/>
                  <a:gd name="connsiteY138" fmla="*/ 202209 h 411214"/>
                  <a:gd name="connsiteX139" fmla="*/ 333863 w 6330372"/>
                  <a:gd name="connsiteY139" fmla="*/ 202209 h 411214"/>
                  <a:gd name="connsiteX140" fmla="*/ 333863 w 6330372"/>
                  <a:gd name="connsiteY140" fmla="*/ 70233 h 411214"/>
                  <a:gd name="connsiteX141" fmla="*/ 57781 w 6330372"/>
                  <a:gd name="connsiteY141" fmla="*/ 65862 h 411214"/>
                  <a:gd name="connsiteX142" fmla="*/ 57781 w 6330372"/>
                  <a:gd name="connsiteY142" fmla="*/ 123986 h 411214"/>
                  <a:gd name="connsiteX143" fmla="*/ 118227 w 6330372"/>
                  <a:gd name="connsiteY143" fmla="*/ 123986 h 411214"/>
                  <a:gd name="connsiteX144" fmla="*/ 118227 w 6330372"/>
                  <a:gd name="connsiteY144" fmla="*/ 65862 h 411214"/>
                  <a:gd name="connsiteX145" fmla="*/ 4242171 w 6330372"/>
                  <a:gd name="connsiteY145" fmla="*/ 61490 h 411214"/>
                  <a:gd name="connsiteX146" fmla="*/ 4242171 w 6330372"/>
                  <a:gd name="connsiteY146" fmla="*/ 132280 h 411214"/>
                  <a:gd name="connsiteX147" fmla="*/ 4306074 w 6330372"/>
                  <a:gd name="connsiteY147" fmla="*/ 132280 h 411214"/>
                  <a:gd name="connsiteX148" fmla="*/ 4306074 w 6330372"/>
                  <a:gd name="connsiteY148" fmla="*/ 61490 h 411214"/>
                  <a:gd name="connsiteX149" fmla="*/ 1992194 w 6330372"/>
                  <a:gd name="connsiteY149" fmla="*/ 53626 h 411214"/>
                  <a:gd name="connsiteX150" fmla="*/ 2228710 w 6330372"/>
                  <a:gd name="connsiteY150" fmla="*/ 53626 h 411214"/>
                  <a:gd name="connsiteX151" fmla="*/ 2228710 w 6330372"/>
                  <a:gd name="connsiteY151" fmla="*/ 88141 h 411214"/>
                  <a:gd name="connsiteX152" fmla="*/ 2129583 w 6330372"/>
                  <a:gd name="connsiteY152" fmla="*/ 88141 h 411214"/>
                  <a:gd name="connsiteX153" fmla="*/ 2129583 w 6330372"/>
                  <a:gd name="connsiteY153" fmla="*/ 373502 h 411214"/>
                  <a:gd name="connsiteX154" fmla="*/ 2090892 w 6330372"/>
                  <a:gd name="connsiteY154" fmla="*/ 373502 h 411214"/>
                  <a:gd name="connsiteX155" fmla="*/ 2090892 w 6330372"/>
                  <a:gd name="connsiteY155" fmla="*/ 88141 h 411214"/>
                  <a:gd name="connsiteX156" fmla="*/ 1992194 w 6330372"/>
                  <a:gd name="connsiteY156" fmla="*/ 88141 h 411214"/>
                  <a:gd name="connsiteX157" fmla="*/ 1612118 w 6330372"/>
                  <a:gd name="connsiteY157" fmla="*/ 53626 h 411214"/>
                  <a:gd name="connsiteX158" fmla="*/ 1709959 w 6330372"/>
                  <a:gd name="connsiteY158" fmla="*/ 53626 h 411214"/>
                  <a:gd name="connsiteX159" fmla="*/ 1767557 w 6330372"/>
                  <a:gd name="connsiteY159" fmla="*/ 66292 h 411214"/>
                  <a:gd name="connsiteX160" fmla="*/ 1807343 w 6330372"/>
                  <a:gd name="connsiteY160" fmla="*/ 101467 h 411214"/>
                  <a:gd name="connsiteX161" fmla="*/ 1821687 w 6330372"/>
                  <a:gd name="connsiteY161" fmla="*/ 152819 h 411214"/>
                  <a:gd name="connsiteX162" fmla="*/ 1807562 w 6330372"/>
                  <a:gd name="connsiteY162" fmla="*/ 204170 h 411214"/>
                  <a:gd name="connsiteX163" fmla="*/ 1767985 w 6330372"/>
                  <a:gd name="connsiteY163" fmla="*/ 239135 h 411214"/>
                  <a:gd name="connsiteX164" fmla="*/ 1709959 w 6330372"/>
                  <a:gd name="connsiteY164" fmla="*/ 251571 h 411214"/>
                  <a:gd name="connsiteX165" fmla="*/ 1650809 w 6330372"/>
                  <a:gd name="connsiteY165" fmla="*/ 251571 h 411214"/>
                  <a:gd name="connsiteX166" fmla="*/ 1650809 w 6330372"/>
                  <a:gd name="connsiteY166" fmla="*/ 373502 h 411214"/>
                  <a:gd name="connsiteX167" fmla="*/ 1612118 w 6330372"/>
                  <a:gd name="connsiteY167" fmla="*/ 373502 h 411214"/>
                  <a:gd name="connsiteX168" fmla="*/ 1199457 w 6330372"/>
                  <a:gd name="connsiteY168" fmla="*/ 53626 h 411214"/>
                  <a:gd name="connsiteX169" fmla="*/ 1297269 w 6330372"/>
                  <a:gd name="connsiteY169" fmla="*/ 53626 h 411214"/>
                  <a:gd name="connsiteX170" fmla="*/ 1354896 w 6330372"/>
                  <a:gd name="connsiteY170" fmla="*/ 66292 h 411214"/>
                  <a:gd name="connsiteX171" fmla="*/ 1394682 w 6330372"/>
                  <a:gd name="connsiteY171" fmla="*/ 101467 h 411214"/>
                  <a:gd name="connsiteX172" fmla="*/ 1409026 w 6330372"/>
                  <a:gd name="connsiteY172" fmla="*/ 152819 h 411214"/>
                  <a:gd name="connsiteX173" fmla="*/ 1394891 w 6330372"/>
                  <a:gd name="connsiteY173" fmla="*/ 204170 h 411214"/>
                  <a:gd name="connsiteX174" fmla="*/ 1355324 w 6330372"/>
                  <a:gd name="connsiteY174" fmla="*/ 239135 h 411214"/>
                  <a:gd name="connsiteX175" fmla="*/ 1297269 w 6330372"/>
                  <a:gd name="connsiteY175" fmla="*/ 251571 h 411214"/>
                  <a:gd name="connsiteX176" fmla="*/ 1238148 w 6330372"/>
                  <a:gd name="connsiteY176" fmla="*/ 251571 h 411214"/>
                  <a:gd name="connsiteX177" fmla="*/ 1238148 w 6330372"/>
                  <a:gd name="connsiteY177" fmla="*/ 373502 h 411214"/>
                  <a:gd name="connsiteX178" fmla="*/ 1199457 w 6330372"/>
                  <a:gd name="connsiteY178" fmla="*/ 373502 h 411214"/>
                  <a:gd name="connsiteX179" fmla="*/ 200399 w 6330372"/>
                  <a:gd name="connsiteY179" fmla="*/ 37459 h 411214"/>
                  <a:gd name="connsiteX180" fmla="*/ 365610 w 6330372"/>
                  <a:gd name="connsiteY180" fmla="*/ 37459 h 411214"/>
                  <a:gd name="connsiteX181" fmla="*/ 365610 w 6330372"/>
                  <a:gd name="connsiteY181" fmla="*/ 235863 h 411214"/>
                  <a:gd name="connsiteX182" fmla="*/ 200399 w 6330372"/>
                  <a:gd name="connsiteY182" fmla="*/ 235863 h 411214"/>
                  <a:gd name="connsiteX183" fmla="*/ 4317 w 6330372"/>
                  <a:gd name="connsiteY183" fmla="*/ 33518 h 411214"/>
                  <a:gd name="connsiteX184" fmla="*/ 178215 w 6330372"/>
                  <a:gd name="connsiteY184" fmla="*/ 33518 h 411214"/>
                  <a:gd name="connsiteX185" fmla="*/ 178215 w 6330372"/>
                  <a:gd name="connsiteY185" fmla="*/ 65862 h 411214"/>
                  <a:gd name="connsiteX186" fmla="*/ 149526 w 6330372"/>
                  <a:gd name="connsiteY186" fmla="*/ 65862 h 411214"/>
                  <a:gd name="connsiteX187" fmla="*/ 149526 w 6330372"/>
                  <a:gd name="connsiteY187" fmla="*/ 296590 h 411214"/>
                  <a:gd name="connsiteX188" fmla="*/ 180825 w 6330372"/>
                  <a:gd name="connsiteY188" fmla="*/ 290477 h 411214"/>
                  <a:gd name="connsiteX189" fmla="*/ 182130 w 6330372"/>
                  <a:gd name="connsiteY189" fmla="*/ 323681 h 411214"/>
                  <a:gd name="connsiteX190" fmla="*/ 149526 w 6330372"/>
                  <a:gd name="connsiteY190" fmla="*/ 329813 h 411214"/>
                  <a:gd name="connsiteX191" fmla="*/ 149526 w 6330372"/>
                  <a:gd name="connsiteY191" fmla="*/ 406716 h 411214"/>
                  <a:gd name="connsiteX192" fmla="*/ 118227 w 6330372"/>
                  <a:gd name="connsiteY192" fmla="*/ 406716 h 411214"/>
                  <a:gd name="connsiteX193" fmla="*/ 118227 w 6330372"/>
                  <a:gd name="connsiteY193" fmla="*/ 335496 h 411214"/>
                  <a:gd name="connsiteX194" fmla="*/ 3003 w 6330372"/>
                  <a:gd name="connsiteY194" fmla="*/ 356465 h 411214"/>
                  <a:gd name="connsiteX195" fmla="*/ -36 w 6330372"/>
                  <a:gd name="connsiteY195" fmla="*/ 322390 h 411214"/>
                  <a:gd name="connsiteX196" fmla="*/ 26482 w 6330372"/>
                  <a:gd name="connsiteY196" fmla="*/ 318449 h 411214"/>
                  <a:gd name="connsiteX197" fmla="*/ 26482 w 6330372"/>
                  <a:gd name="connsiteY197" fmla="*/ 65862 h 411214"/>
                  <a:gd name="connsiteX198" fmla="*/ 4317 w 6330372"/>
                  <a:gd name="connsiteY198" fmla="*/ 65862 h 411214"/>
                  <a:gd name="connsiteX199" fmla="*/ 746020 w 6330372"/>
                  <a:gd name="connsiteY199" fmla="*/ 31327 h 411214"/>
                  <a:gd name="connsiteX200" fmla="*/ 929928 w 6330372"/>
                  <a:gd name="connsiteY200" fmla="*/ 31327 h 411214"/>
                  <a:gd name="connsiteX201" fmla="*/ 929928 w 6330372"/>
                  <a:gd name="connsiteY201" fmla="*/ 64541 h 411214"/>
                  <a:gd name="connsiteX202" fmla="*/ 801236 w 6330372"/>
                  <a:gd name="connsiteY202" fmla="*/ 154560 h 411214"/>
                  <a:gd name="connsiteX203" fmla="*/ 971657 w 6330372"/>
                  <a:gd name="connsiteY203" fmla="*/ 154560 h 411214"/>
                  <a:gd name="connsiteX204" fmla="*/ 968190 w 6330372"/>
                  <a:gd name="connsiteY204" fmla="*/ 257713 h 411214"/>
                  <a:gd name="connsiteX205" fmla="*/ 960361 w 6330372"/>
                  <a:gd name="connsiteY205" fmla="*/ 343790 h 411214"/>
                  <a:gd name="connsiteX206" fmla="*/ 951017 w 6330372"/>
                  <a:gd name="connsiteY206" fmla="*/ 378104 h 411214"/>
                  <a:gd name="connsiteX207" fmla="*/ 933395 w 6330372"/>
                  <a:gd name="connsiteY207" fmla="*/ 394491 h 411214"/>
                  <a:gd name="connsiteX208" fmla="*/ 899058 w 6330372"/>
                  <a:gd name="connsiteY208" fmla="*/ 399293 h 411214"/>
                  <a:gd name="connsiteX209" fmla="*/ 859929 w 6330372"/>
                  <a:gd name="connsiteY209" fmla="*/ 397552 h 411214"/>
                  <a:gd name="connsiteX210" fmla="*/ 852538 w 6330372"/>
                  <a:gd name="connsiteY210" fmla="*/ 363018 h 411214"/>
                  <a:gd name="connsiteX211" fmla="*/ 868187 w 6330372"/>
                  <a:gd name="connsiteY211" fmla="*/ 364998 h 411214"/>
                  <a:gd name="connsiteX212" fmla="*/ 892085 w 6330372"/>
                  <a:gd name="connsiteY212" fmla="*/ 366529 h 411214"/>
                  <a:gd name="connsiteX213" fmla="*/ 911878 w 6330372"/>
                  <a:gd name="connsiteY213" fmla="*/ 363467 h 411214"/>
                  <a:gd name="connsiteX214" fmla="*/ 921889 w 6330372"/>
                  <a:gd name="connsiteY214" fmla="*/ 353193 h 411214"/>
                  <a:gd name="connsiteX215" fmla="*/ 927757 w 6330372"/>
                  <a:gd name="connsiteY215" fmla="*/ 331564 h 411214"/>
                  <a:gd name="connsiteX216" fmla="*/ 937748 w 6330372"/>
                  <a:gd name="connsiteY216" fmla="*/ 186903 h 411214"/>
                  <a:gd name="connsiteX217" fmla="*/ 908611 w 6330372"/>
                  <a:gd name="connsiteY217" fmla="*/ 186903 h 411214"/>
                  <a:gd name="connsiteX218" fmla="*/ 880789 w 6330372"/>
                  <a:gd name="connsiteY218" fmla="*/ 274530 h 411214"/>
                  <a:gd name="connsiteX219" fmla="*/ 840355 w 6330372"/>
                  <a:gd name="connsiteY219" fmla="*/ 340518 h 411214"/>
                  <a:gd name="connsiteX220" fmla="*/ 777309 w 6330372"/>
                  <a:gd name="connsiteY220" fmla="*/ 397552 h 411214"/>
                  <a:gd name="connsiteX221" fmla="*/ 754697 w 6330372"/>
                  <a:gd name="connsiteY221" fmla="*/ 371752 h 411214"/>
                  <a:gd name="connsiteX222" fmla="*/ 811866 w 6330372"/>
                  <a:gd name="connsiteY222" fmla="*/ 322601 h 411214"/>
                  <a:gd name="connsiteX223" fmla="*/ 849061 w 6330372"/>
                  <a:gd name="connsiteY223" fmla="*/ 265356 h 411214"/>
                  <a:gd name="connsiteX224" fmla="*/ 876893 w 6330372"/>
                  <a:gd name="connsiteY224" fmla="*/ 186903 h 411214"/>
                  <a:gd name="connsiteX225" fmla="*/ 835583 w 6330372"/>
                  <a:gd name="connsiteY225" fmla="*/ 186903 h 411214"/>
                  <a:gd name="connsiteX226" fmla="*/ 792749 w 6330372"/>
                  <a:gd name="connsiteY226" fmla="*/ 281073 h 411214"/>
                  <a:gd name="connsiteX227" fmla="*/ 711672 w 6330372"/>
                  <a:gd name="connsiteY227" fmla="*/ 366069 h 411214"/>
                  <a:gd name="connsiteX228" fmla="*/ 688174 w 6330372"/>
                  <a:gd name="connsiteY228" fmla="*/ 342049 h 411214"/>
                  <a:gd name="connsiteX229" fmla="*/ 763831 w 6330372"/>
                  <a:gd name="connsiteY229" fmla="*/ 267317 h 411214"/>
                  <a:gd name="connsiteX230" fmla="*/ 803827 w 6330372"/>
                  <a:gd name="connsiteY230" fmla="*/ 186903 h 411214"/>
                  <a:gd name="connsiteX231" fmla="*/ 742543 w 6330372"/>
                  <a:gd name="connsiteY231" fmla="*/ 186903 h 411214"/>
                  <a:gd name="connsiteX232" fmla="*/ 742543 w 6330372"/>
                  <a:gd name="connsiteY232" fmla="*/ 157621 h 411214"/>
                  <a:gd name="connsiteX233" fmla="*/ 879055 w 6330372"/>
                  <a:gd name="connsiteY233" fmla="*/ 63231 h 411214"/>
                  <a:gd name="connsiteX234" fmla="*/ 746020 w 6330372"/>
                  <a:gd name="connsiteY234" fmla="*/ 63231 h 411214"/>
                  <a:gd name="connsiteX235" fmla="*/ 4210853 w 6330372"/>
                  <a:gd name="connsiteY235" fmla="*/ 29146 h 411214"/>
                  <a:gd name="connsiteX236" fmla="*/ 4336945 w 6330372"/>
                  <a:gd name="connsiteY236" fmla="*/ 29146 h 411214"/>
                  <a:gd name="connsiteX237" fmla="*/ 4336945 w 6330372"/>
                  <a:gd name="connsiteY237" fmla="*/ 356035 h 411214"/>
                  <a:gd name="connsiteX238" fmla="*/ 4333687 w 6330372"/>
                  <a:gd name="connsiteY238" fmla="*/ 382236 h 411214"/>
                  <a:gd name="connsiteX239" fmla="*/ 4321724 w 6330372"/>
                  <a:gd name="connsiteY239" fmla="*/ 395572 h 411214"/>
                  <a:gd name="connsiteX240" fmla="*/ 4295635 w 6330372"/>
                  <a:gd name="connsiteY240" fmla="*/ 399723 h 411214"/>
                  <a:gd name="connsiteX241" fmla="*/ 4258249 w 6330372"/>
                  <a:gd name="connsiteY241" fmla="*/ 397093 h 411214"/>
                  <a:gd name="connsiteX242" fmla="*/ 4251305 w 6330372"/>
                  <a:gd name="connsiteY242" fmla="*/ 364759 h 411214"/>
                  <a:gd name="connsiteX243" fmla="*/ 4288263 w 6330372"/>
                  <a:gd name="connsiteY243" fmla="*/ 368270 h 411214"/>
                  <a:gd name="connsiteX244" fmla="*/ 4302598 w 6330372"/>
                  <a:gd name="connsiteY244" fmla="*/ 362587 h 411214"/>
                  <a:gd name="connsiteX245" fmla="*/ 4306074 w 6330372"/>
                  <a:gd name="connsiteY245" fmla="*/ 343359 h 411214"/>
                  <a:gd name="connsiteX246" fmla="*/ 4306074 w 6330372"/>
                  <a:gd name="connsiteY246" fmla="*/ 265567 h 411214"/>
                  <a:gd name="connsiteX247" fmla="*/ 4240866 w 6330372"/>
                  <a:gd name="connsiteY247" fmla="*/ 265567 h 411214"/>
                  <a:gd name="connsiteX248" fmla="*/ 4231084 w 6330372"/>
                  <a:gd name="connsiteY248" fmla="*/ 340087 h 411214"/>
                  <a:gd name="connsiteX249" fmla="*/ 4208681 w 6330372"/>
                  <a:gd name="connsiteY249" fmla="*/ 408467 h 411214"/>
                  <a:gd name="connsiteX250" fmla="*/ 4179125 w 6330372"/>
                  <a:gd name="connsiteY250" fmla="*/ 392721 h 411214"/>
                  <a:gd name="connsiteX251" fmla="*/ 4198699 w 6330372"/>
                  <a:gd name="connsiteY251" fmla="*/ 343790 h 411214"/>
                  <a:gd name="connsiteX252" fmla="*/ 4208043 w 6330372"/>
                  <a:gd name="connsiteY252" fmla="*/ 287856 h 411214"/>
                  <a:gd name="connsiteX253" fmla="*/ 4210853 w 6330372"/>
                  <a:gd name="connsiteY253" fmla="*/ 194776 h 411214"/>
                  <a:gd name="connsiteX254" fmla="*/ 5372550 w 6330372"/>
                  <a:gd name="connsiteY254" fmla="*/ 28266 h 411214"/>
                  <a:gd name="connsiteX255" fmla="*/ 5726900 w 6330372"/>
                  <a:gd name="connsiteY255" fmla="*/ 28266 h 411214"/>
                  <a:gd name="connsiteX256" fmla="*/ 5726900 w 6330372"/>
                  <a:gd name="connsiteY256" fmla="*/ 61490 h 411214"/>
                  <a:gd name="connsiteX257" fmla="*/ 5567756 w 6330372"/>
                  <a:gd name="connsiteY257" fmla="*/ 61490 h 411214"/>
                  <a:gd name="connsiteX258" fmla="*/ 5567756 w 6330372"/>
                  <a:gd name="connsiteY258" fmla="*/ 229291 h 411214"/>
                  <a:gd name="connsiteX259" fmla="*/ 5744292 w 6330372"/>
                  <a:gd name="connsiteY259" fmla="*/ 229291 h 411214"/>
                  <a:gd name="connsiteX260" fmla="*/ 5744292 w 6330372"/>
                  <a:gd name="connsiteY260" fmla="*/ 262515 h 411214"/>
                  <a:gd name="connsiteX261" fmla="*/ 5567756 w 6330372"/>
                  <a:gd name="connsiteY261" fmla="*/ 262515 h 411214"/>
                  <a:gd name="connsiteX262" fmla="*/ 5567756 w 6330372"/>
                  <a:gd name="connsiteY262" fmla="*/ 403234 h 411214"/>
                  <a:gd name="connsiteX263" fmla="*/ 5531675 w 6330372"/>
                  <a:gd name="connsiteY263" fmla="*/ 403234 h 411214"/>
                  <a:gd name="connsiteX264" fmla="*/ 5531675 w 6330372"/>
                  <a:gd name="connsiteY264" fmla="*/ 262515 h 411214"/>
                  <a:gd name="connsiteX265" fmla="*/ 5354729 w 6330372"/>
                  <a:gd name="connsiteY265" fmla="*/ 262515 h 411214"/>
                  <a:gd name="connsiteX266" fmla="*/ 5354729 w 6330372"/>
                  <a:gd name="connsiteY266" fmla="*/ 229291 h 411214"/>
                  <a:gd name="connsiteX267" fmla="*/ 5531675 w 6330372"/>
                  <a:gd name="connsiteY267" fmla="*/ 229291 h 411214"/>
                  <a:gd name="connsiteX268" fmla="*/ 5531675 w 6330372"/>
                  <a:gd name="connsiteY268" fmla="*/ 61490 h 411214"/>
                  <a:gd name="connsiteX269" fmla="*/ 5372550 w 6330372"/>
                  <a:gd name="connsiteY269" fmla="*/ 61490 h 411214"/>
                  <a:gd name="connsiteX270" fmla="*/ 4370854 w 6330372"/>
                  <a:gd name="connsiteY270" fmla="*/ 28266 h 411214"/>
                  <a:gd name="connsiteX271" fmla="*/ 4551724 w 6330372"/>
                  <a:gd name="connsiteY271" fmla="*/ 28266 h 411214"/>
                  <a:gd name="connsiteX272" fmla="*/ 4549552 w 6330372"/>
                  <a:gd name="connsiteY272" fmla="*/ 99937 h 411214"/>
                  <a:gd name="connsiteX273" fmla="*/ 4544114 w 6330372"/>
                  <a:gd name="connsiteY273" fmla="*/ 128578 h 411214"/>
                  <a:gd name="connsiteX274" fmla="*/ 4528245 w 6330372"/>
                  <a:gd name="connsiteY274" fmla="*/ 141684 h 411214"/>
                  <a:gd name="connsiteX275" fmla="*/ 4493450 w 6330372"/>
                  <a:gd name="connsiteY275" fmla="*/ 145386 h 411214"/>
                  <a:gd name="connsiteX276" fmla="*/ 4443463 w 6330372"/>
                  <a:gd name="connsiteY276" fmla="*/ 142765 h 411214"/>
                  <a:gd name="connsiteX277" fmla="*/ 4437805 w 6330372"/>
                  <a:gd name="connsiteY277" fmla="*/ 111311 h 411214"/>
                  <a:gd name="connsiteX278" fmla="*/ 4489554 w 6330372"/>
                  <a:gd name="connsiteY278" fmla="*/ 115252 h 411214"/>
                  <a:gd name="connsiteX279" fmla="*/ 4506509 w 6330372"/>
                  <a:gd name="connsiteY279" fmla="*/ 112832 h 411214"/>
                  <a:gd name="connsiteX280" fmla="*/ 4514119 w 6330372"/>
                  <a:gd name="connsiteY280" fmla="*/ 105408 h 411214"/>
                  <a:gd name="connsiteX281" fmla="*/ 4516500 w 6330372"/>
                  <a:gd name="connsiteY281" fmla="*/ 90772 h 411214"/>
                  <a:gd name="connsiteX282" fmla="*/ 4517805 w 6330372"/>
                  <a:gd name="connsiteY282" fmla="*/ 76557 h 411214"/>
                  <a:gd name="connsiteX283" fmla="*/ 4518234 w 6330372"/>
                  <a:gd name="connsiteY283" fmla="*/ 61490 h 411214"/>
                  <a:gd name="connsiteX284" fmla="*/ 4402153 w 6330372"/>
                  <a:gd name="connsiteY284" fmla="*/ 61490 h 411214"/>
                  <a:gd name="connsiteX285" fmla="*/ 4402153 w 6330372"/>
                  <a:gd name="connsiteY285" fmla="*/ 172497 h 411214"/>
                  <a:gd name="connsiteX286" fmla="*/ 4557382 w 6330372"/>
                  <a:gd name="connsiteY286" fmla="*/ 172497 h 411214"/>
                  <a:gd name="connsiteX287" fmla="*/ 4557382 w 6330372"/>
                  <a:gd name="connsiteY287" fmla="*/ 204381 h 411214"/>
                  <a:gd name="connsiteX288" fmla="*/ 4537379 w 6330372"/>
                  <a:gd name="connsiteY288" fmla="*/ 266667 h 411214"/>
                  <a:gd name="connsiteX289" fmla="*/ 4508671 w 6330372"/>
                  <a:gd name="connsiteY289" fmla="*/ 319329 h 411214"/>
                  <a:gd name="connsiteX290" fmla="*/ 4579546 w 6330372"/>
                  <a:gd name="connsiteY290" fmla="*/ 374383 h 411214"/>
                  <a:gd name="connsiteX291" fmla="*/ 4559115 w 6330372"/>
                  <a:gd name="connsiteY291" fmla="*/ 403234 h 411214"/>
                  <a:gd name="connsiteX292" fmla="*/ 4489126 w 6330372"/>
                  <a:gd name="connsiteY292" fmla="*/ 345100 h 411214"/>
                  <a:gd name="connsiteX293" fmla="*/ 4427385 w 6330372"/>
                  <a:gd name="connsiteY293" fmla="*/ 403234 h 411214"/>
                  <a:gd name="connsiteX294" fmla="*/ 4407810 w 6330372"/>
                  <a:gd name="connsiteY294" fmla="*/ 374383 h 411214"/>
                  <a:gd name="connsiteX295" fmla="*/ 4469552 w 6330372"/>
                  <a:gd name="connsiteY295" fmla="*/ 320620 h 411214"/>
                  <a:gd name="connsiteX296" fmla="*/ 4441082 w 6330372"/>
                  <a:gd name="connsiteY296" fmla="*/ 269508 h 411214"/>
                  <a:gd name="connsiteX297" fmla="*/ 4418250 w 6330372"/>
                  <a:gd name="connsiteY297" fmla="*/ 203950 h 411214"/>
                  <a:gd name="connsiteX298" fmla="*/ 4402153 w 6330372"/>
                  <a:gd name="connsiteY298" fmla="*/ 203950 h 411214"/>
                  <a:gd name="connsiteX299" fmla="*/ 4402153 w 6330372"/>
                  <a:gd name="connsiteY299" fmla="*/ 406716 h 411214"/>
                  <a:gd name="connsiteX300" fmla="*/ 4370854 w 6330372"/>
                  <a:gd name="connsiteY300" fmla="*/ 406716 h 411214"/>
                  <a:gd name="connsiteX301" fmla="*/ 643845 w 6330372"/>
                  <a:gd name="connsiteY301" fmla="*/ 10358 h 411214"/>
                  <a:gd name="connsiteX302" fmla="*/ 678192 w 6330372"/>
                  <a:gd name="connsiteY302" fmla="*/ 10358 h 411214"/>
                  <a:gd name="connsiteX303" fmla="*/ 678192 w 6330372"/>
                  <a:gd name="connsiteY303" fmla="*/ 111311 h 411214"/>
                  <a:gd name="connsiteX304" fmla="*/ 727322 w 6330372"/>
                  <a:gd name="connsiteY304" fmla="*/ 111311 h 411214"/>
                  <a:gd name="connsiteX305" fmla="*/ 727322 w 6330372"/>
                  <a:gd name="connsiteY305" fmla="*/ 144955 h 411214"/>
                  <a:gd name="connsiteX306" fmla="*/ 678192 w 6330372"/>
                  <a:gd name="connsiteY306" fmla="*/ 144955 h 411214"/>
                  <a:gd name="connsiteX307" fmla="*/ 678192 w 6330372"/>
                  <a:gd name="connsiteY307" fmla="*/ 276051 h 411214"/>
                  <a:gd name="connsiteX308" fmla="*/ 725131 w 6330372"/>
                  <a:gd name="connsiteY308" fmla="*/ 258573 h 411214"/>
                  <a:gd name="connsiteX309" fmla="*/ 726874 w 6330372"/>
                  <a:gd name="connsiteY309" fmla="*/ 291797 h 411214"/>
                  <a:gd name="connsiteX310" fmla="*/ 595144 w 6330372"/>
                  <a:gd name="connsiteY310" fmla="*/ 335926 h 411214"/>
                  <a:gd name="connsiteX311" fmla="*/ 586885 w 6330372"/>
                  <a:gd name="connsiteY311" fmla="*/ 301851 h 411214"/>
                  <a:gd name="connsiteX312" fmla="*/ 643845 w 6330372"/>
                  <a:gd name="connsiteY312" fmla="*/ 286966 h 411214"/>
                  <a:gd name="connsiteX313" fmla="*/ 643845 w 6330372"/>
                  <a:gd name="connsiteY313" fmla="*/ 144955 h 411214"/>
                  <a:gd name="connsiteX314" fmla="*/ 594715 w 6330372"/>
                  <a:gd name="connsiteY314" fmla="*/ 144955 h 411214"/>
                  <a:gd name="connsiteX315" fmla="*/ 594715 w 6330372"/>
                  <a:gd name="connsiteY315" fmla="*/ 111311 h 411214"/>
                  <a:gd name="connsiteX316" fmla="*/ 643845 w 6330372"/>
                  <a:gd name="connsiteY316" fmla="*/ 111311 h 411214"/>
                  <a:gd name="connsiteX317" fmla="*/ 3250485 w 6330372"/>
                  <a:gd name="connsiteY317" fmla="*/ 8177 h 411214"/>
                  <a:gd name="connsiteX318" fmla="*/ 3286137 w 6330372"/>
                  <a:gd name="connsiteY318" fmla="*/ 8177 h 411214"/>
                  <a:gd name="connsiteX319" fmla="*/ 3286137 w 6330372"/>
                  <a:gd name="connsiteY319" fmla="*/ 79828 h 411214"/>
                  <a:gd name="connsiteX320" fmla="*/ 3394846 w 6330372"/>
                  <a:gd name="connsiteY320" fmla="*/ 79828 h 411214"/>
                  <a:gd name="connsiteX321" fmla="*/ 3394846 w 6330372"/>
                  <a:gd name="connsiteY321" fmla="*/ 113482 h 411214"/>
                  <a:gd name="connsiteX322" fmla="*/ 3286137 w 6330372"/>
                  <a:gd name="connsiteY322" fmla="*/ 113482 h 411214"/>
                  <a:gd name="connsiteX323" fmla="*/ 3286137 w 6330372"/>
                  <a:gd name="connsiteY323" fmla="*/ 198698 h 411214"/>
                  <a:gd name="connsiteX324" fmla="*/ 3368757 w 6330372"/>
                  <a:gd name="connsiteY324" fmla="*/ 198698 h 411214"/>
                  <a:gd name="connsiteX325" fmla="*/ 3368757 w 6330372"/>
                  <a:gd name="connsiteY325" fmla="*/ 404545 h 411214"/>
                  <a:gd name="connsiteX326" fmla="*/ 3334419 w 6330372"/>
                  <a:gd name="connsiteY326" fmla="*/ 404545 h 411214"/>
                  <a:gd name="connsiteX327" fmla="*/ 3334419 w 6330372"/>
                  <a:gd name="connsiteY327" fmla="*/ 378754 h 411214"/>
                  <a:gd name="connsiteX328" fmla="*/ 3218310 w 6330372"/>
                  <a:gd name="connsiteY328" fmla="*/ 378754 h 411214"/>
                  <a:gd name="connsiteX329" fmla="*/ 3218310 w 6330372"/>
                  <a:gd name="connsiteY329" fmla="*/ 404095 h 411214"/>
                  <a:gd name="connsiteX330" fmla="*/ 3183543 w 6330372"/>
                  <a:gd name="connsiteY330" fmla="*/ 404095 h 411214"/>
                  <a:gd name="connsiteX331" fmla="*/ 3183543 w 6330372"/>
                  <a:gd name="connsiteY331" fmla="*/ 198698 h 411214"/>
                  <a:gd name="connsiteX332" fmla="*/ 3250485 w 6330372"/>
                  <a:gd name="connsiteY332" fmla="*/ 198698 h 411214"/>
                  <a:gd name="connsiteX333" fmla="*/ 3895232 w 6330372"/>
                  <a:gd name="connsiteY333" fmla="*/ 6867 h 411214"/>
                  <a:gd name="connsiteX334" fmla="*/ 3922626 w 6330372"/>
                  <a:gd name="connsiteY334" fmla="*/ 29797 h 411214"/>
                  <a:gd name="connsiteX335" fmla="*/ 3947410 w 6330372"/>
                  <a:gd name="connsiteY335" fmla="*/ 52746 h 411214"/>
                  <a:gd name="connsiteX336" fmla="*/ 3926103 w 6330372"/>
                  <a:gd name="connsiteY336" fmla="*/ 78087 h 411214"/>
                  <a:gd name="connsiteX337" fmla="*/ 3873944 w 6330372"/>
                  <a:gd name="connsiteY337" fmla="*/ 30036 h 411214"/>
                  <a:gd name="connsiteX338" fmla="*/ 3808278 w 6330372"/>
                  <a:gd name="connsiteY338" fmla="*/ 4666 h 411214"/>
                  <a:gd name="connsiteX339" fmla="*/ 3844807 w 6330372"/>
                  <a:gd name="connsiteY339" fmla="*/ 4666 h 411214"/>
                  <a:gd name="connsiteX340" fmla="*/ 3846550 w 6330372"/>
                  <a:gd name="connsiteY340" fmla="*/ 81148 h 411214"/>
                  <a:gd name="connsiteX341" fmla="*/ 3979157 w 6330372"/>
                  <a:gd name="connsiteY341" fmla="*/ 81148 h 411214"/>
                  <a:gd name="connsiteX342" fmla="*/ 3979157 w 6330372"/>
                  <a:gd name="connsiteY342" fmla="*/ 115252 h 411214"/>
                  <a:gd name="connsiteX343" fmla="*/ 3848283 w 6330372"/>
                  <a:gd name="connsiteY343" fmla="*/ 115252 h 411214"/>
                  <a:gd name="connsiteX344" fmla="*/ 3865028 w 6330372"/>
                  <a:gd name="connsiteY344" fmla="*/ 255302 h 411214"/>
                  <a:gd name="connsiteX345" fmla="*/ 3894804 w 6330372"/>
                  <a:gd name="connsiteY345" fmla="*/ 341159 h 411214"/>
                  <a:gd name="connsiteX346" fmla="*/ 3906976 w 6330372"/>
                  <a:gd name="connsiteY346" fmla="*/ 356035 h 411214"/>
                  <a:gd name="connsiteX347" fmla="*/ 3919588 w 6330372"/>
                  <a:gd name="connsiteY347" fmla="*/ 359957 h 411214"/>
                  <a:gd name="connsiteX348" fmla="*/ 3930456 w 6330372"/>
                  <a:gd name="connsiteY348" fmla="*/ 354054 h 411214"/>
                  <a:gd name="connsiteX349" fmla="*/ 3938723 w 6330372"/>
                  <a:gd name="connsiteY349" fmla="*/ 328053 h 411214"/>
                  <a:gd name="connsiteX350" fmla="*/ 3947839 w 6330372"/>
                  <a:gd name="connsiteY350" fmla="*/ 276482 h 411214"/>
                  <a:gd name="connsiteX351" fmla="*/ 3978281 w 6330372"/>
                  <a:gd name="connsiteY351" fmla="*/ 287425 h 411214"/>
                  <a:gd name="connsiteX352" fmla="*/ 3967413 w 6330372"/>
                  <a:gd name="connsiteY352" fmla="*/ 347300 h 411214"/>
                  <a:gd name="connsiteX353" fmla="*/ 3948077 w 6330372"/>
                  <a:gd name="connsiteY353" fmla="*/ 389239 h 411214"/>
                  <a:gd name="connsiteX354" fmla="*/ 3920016 w 6330372"/>
                  <a:gd name="connsiteY354" fmla="*/ 401034 h 411214"/>
                  <a:gd name="connsiteX355" fmla="*/ 3889146 w 6330372"/>
                  <a:gd name="connsiteY355" fmla="*/ 390119 h 411214"/>
                  <a:gd name="connsiteX356" fmla="*/ 3860028 w 6330372"/>
                  <a:gd name="connsiteY356" fmla="*/ 352533 h 411214"/>
                  <a:gd name="connsiteX357" fmla="*/ 3829596 w 6330372"/>
                  <a:gd name="connsiteY357" fmla="*/ 259674 h 411214"/>
                  <a:gd name="connsiteX358" fmla="*/ 3812203 w 6330372"/>
                  <a:gd name="connsiteY358" fmla="*/ 115252 h 411214"/>
                  <a:gd name="connsiteX359" fmla="*/ 3596976 w 6330372"/>
                  <a:gd name="connsiteY359" fmla="*/ 115252 h 411214"/>
                  <a:gd name="connsiteX360" fmla="*/ 3596976 w 6330372"/>
                  <a:gd name="connsiteY360" fmla="*/ 81148 h 411214"/>
                  <a:gd name="connsiteX361" fmla="*/ 3810898 w 6330372"/>
                  <a:gd name="connsiteY361" fmla="*/ 81148 h 411214"/>
                  <a:gd name="connsiteX362" fmla="*/ 3808278 w 6330372"/>
                  <a:gd name="connsiteY362" fmla="*/ 4666 h 411214"/>
                  <a:gd name="connsiteX363" fmla="*/ 3090932 w 6330372"/>
                  <a:gd name="connsiteY363" fmla="*/ 3356 h 411214"/>
                  <a:gd name="connsiteX364" fmla="*/ 3117450 w 6330372"/>
                  <a:gd name="connsiteY364" fmla="*/ 78537 h 411214"/>
                  <a:gd name="connsiteX365" fmla="*/ 3180067 w 6330372"/>
                  <a:gd name="connsiteY365" fmla="*/ 78537 h 411214"/>
                  <a:gd name="connsiteX366" fmla="*/ 3180067 w 6330372"/>
                  <a:gd name="connsiteY366" fmla="*/ 112172 h 411214"/>
                  <a:gd name="connsiteX367" fmla="*/ 3005273 w 6330372"/>
                  <a:gd name="connsiteY367" fmla="*/ 112172 h 411214"/>
                  <a:gd name="connsiteX368" fmla="*/ 3005273 w 6330372"/>
                  <a:gd name="connsiteY368" fmla="*/ 78537 h 411214"/>
                  <a:gd name="connsiteX369" fmla="*/ 3083112 w 6330372"/>
                  <a:gd name="connsiteY369" fmla="*/ 78537 h 411214"/>
                  <a:gd name="connsiteX370" fmla="*/ 3057023 w 6330372"/>
                  <a:gd name="connsiteY370" fmla="*/ 12099 h 411214"/>
                  <a:gd name="connsiteX371" fmla="*/ 4892138 w 6330372"/>
                  <a:gd name="connsiteY371" fmla="*/ 754 h 411214"/>
                  <a:gd name="connsiteX372" fmla="*/ 4923894 w 6330372"/>
                  <a:gd name="connsiteY372" fmla="*/ 13840 h 411214"/>
                  <a:gd name="connsiteX373" fmla="*/ 4900844 w 6330372"/>
                  <a:gd name="connsiteY373" fmla="*/ 45323 h 411214"/>
                  <a:gd name="connsiteX374" fmla="*/ 5102593 w 6330372"/>
                  <a:gd name="connsiteY374" fmla="*/ 45323 h 411214"/>
                  <a:gd name="connsiteX375" fmla="*/ 5102593 w 6330372"/>
                  <a:gd name="connsiteY375" fmla="*/ 74165 h 411214"/>
                  <a:gd name="connsiteX376" fmla="*/ 4996494 w 6330372"/>
                  <a:gd name="connsiteY376" fmla="*/ 153249 h 411214"/>
                  <a:gd name="connsiteX377" fmla="*/ 5157790 w 6330372"/>
                  <a:gd name="connsiteY377" fmla="*/ 193466 h 411214"/>
                  <a:gd name="connsiteX378" fmla="*/ 5149113 w 6330372"/>
                  <a:gd name="connsiteY378" fmla="*/ 227550 h 411214"/>
                  <a:gd name="connsiteX379" fmla="*/ 5042376 w 6330372"/>
                  <a:gd name="connsiteY379" fmla="*/ 202420 h 411214"/>
                  <a:gd name="connsiteX380" fmla="*/ 4959966 w 6330372"/>
                  <a:gd name="connsiteY380" fmla="*/ 171616 h 411214"/>
                  <a:gd name="connsiteX381" fmla="*/ 4773895 w 6330372"/>
                  <a:gd name="connsiteY381" fmla="*/ 233233 h 411214"/>
                  <a:gd name="connsiteX382" fmla="*/ 4762150 w 6330372"/>
                  <a:gd name="connsiteY382" fmla="*/ 199578 h 411214"/>
                  <a:gd name="connsiteX383" fmla="*/ 4924323 w 6330372"/>
                  <a:gd name="connsiteY383" fmla="*/ 152388 h 411214"/>
                  <a:gd name="connsiteX384" fmla="*/ 4852590 w 6330372"/>
                  <a:gd name="connsiteY384" fmla="*/ 96885 h 411214"/>
                  <a:gd name="connsiteX385" fmla="*/ 4793021 w 6330372"/>
                  <a:gd name="connsiteY385" fmla="*/ 143214 h 411214"/>
                  <a:gd name="connsiteX386" fmla="*/ 4773895 w 6330372"/>
                  <a:gd name="connsiteY386" fmla="*/ 118734 h 411214"/>
                  <a:gd name="connsiteX387" fmla="*/ 4838893 w 6330372"/>
                  <a:gd name="connsiteY387" fmla="*/ 64541 h 411214"/>
                  <a:gd name="connsiteX388" fmla="*/ 4892138 w 6330372"/>
                  <a:gd name="connsiteY388" fmla="*/ 754 h 411214"/>
                  <a:gd name="connsiteX389" fmla="*/ 6109900 w 6330372"/>
                  <a:gd name="connsiteY389" fmla="*/ -126 h 411214"/>
                  <a:gd name="connsiteX390" fmla="*/ 6141646 w 6330372"/>
                  <a:gd name="connsiteY390" fmla="*/ 18212 h 411214"/>
                  <a:gd name="connsiteX391" fmla="*/ 6086421 w 6330372"/>
                  <a:gd name="connsiteY391" fmla="*/ 90552 h 411214"/>
                  <a:gd name="connsiteX392" fmla="*/ 6032509 w 6330372"/>
                  <a:gd name="connsiteY392" fmla="*/ 148878 h 411214"/>
                  <a:gd name="connsiteX393" fmla="*/ 6139027 w 6330372"/>
                  <a:gd name="connsiteY393" fmla="*/ 140593 h 411214"/>
                  <a:gd name="connsiteX394" fmla="*/ 6245126 w 6330372"/>
                  <a:gd name="connsiteY394" fmla="*/ 132711 h 411214"/>
                  <a:gd name="connsiteX395" fmla="*/ 6189471 w 6330372"/>
                  <a:gd name="connsiteY395" fmla="*/ 71544 h 411214"/>
                  <a:gd name="connsiteX396" fmla="*/ 6215113 w 6330372"/>
                  <a:gd name="connsiteY396" fmla="*/ 48805 h 411214"/>
                  <a:gd name="connsiteX397" fmla="*/ 6272948 w 6330372"/>
                  <a:gd name="connsiteY397" fmla="*/ 111521 h 411214"/>
                  <a:gd name="connsiteX398" fmla="*/ 6330337 w 6330372"/>
                  <a:gd name="connsiteY398" fmla="*/ 179470 h 411214"/>
                  <a:gd name="connsiteX399" fmla="*/ 6303391 w 6330372"/>
                  <a:gd name="connsiteY399" fmla="*/ 203070 h 411214"/>
                  <a:gd name="connsiteX400" fmla="*/ 6278607 w 6330372"/>
                  <a:gd name="connsiteY400" fmla="*/ 172047 h 411214"/>
                  <a:gd name="connsiteX401" fmla="*/ 6271644 w 6330372"/>
                  <a:gd name="connsiteY401" fmla="*/ 163753 h 411214"/>
                  <a:gd name="connsiteX402" fmla="*/ 6132302 w 6330372"/>
                  <a:gd name="connsiteY402" fmla="*/ 174238 h 411214"/>
                  <a:gd name="connsiteX403" fmla="*/ 5992942 w 6330372"/>
                  <a:gd name="connsiteY403" fmla="*/ 185153 h 411214"/>
                  <a:gd name="connsiteX404" fmla="*/ 5962948 w 6330372"/>
                  <a:gd name="connsiteY404" fmla="*/ 187353 h 411214"/>
                  <a:gd name="connsiteX405" fmla="*/ 5953385 w 6330372"/>
                  <a:gd name="connsiteY405" fmla="*/ 151078 h 411214"/>
                  <a:gd name="connsiteX406" fmla="*/ 5976864 w 6330372"/>
                  <a:gd name="connsiteY406" fmla="*/ 146055 h 411214"/>
                  <a:gd name="connsiteX407" fmla="*/ 5989913 w 6330372"/>
                  <a:gd name="connsiteY407" fmla="*/ 139273 h 411214"/>
                  <a:gd name="connsiteX408" fmla="*/ 6051207 w 6330372"/>
                  <a:gd name="connsiteY408" fmla="*/ 76777 h 411214"/>
                  <a:gd name="connsiteX409" fmla="*/ 6109900 w 6330372"/>
                  <a:gd name="connsiteY409" fmla="*/ -126 h 41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</a:cxnLst>
                <a:rect l="l" t="t" r="r" b="b"/>
                <a:pathLst>
                  <a:path w="6330372" h="411214">
                    <a:moveTo>
                      <a:pt x="236051" y="263376"/>
                    </a:moveTo>
                    <a:lnTo>
                      <a:pt x="265178" y="279992"/>
                    </a:lnTo>
                    <a:cubicBezTo>
                      <a:pt x="256482" y="300665"/>
                      <a:pt x="244881" y="323337"/>
                      <a:pt x="230393" y="347941"/>
                    </a:cubicBezTo>
                    <a:cubicBezTo>
                      <a:pt x="215896" y="372555"/>
                      <a:pt x="201980" y="393611"/>
                      <a:pt x="188655" y="411088"/>
                    </a:cubicBezTo>
                    <a:lnTo>
                      <a:pt x="160823" y="387498"/>
                    </a:lnTo>
                    <a:cubicBezTo>
                      <a:pt x="175034" y="370011"/>
                      <a:pt x="188950" y="350056"/>
                      <a:pt x="202561" y="327623"/>
                    </a:cubicBezTo>
                    <a:cubicBezTo>
                      <a:pt x="216201" y="305190"/>
                      <a:pt x="227345" y="283781"/>
                      <a:pt x="236051" y="263376"/>
                    </a:cubicBezTo>
                    <a:close/>
                    <a:moveTo>
                      <a:pt x="329510" y="262945"/>
                    </a:moveTo>
                    <a:cubicBezTo>
                      <a:pt x="339093" y="278376"/>
                      <a:pt x="351399" y="300014"/>
                      <a:pt x="366467" y="327833"/>
                    </a:cubicBezTo>
                    <a:cubicBezTo>
                      <a:pt x="381546" y="355671"/>
                      <a:pt x="390670" y="372641"/>
                      <a:pt x="393871" y="378754"/>
                    </a:cubicBezTo>
                    <a:lnTo>
                      <a:pt x="400834" y="391860"/>
                    </a:lnTo>
                    <a:lnTo>
                      <a:pt x="370820" y="410208"/>
                    </a:lnTo>
                    <a:cubicBezTo>
                      <a:pt x="362724" y="393333"/>
                      <a:pt x="351618" y="372211"/>
                      <a:pt x="337578" y="346841"/>
                    </a:cubicBezTo>
                    <a:cubicBezTo>
                      <a:pt x="323510" y="321500"/>
                      <a:pt x="311118" y="299804"/>
                      <a:pt x="300402" y="281743"/>
                    </a:cubicBezTo>
                    <a:close/>
                    <a:moveTo>
                      <a:pt x="6029032" y="257713"/>
                    </a:moveTo>
                    <a:lnTo>
                      <a:pt x="6029032" y="349041"/>
                    </a:lnTo>
                    <a:lnTo>
                      <a:pt x="6248593" y="349041"/>
                    </a:lnTo>
                    <a:lnTo>
                      <a:pt x="6248593" y="257713"/>
                    </a:lnTo>
                    <a:close/>
                    <a:moveTo>
                      <a:pt x="57781" y="245028"/>
                    </a:moveTo>
                    <a:lnTo>
                      <a:pt x="57781" y="313197"/>
                    </a:lnTo>
                    <a:lnTo>
                      <a:pt x="118227" y="302282"/>
                    </a:lnTo>
                    <a:lnTo>
                      <a:pt x="118227" y="245028"/>
                    </a:lnTo>
                    <a:close/>
                    <a:moveTo>
                      <a:pt x="3218310" y="232802"/>
                    </a:moveTo>
                    <a:lnTo>
                      <a:pt x="3218310" y="345531"/>
                    </a:lnTo>
                    <a:lnTo>
                      <a:pt x="3334419" y="345531"/>
                    </a:lnTo>
                    <a:lnTo>
                      <a:pt x="3334419" y="232802"/>
                    </a:lnTo>
                    <a:close/>
                    <a:moveTo>
                      <a:pt x="5993818" y="223179"/>
                    </a:moveTo>
                    <a:lnTo>
                      <a:pt x="6283817" y="223179"/>
                    </a:lnTo>
                    <a:lnTo>
                      <a:pt x="6283817" y="405836"/>
                    </a:lnTo>
                    <a:lnTo>
                      <a:pt x="6248593" y="405836"/>
                    </a:lnTo>
                    <a:lnTo>
                      <a:pt x="6248593" y="382236"/>
                    </a:lnTo>
                    <a:lnTo>
                      <a:pt x="6029032" y="382236"/>
                    </a:lnTo>
                    <a:lnTo>
                      <a:pt x="6029032" y="405836"/>
                    </a:lnTo>
                    <a:lnTo>
                      <a:pt x="5993818" y="405836"/>
                    </a:lnTo>
                    <a:close/>
                    <a:moveTo>
                      <a:pt x="4449121" y="203950"/>
                    </a:moveTo>
                    <a:cubicBezTo>
                      <a:pt x="4459265" y="240943"/>
                      <a:pt x="4472600" y="271258"/>
                      <a:pt x="4489126" y="294849"/>
                    </a:cubicBezTo>
                    <a:cubicBezTo>
                      <a:pt x="4505928" y="269508"/>
                      <a:pt x="4518386" y="239192"/>
                      <a:pt x="4526511" y="203950"/>
                    </a:cubicBezTo>
                    <a:close/>
                    <a:moveTo>
                      <a:pt x="4913026" y="203070"/>
                    </a:moveTo>
                    <a:lnTo>
                      <a:pt x="4949526" y="203520"/>
                    </a:lnTo>
                    <a:cubicBezTo>
                      <a:pt x="4949250" y="205261"/>
                      <a:pt x="4948612" y="210580"/>
                      <a:pt x="4947583" y="219476"/>
                    </a:cubicBezTo>
                    <a:cubicBezTo>
                      <a:pt x="4946574" y="228344"/>
                      <a:pt x="4945325" y="237604"/>
                      <a:pt x="4943887" y="247209"/>
                    </a:cubicBezTo>
                    <a:lnTo>
                      <a:pt x="5109537" y="247209"/>
                    </a:lnTo>
                    <a:cubicBezTo>
                      <a:pt x="5106917" y="281006"/>
                      <a:pt x="5102593" y="314354"/>
                      <a:pt x="5096506" y="347300"/>
                    </a:cubicBezTo>
                    <a:cubicBezTo>
                      <a:pt x="5093011" y="366223"/>
                      <a:pt x="5087010" y="380132"/>
                      <a:pt x="5078457" y="389019"/>
                    </a:cubicBezTo>
                    <a:cubicBezTo>
                      <a:pt x="5069903" y="397915"/>
                      <a:pt x="5057082" y="402498"/>
                      <a:pt x="5039975" y="402785"/>
                    </a:cubicBezTo>
                    <a:cubicBezTo>
                      <a:pt x="5014458" y="403359"/>
                      <a:pt x="4988826" y="402067"/>
                      <a:pt x="4963013" y="398862"/>
                    </a:cubicBezTo>
                    <a:lnTo>
                      <a:pt x="4956927" y="366959"/>
                    </a:lnTo>
                    <a:cubicBezTo>
                      <a:pt x="4979540" y="370747"/>
                      <a:pt x="5002438" y="372641"/>
                      <a:pt x="5025631" y="372641"/>
                    </a:cubicBezTo>
                    <a:cubicBezTo>
                      <a:pt x="5036347" y="372641"/>
                      <a:pt x="5044109" y="370441"/>
                      <a:pt x="5048891" y="366069"/>
                    </a:cubicBezTo>
                    <a:cubicBezTo>
                      <a:pt x="5053672" y="361698"/>
                      <a:pt x="5057654" y="352964"/>
                      <a:pt x="5060854" y="339848"/>
                    </a:cubicBezTo>
                    <a:cubicBezTo>
                      <a:pt x="5065760" y="319759"/>
                      <a:pt x="5068960" y="299221"/>
                      <a:pt x="5070417" y="278251"/>
                    </a:cubicBezTo>
                    <a:lnTo>
                      <a:pt x="4937801" y="278251"/>
                    </a:lnTo>
                    <a:cubicBezTo>
                      <a:pt x="4932295" y="298340"/>
                      <a:pt x="4923952" y="315674"/>
                      <a:pt x="4912807" y="330244"/>
                    </a:cubicBezTo>
                    <a:cubicBezTo>
                      <a:pt x="4901634" y="344823"/>
                      <a:pt x="4886509" y="358062"/>
                      <a:pt x="4867363" y="370011"/>
                    </a:cubicBezTo>
                    <a:cubicBezTo>
                      <a:pt x="4848237" y="381959"/>
                      <a:pt x="4823025" y="394194"/>
                      <a:pt x="4791706" y="406716"/>
                    </a:cubicBezTo>
                    <a:lnTo>
                      <a:pt x="4771704" y="377874"/>
                    </a:lnTo>
                    <a:cubicBezTo>
                      <a:pt x="4798955" y="367963"/>
                      <a:pt x="4821053" y="358282"/>
                      <a:pt x="4838017" y="348822"/>
                    </a:cubicBezTo>
                    <a:cubicBezTo>
                      <a:pt x="4854972" y="339351"/>
                      <a:pt x="4868459" y="329000"/>
                      <a:pt x="4878441" y="317779"/>
                    </a:cubicBezTo>
                    <a:cubicBezTo>
                      <a:pt x="4888452" y="306567"/>
                      <a:pt x="4895920" y="293385"/>
                      <a:pt x="4900844" y="278251"/>
                    </a:cubicBezTo>
                    <a:lnTo>
                      <a:pt x="4786068" y="278251"/>
                    </a:lnTo>
                    <a:lnTo>
                      <a:pt x="4786068" y="247209"/>
                    </a:lnTo>
                    <a:lnTo>
                      <a:pt x="4907788" y="247209"/>
                    </a:lnTo>
                    <a:cubicBezTo>
                      <a:pt x="4910712" y="227981"/>
                      <a:pt x="4912445" y="213277"/>
                      <a:pt x="4913026" y="203070"/>
                    </a:cubicBezTo>
                    <a:close/>
                    <a:moveTo>
                      <a:pt x="3607416" y="182101"/>
                    </a:moveTo>
                    <a:lnTo>
                      <a:pt x="3796534" y="182101"/>
                    </a:lnTo>
                    <a:lnTo>
                      <a:pt x="3796534" y="216635"/>
                    </a:lnTo>
                    <a:lnTo>
                      <a:pt x="3720458" y="216635"/>
                    </a:lnTo>
                    <a:lnTo>
                      <a:pt x="3720458" y="323251"/>
                    </a:lnTo>
                    <a:cubicBezTo>
                      <a:pt x="3748281" y="319176"/>
                      <a:pt x="3778570" y="314354"/>
                      <a:pt x="3811326" y="308825"/>
                    </a:cubicBezTo>
                    <a:lnTo>
                      <a:pt x="3812203" y="343790"/>
                    </a:lnTo>
                    <a:cubicBezTo>
                      <a:pt x="3722916" y="358369"/>
                      <a:pt x="3652049" y="368997"/>
                      <a:pt x="3599595" y="375693"/>
                    </a:cubicBezTo>
                    <a:lnTo>
                      <a:pt x="3594814" y="341159"/>
                    </a:lnTo>
                    <a:cubicBezTo>
                      <a:pt x="3617407" y="338251"/>
                      <a:pt x="3634238" y="335926"/>
                      <a:pt x="3645249" y="334185"/>
                    </a:cubicBezTo>
                    <a:lnTo>
                      <a:pt x="3684377" y="328933"/>
                    </a:lnTo>
                    <a:lnTo>
                      <a:pt x="3684377" y="216635"/>
                    </a:lnTo>
                    <a:lnTo>
                      <a:pt x="3607416" y="216635"/>
                    </a:lnTo>
                    <a:close/>
                    <a:moveTo>
                      <a:pt x="2414447" y="175099"/>
                    </a:moveTo>
                    <a:lnTo>
                      <a:pt x="2804877" y="175099"/>
                    </a:lnTo>
                    <a:lnTo>
                      <a:pt x="2804877" y="212694"/>
                    </a:lnTo>
                    <a:lnTo>
                      <a:pt x="2414447" y="212694"/>
                    </a:lnTo>
                    <a:close/>
                    <a:moveTo>
                      <a:pt x="4242171" y="163303"/>
                    </a:moveTo>
                    <a:lnTo>
                      <a:pt x="4242171" y="209202"/>
                    </a:lnTo>
                    <a:cubicBezTo>
                      <a:pt x="4242171" y="220854"/>
                      <a:pt x="4242019" y="229444"/>
                      <a:pt x="4241724" y="234974"/>
                    </a:cubicBezTo>
                    <a:lnTo>
                      <a:pt x="4306074" y="234974"/>
                    </a:lnTo>
                    <a:lnTo>
                      <a:pt x="4306074" y="163303"/>
                    </a:lnTo>
                    <a:close/>
                    <a:moveTo>
                      <a:pt x="57781" y="155440"/>
                    </a:moveTo>
                    <a:lnTo>
                      <a:pt x="57781" y="213555"/>
                    </a:lnTo>
                    <a:lnTo>
                      <a:pt x="118227" y="213555"/>
                    </a:lnTo>
                    <a:lnTo>
                      <a:pt x="118227" y="155440"/>
                    </a:lnTo>
                    <a:close/>
                    <a:moveTo>
                      <a:pt x="3049193" y="131850"/>
                    </a:moveTo>
                    <a:cubicBezTo>
                      <a:pt x="3054984" y="151958"/>
                      <a:pt x="3061376" y="177662"/>
                      <a:pt x="3068319" y="208972"/>
                    </a:cubicBezTo>
                    <a:cubicBezTo>
                      <a:pt x="3075282" y="240293"/>
                      <a:pt x="3080340" y="266150"/>
                      <a:pt x="3083541" y="286536"/>
                    </a:cubicBezTo>
                    <a:lnTo>
                      <a:pt x="3051355" y="293108"/>
                    </a:lnTo>
                    <a:cubicBezTo>
                      <a:pt x="3048765" y="273879"/>
                      <a:pt x="3043964" y="248299"/>
                      <a:pt x="3037020" y="216396"/>
                    </a:cubicBezTo>
                    <a:cubicBezTo>
                      <a:pt x="3030048" y="184512"/>
                      <a:pt x="3023838" y="159085"/>
                      <a:pt x="3018322" y="140163"/>
                    </a:cubicBezTo>
                    <a:close/>
                    <a:moveTo>
                      <a:pt x="3130060" y="130539"/>
                    </a:moveTo>
                    <a:lnTo>
                      <a:pt x="3161807" y="137962"/>
                    </a:lnTo>
                    <a:cubicBezTo>
                      <a:pt x="3158035" y="158071"/>
                      <a:pt x="3151939" y="186042"/>
                      <a:pt x="3143538" y="221868"/>
                    </a:cubicBezTo>
                    <a:cubicBezTo>
                      <a:pt x="3135137" y="257713"/>
                      <a:pt x="3127308" y="289903"/>
                      <a:pt x="3120069" y="318449"/>
                    </a:cubicBezTo>
                    <a:lnTo>
                      <a:pt x="3137880" y="313197"/>
                    </a:lnTo>
                    <a:cubicBezTo>
                      <a:pt x="3152673" y="309121"/>
                      <a:pt x="3161807" y="306500"/>
                      <a:pt x="3165275" y="305333"/>
                    </a:cubicBezTo>
                    <a:lnTo>
                      <a:pt x="3170932" y="337677"/>
                    </a:lnTo>
                    <a:lnTo>
                      <a:pt x="3005721" y="385747"/>
                    </a:lnTo>
                    <a:lnTo>
                      <a:pt x="2998320" y="353413"/>
                    </a:lnTo>
                    <a:lnTo>
                      <a:pt x="3085703" y="328503"/>
                    </a:lnTo>
                    <a:cubicBezTo>
                      <a:pt x="3092970" y="301976"/>
                      <a:pt x="3101133" y="268322"/>
                      <a:pt x="3110267" y="227550"/>
                    </a:cubicBezTo>
                    <a:cubicBezTo>
                      <a:pt x="3119402" y="186769"/>
                      <a:pt x="3126003" y="154435"/>
                      <a:pt x="3130060" y="130539"/>
                    </a:cubicBezTo>
                    <a:close/>
                    <a:moveTo>
                      <a:pt x="1650809" y="87711"/>
                    </a:moveTo>
                    <a:lnTo>
                      <a:pt x="1650809" y="217496"/>
                    </a:lnTo>
                    <a:lnTo>
                      <a:pt x="1705178" y="217496"/>
                    </a:lnTo>
                    <a:cubicBezTo>
                      <a:pt x="1729504" y="217496"/>
                      <a:pt x="1748221" y="211441"/>
                      <a:pt x="1761251" y="199368"/>
                    </a:cubicBezTo>
                    <a:cubicBezTo>
                      <a:pt x="1774291" y="187267"/>
                      <a:pt x="1780825" y="171760"/>
                      <a:pt x="1780825" y="152819"/>
                    </a:cubicBezTo>
                    <a:cubicBezTo>
                      <a:pt x="1780825" y="133897"/>
                      <a:pt x="1774291" y="118304"/>
                      <a:pt x="1761251" y="106059"/>
                    </a:cubicBezTo>
                    <a:cubicBezTo>
                      <a:pt x="1748221" y="93824"/>
                      <a:pt x="1729504" y="87711"/>
                      <a:pt x="1705178" y="87711"/>
                    </a:cubicBezTo>
                    <a:close/>
                    <a:moveTo>
                      <a:pt x="1238148" y="87711"/>
                    </a:moveTo>
                    <a:lnTo>
                      <a:pt x="1238148" y="217496"/>
                    </a:lnTo>
                    <a:lnTo>
                      <a:pt x="1292488" y="217496"/>
                    </a:lnTo>
                    <a:cubicBezTo>
                      <a:pt x="1316843" y="217496"/>
                      <a:pt x="1335531" y="211441"/>
                      <a:pt x="1348590" y="199368"/>
                    </a:cubicBezTo>
                    <a:cubicBezTo>
                      <a:pt x="1361620" y="187267"/>
                      <a:pt x="1368145" y="171760"/>
                      <a:pt x="1368145" y="152819"/>
                    </a:cubicBezTo>
                    <a:cubicBezTo>
                      <a:pt x="1368145" y="133897"/>
                      <a:pt x="1361620" y="118304"/>
                      <a:pt x="1348590" y="106059"/>
                    </a:cubicBezTo>
                    <a:cubicBezTo>
                      <a:pt x="1335531" y="93824"/>
                      <a:pt x="1316843" y="87711"/>
                      <a:pt x="1292488" y="87711"/>
                    </a:cubicBezTo>
                    <a:close/>
                    <a:moveTo>
                      <a:pt x="5417756" y="86400"/>
                    </a:moveTo>
                    <a:cubicBezTo>
                      <a:pt x="5427614" y="98626"/>
                      <a:pt x="5440225" y="115252"/>
                      <a:pt x="5455599" y="136221"/>
                    </a:cubicBezTo>
                    <a:cubicBezTo>
                      <a:pt x="5470944" y="157190"/>
                      <a:pt x="5483269" y="174668"/>
                      <a:pt x="5492556" y="188663"/>
                    </a:cubicBezTo>
                    <a:lnTo>
                      <a:pt x="5463848" y="208322"/>
                    </a:lnTo>
                    <a:cubicBezTo>
                      <a:pt x="5454589" y="193466"/>
                      <a:pt x="5442407" y="175558"/>
                      <a:pt x="5427338" y="154560"/>
                    </a:cubicBezTo>
                    <a:cubicBezTo>
                      <a:pt x="5412250" y="133590"/>
                      <a:pt x="5400096" y="117423"/>
                      <a:pt x="5390810" y="106059"/>
                    </a:cubicBezTo>
                    <a:close/>
                    <a:moveTo>
                      <a:pt x="5680360" y="85970"/>
                    </a:moveTo>
                    <a:lnTo>
                      <a:pt x="5708640" y="105628"/>
                    </a:lnTo>
                    <a:cubicBezTo>
                      <a:pt x="5700515" y="118734"/>
                      <a:pt x="5688638" y="136221"/>
                      <a:pt x="5672988" y="158071"/>
                    </a:cubicBezTo>
                    <a:cubicBezTo>
                      <a:pt x="5657338" y="179920"/>
                      <a:pt x="5644432" y="196804"/>
                      <a:pt x="5634297" y="208753"/>
                    </a:cubicBezTo>
                    <a:lnTo>
                      <a:pt x="5606465" y="188663"/>
                    </a:lnTo>
                    <a:cubicBezTo>
                      <a:pt x="5616886" y="176993"/>
                      <a:pt x="5629725" y="160395"/>
                      <a:pt x="5644927" y="138842"/>
                    </a:cubicBezTo>
                    <a:cubicBezTo>
                      <a:pt x="5660148" y="117270"/>
                      <a:pt x="5671959" y="99659"/>
                      <a:pt x="5680360" y="85970"/>
                    </a:cubicBezTo>
                    <a:close/>
                    <a:moveTo>
                      <a:pt x="4875631" y="74595"/>
                    </a:moveTo>
                    <a:cubicBezTo>
                      <a:pt x="4898805" y="99659"/>
                      <a:pt x="4926638" y="120332"/>
                      <a:pt x="4959108" y="136652"/>
                    </a:cubicBezTo>
                    <a:cubicBezTo>
                      <a:pt x="4996198" y="118304"/>
                      <a:pt x="5026935" y="97612"/>
                      <a:pt x="5051272" y="74595"/>
                    </a:cubicBezTo>
                    <a:close/>
                    <a:moveTo>
                      <a:pt x="232127" y="70233"/>
                    </a:moveTo>
                    <a:lnTo>
                      <a:pt x="232127" y="202209"/>
                    </a:lnTo>
                    <a:lnTo>
                      <a:pt x="333863" y="202209"/>
                    </a:lnTo>
                    <a:lnTo>
                      <a:pt x="333863" y="70233"/>
                    </a:lnTo>
                    <a:close/>
                    <a:moveTo>
                      <a:pt x="57781" y="65862"/>
                    </a:moveTo>
                    <a:lnTo>
                      <a:pt x="57781" y="123986"/>
                    </a:lnTo>
                    <a:lnTo>
                      <a:pt x="118227" y="123986"/>
                    </a:lnTo>
                    <a:lnTo>
                      <a:pt x="118227" y="65862"/>
                    </a:lnTo>
                    <a:close/>
                    <a:moveTo>
                      <a:pt x="4242171" y="61490"/>
                    </a:moveTo>
                    <a:lnTo>
                      <a:pt x="4242171" y="132280"/>
                    </a:lnTo>
                    <a:lnTo>
                      <a:pt x="4306074" y="132280"/>
                    </a:lnTo>
                    <a:lnTo>
                      <a:pt x="4306074" y="61490"/>
                    </a:lnTo>
                    <a:close/>
                    <a:moveTo>
                      <a:pt x="1992194" y="53626"/>
                    </a:moveTo>
                    <a:lnTo>
                      <a:pt x="2228710" y="53626"/>
                    </a:lnTo>
                    <a:lnTo>
                      <a:pt x="2228710" y="88141"/>
                    </a:lnTo>
                    <a:lnTo>
                      <a:pt x="2129583" y="88141"/>
                    </a:lnTo>
                    <a:lnTo>
                      <a:pt x="2129583" y="373502"/>
                    </a:lnTo>
                    <a:lnTo>
                      <a:pt x="2090892" y="373502"/>
                    </a:lnTo>
                    <a:lnTo>
                      <a:pt x="2090892" y="88141"/>
                    </a:lnTo>
                    <a:lnTo>
                      <a:pt x="1992194" y="88141"/>
                    </a:lnTo>
                    <a:close/>
                    <a:moveTo>
                      <a:pt x="1612118" y="53626"/>
                    </a:moveTo>
                    <a:lnTo>
                      <a:pt x="1709959" y="53626"/>
                    </a:lnTo>
                    <a:cubicBezTo>
                      <a:pt x="1731390" y="53626"/>
                      <a:pt x="1750602" y="57845"/>
                      <a:pt x="1767557" y="66292"/>
                    </a:cubicBezTo>
                    <a:cubicBezTo>
                      <a:pt x="1784511" y="74748"/>
                      <a:pt x="1797779" y="86467"/>
                      <a:pt x="1807343" y="101467"/>
                    </a:cubicBezTo>
                    <a:cubicBezTo>
                      <a:pt x="1816906" y="116476"/>
                      <a:pt x="1821687" y="133590"/>
                      <a:pt x="1821687" y="152819"/>
                    </a:cubicBezTo>
                    <a:cubicBezTo>
                      <a:pt x="1821687" y="172047"/>
                      <a:pt x="1816972" y="189161"/>
                      <a:pt x="1807562" y="204170"/>
                    </a:cubicBezTo>
                    <a:cubicBezTo>
                      <a:pt x="1798151" y="219170"/>
                      <a:pt x="1784940" y="230822"/>
                      <a:pt x="1767985" y="239135"/>
                    </a:cubicBezTo>
                    <a:cubicBezTo>
                      <a:pt x="1751031" y="247438"/>
                      <a:pt x="1731695" y="251571"/>
                      <a:pt x="1709959" y="251571"/>
                    </a:cubicBezTo>
                    <a:lnTo>
                      <a:pt x="1650809" y="251571"/>
                    </a:lnTo>
                    <a:lnTo>
                      <a:pt x="1650809" y="373502"/>
                    </a:lnTo>
                    <a:lnTo>
                      <a:pt x="1612118" y="373502"/>
                    </a:lnTo>
                    <a:close/>
                    <a:moveTo>
                      <a:pt x="1199457" y="53626"/>
                    </a:moveTo>
                    <a:lnTo>
                      <a:pt x="1297269" y="53626"/>
                    </a:lnTo>
                    <a:cubicBezTo>
                      <a:pt x="1318729" y="53626"/>
                      <a:pt x="1337932" y="57845"/>
                      <a:pt x="1354896" y="66292"/>
                    </a:cubicBezTo>
                    <a:cubicBezTo>
                      <a:pt x="1371850" y="74748"/>
                      <a:pt x="1385099" y="86467"/>
                      <a:pt x="1394682" y="101467"/>
                    </a:cubicBezTo>
                    <a:cubicBezTo>
                      <a:pt x="1404245" y="116476"/>
                      <a:pt x="1409026" y="133590"/>
                      <a:pt x="1409026" y="152819"/>
                    </a:cubicBezTo>
                    <a:cubicBezTo>
                      <a:pt x="1409026" y="172047"/>
                      <a:pt x="1404302" y="189161"/>
                      <a:pt x="1394891" y="204170"/>
                    </a:cubicBezTo>
                    <a:cubicBezTo>
                      <a:pt x="1385461" y="219170"/>
                      <a:pt x="1372279" y="230822"/>
                      <a:pt x="1355324" y="239135"/>
                    </a:cubicBezTo>
                    <a:cubicBezTo>
                      <a:pt x="1338360" y="247438"/>
                      <a:pt x="1319024" y="251571"/>
                      <a:pt x="1297269" y="251571"/>
                    </a:cubicBezTo>
                    <a:lnTo>
                      <a:pt x="1238148" y="251571"/>
                    </a:lnTo>
                    <a:lnTo>
                      <a:pt x="1238148" y="373502"/>
                    </a:lnTo>
                    <a:lnTo>
                      <a:pt x="1199457" y="373502"/>
                    </a:lnTo>
                    <a:close/>
                    <a:moveTo>
                      <a:pt x="200399" y="37459"/>
                    </a:moveTo>
                    <a:lnTo>
                      <a:pt x="365610" y="37459"/>
                    </a:lnTo>
                    <a:lnTo>
                      <a:pt x="365610" y="235863"/>
                    </a:lnTo>
                    <a:lnTo>
                      <a:pt x="200399" y="235863"/>
                    </a:lnTo>
                    <a:close/>
                    <a:moveTo>
                      <a:pt x="4317" y="33518"/>
                    </a:moveTo>
                    <a:lnTo>
                      <a:pt x="178215" y="33518"/>
                    </a:lnTo>
                    <a:lnTo>
                      <a:pt x="178215" y="65862"/>
                    </a:lnTo>
                    <a:lnTo>
                      <a:pt x="149526" y="65862"/>
                    </a:lnTo>
                    <a:lnTo>
                      <a:pt x="149526" y="296590"/>
                    </a:lnTo>
                    <a:lnTo>
                      <a:pt x="180825" y="290477"/>
                    </a:lnTo>
                    <a:lnTo>
                      <a:pt x="182130" y="323681"/>
                    </a:lnTo>
                    <a:lnTo>
                      <a:pt x="149526" y="329813"/>
                    </a:lnTo>
                    <a:lnTo>
                      <a:pt x="149526" y="406716"/>
                    </a:lnTo>
                    <a:lnTo>
                      <a:pt x="118227" y="406716"/>
                    </a:lnTo>
                    <a:lnTo>
                      <a:pt x="118227" y="335496"/>
                    </a:lnTo>
                    <a:cubicBezTo>
                      <a:pt x="51837" y="348008"/>
                      <a:pt x="13442" y="355001"/>
                      <a:pt x="3003" y="356465"/>
                    </a:cubicBezTo>
                    <a:lnTo>
                      <a:pt x="-36" y="322390"/>
                    </a:lnTo>
                    <a:cubicBezTo>
                      <a:pt x="6051" y="321806"/>
                      <a:pt x="14880" y="320496"/>
                      <a:pt x="26482" y="318449"/>
                    </a:cubicBezTo>
                    <a:lnTo>
                      <a:pt x="26482" y="65862"/>
                    </a:lnTo>
                    <a:lnTo>
                      <a:pt x="4317" y="65862"/>
                    </a:lnTo>
                    <a:close/>
                    <a:moveTo>
                      <a:pt x="746020" y="31327"/>
                    </a:moveTo>
                    <a:lnTo>
                      <a:pt x="929928" y="31327"/>
                    </a:lnTo>
                    <a:lnTo>
                      <a:pt x="929928" y="64541"/>
                    </a:lnTo>
                    <a:lnTo>
                      <a:pt x="801236" y="154560"/>
                    </a:lnTo>
                    <a:lnTo>
                      <a:pt x="971657" y="154560"/>
                    </a:lnTo>
                    <a:cubicBezTo>
                      <a:pt x="971362" y="187200"/>
                      <a:pt x="970200" y="221581"/>
                      <a:pt x="968190" y="257713"/>
                    </a:cubicBezTo>
                    <a:cubicBezTo>
                      <a:pt x="966152" y="293816"/>
                      <a:pt x="963542" y="322514"/>
                      <a:pt x="960361" y="343790"/>
                    </a:cubicBezTo>
                    <a:cubicBezTo>
                      <a:pt x="958027" y="358943"/>
                      <a:pt x="954922" y="370374"/>
                      <a:pt x="951017" y="378104"/>
                    </a:cubicBezTo>
                    <a:cubicBezTo>
                      <a:pt x="947092" y="385814"/>
                      <a:pt x="941225" y="391286"/>
                      <a:pt x="933395" y="394491"/>
                    </a:cubicBezTo>
                    <a:cubicBezTo>
                      <a:pt x="925575" y="397695"/>
                      <a:pt x="914126" y="399293"/>
                      <a:pt x="899058" y="399293"/>
                    </a:cubicBezTo>
                    <a:cubicBezTo>
                      <a:pt x="884847" y="399293"/>
                      <a:pt x="871807" y="398710"/>
                      <a:pt x="859929" y="397552"/>
                    </a:cubicBezTo>
                    <a:lnTo>
                      <a:pt x="852538" y="363018"/>
                    </a:lnTo>
                    <a:cubicBezTo>
                      <a:pt x="855147" y="363314"/>
                      <a:pt x="860358" y="363965"/>
                      <a:pt x="868187" y="364998"/>
                    </a:cubicBezTo>
                    <a:cubicBezTo>
                      <a:pt x="876007" y="366002"/>
                      <a:pt x="883980" y="366529"/>
                      <a:pt x="892085" y="366529"/>
                    </a:cubicBezTo>
                    <a:cubicBezTo>
                      <a:pt x="900791" y="366529"/>
                      <a:pt x="907392" y="365486"/>
                      <a:pt x="911878" y="363467"/>
                    </a:cubicBezTo>
                    <a:cubicBezTo>
                      <a:pt x="916374" y="361420"/>
                      <a:pt x="919698" y="357995"/>
                      <a:pt x="921889" y="353193"/>
                    </a:cubicBezTo>
                    <a:cubicBezTo>
                      <a:pt x="924051" y="348372"/>
                      <a:pt x="926004" y="341159"/>
                      <a:pt x="927757" y="331564"/>
                    </a:cubicBezTo>
                    <a:cubicBezTo>
                      <a:pt x="932090" y="304750"/>
                      <a:pt x="935434" y="256526"/>
                      <a:pt x="937748" y="186903"/>
                    </a:cubicBezTo>
                    <a:lnTo>
                      <a:pt x="908611" y="186903"/>
                    </a:lnTo>
                    <a:cubicBezTo>
                      <a:pt x="900515" y="221007"/>
                      <a:pt x="891228" y="250194"/>
                      <a:pt x="880789" y="274530"/>
                    </a:cubicBezTo>
                    <a:cubicBezTo>
                      <a:pt x="870349" y="298857"/>
                      <a:pt x="856891" y="320859"/>
                      <a:pt x="840355" y="340518"/>
                    </a:cubicBezTo>
                    <a:cubicBezTo>
                      <a:pt x="823829" y="360177"/>
                      <a:pt x="802827" y="379185"/>
                      <a:pt x="777309" y="397552"/>
                    </a:cubicBezTo>
                    <a:lnTo>
                      <a:pt x="754697" y="371752"/>
                    </a:lnTo>
                    <a:cubicBezTo>
                      <a:pt x="777890" y="356035"/>
                      <a:pt x="796950" y="339638"/>
                      <a:pt x="811866" y="322601"/>
                    </a:cubicBezTo>
                    <a:cubicBezTo>
                      <a:pt x="826811" y="305553"/>
                      <a:pt x="839202" y="286478"/>
                      <a:pt x="849061" y="265356"/>
                    </a:cubicBezTo>
                    <a:cubicBezTo>
                      <a:pt x="858900" y="244234"/>
                      <a:pt x="868187" y="218080"/>
                      <a:pt x="876893" y="186903"/>
                    </a:cubicBezTo>
                    <a:lnTo>
                      <a:pt x="835583" y="186903"/>
                    </a:lnTo>
                    <a:cubicBezTo>
                      <a:pt x="827172" y="220701"/>
                      <a:pt x="812895" y="252097"/>
                      <a:pt x="792749" y="281073"/>
                    </a:cubicBezTo>
                    <a:cubicBezTo>
                      <a:pt x="772594" y="310068"/>
                      <a:pt x="745581" y="338404"/>
                      <a:pt x="711672" y="366069"/>
                    </a:cubicBezTo>
                    <a:lnTo>
                      <a:pt x="688174" y="342049"/>
                    </a:lnTo>
                    <a:cubicBezTo>
                      <a:pt x="720654" y="316707"/>
                      <a:pt x="745867" y="291797"/>
                      <a:pt x="763831" y="267317"/>
                    </a:cubicBezTo>
                    <a:cubicBezTo>
                      <a:pt x="781814" y="242837"/>
                      <a:pt x="795149" y="216052"/>
                      <a:pt x="803827" y="186903"/>
                    </a:cubicBezTo>
                    <a:lnTo>
                      <a:pt x="742543" y="186903"/>
                    </a:lnTo>
                    <a:lnTo>
                      <a:pt x="742543" y="157621"/>
                    </a:lnTo>
                    <a:lnTo>
                      <a:pt x="879055" y="63231"/>
                    </a:lnTo>
                    <a:lnTo>
                      <a:pt x="746020" y="63231"/>
                    </a:lnTo>
                    <a:close/>
                    <a:moveTo>
                      <a:pt x="4210853" y="29146"/>
                    </a:moveTo>
                    <a:lnTo>
                      <a:pt x="4336945" y="29146"/>
                    </a:lnTo>
                    <a:lnTo>
                      <a:pt x="4336945" y="356035"/>
                    </a:lnTo>
                    <a:cubicBezTo>
                      <a:pt x="4336945" y="367389"/>
                      <a:pt x="4335849" y="376123"/>
                      <a:pt x="4333687" y="382236"/>
                    </a:cubicBezTo>
                    <a:cubicBezTo>
                      <a:pt x="4331516" y="388378"/>
                      <a:pt x="4327534" y="392807"/>
                      <a:pt x="4321724" y="395572"/>
                    </a:cubicBezTo>
                    <a:cubicBezTo>
                      <a:pt x="4315932" y="398346"/>
                      <a:pt x="4307226" y="399723"/>
                      <a:pt x="4295635" y="399723"/>
                    </a:cubicBezTo>
                    <a:cubicBezTo>
                      <a:pt x="4283452" y="399723"/>
                      <a:pt x="4271003" y="398862"/>
                      <a:pt x="4258249" y="397093"/>
                    </a:cubicBezTo>
                    <a:lnTo>
                      <a:pt x="4251305" y="364759"/>
                    </a:lnTo>
                    <a:cubicBezTo>
                      <a:pt x="4267527" y="367102"/>
                      <a:pt x="4279833" y="368270"/>
                      <a:pt x="4288263" y="368270"/>
                    </a:cubicBezTo>
                    <a:cubicBezTo>
                      <a:pt x="4295502" y="368270"/>
                      <a:pt x="4300283" y="366376"/>
                      <a:pt x="4302598" y="362587"/>
                    </a:cubicBezTo>
                    <a:cubicBezTo>
                      <a:pt x="4304912" y="358799"/>
                      <a:pt x="4306074" y="352380"/>
                      <a:pt x="4306074" y="343359"/>
                    </a:cubicBezTo>
                    <a:lnTo>
                      <a:pt x="4306074" y="265567"/>
                    </a:lnTo>
                    <a:lnTo>
                      <a:pt x="4240866" y="265567"/>
                    </a:lnTo>
                    <a:cubicBezTo>
                      <a:pt x="4239409" y="292371"/>
                      <a:pt x="4236142" y="317196"/>
                      <a:pt x="4231084" y="340087"/>
                    </a:cubicBezTo>
                    <a:cubicBezTo>
                      <a:pt x="4226007" y="362951"/>
                      <a:pt x="4218549" y="385747"/>
                      <a:pt x="4208681" y="408467"/>
                    </a:cubicBezTo>
                    <a:lnTo>
                      <a:pt x="4179125" y="392721"/>
                    </a:lnTo>
                    <a:cubicBezTo>
                      <a:pt x="4187831" y="374966"/>
                      <a:pt x="4194346" y="358646"/>
                      <a:pt x="4198699" y="343790"/>
                    </a:cubicBezTo>
                    <a:cubicBezTo>
                      <a:pt x="4203023" y="328933"/>
                      <a:pt x="4206157" y="310289"/>
                      <a:pt x="4208043" y="287856"/>
                    </a:cubicBezTo>
                    <a:cubicBezTo>
                      <a:pt x="4209910" y="265423"/>
                      <a:pt x="4210853" y="234390"/>
                      <a:pt x="4210853" y="194776"/>
                    </a:cubicBezTo>
                    <a:close/>
                    <a:moveTo>
                      <a:pt x="5372550" y="28266"/>
                    </a:moveTo>
                    <a:lnTo>
                      <a:pt x="5726900" y="28266"/>
                    </a:lnTo>
                    <a:lnTo>
                      <a:pt x="5726900" y="61490"/>
                    </a:lnTo>
                    <a:lnTo>
                      <a:pt x="5567756" y="61490"/>
                    </a:lnTo>
                    <a:lnTo>
                      <a:pt x="5567756" y="229291"/>
                    </a:lnTo>
                    <a:lnTo>
                      <a:pt x="5744292" y="229291"/>
                    </a:lnTo>
                    <a:lnTo>
                      <a:pt x="5744292" y="262515"/>
                    </a:lnTo>
                    <a:lnTo>
                      <a:pt x="5567756" y="262515"/>
                    </a:lnTo>
                    <a:lnTo>
                      <a:pt x="5567756" y="403234"/>
                    </a:lnTo>
                    <a:lnTo>
                      <a:pt x="5531675" y="403234"/>
                    </a:lnTo>
                    <a:lnTo>
                      <a:pt x="5531675" y="262515"/>
                    </a:lnTo>
                    <a:lnTo>
                      <a:pt x="5354729" y="262515"/>
                    </a:lnTo>
                    <a:lnTo>
                      <a:pt x="5354729" y="229291"/>
                    </a:lnTo>
                    <a:lnTo>
                      <a:pt x="5531675" y="229291"/>
                    </a:lnTo>
                    <a:lnTo>
                      <a:pt x="5531675" y="61490"/>
                    </a:lnTo>
                    <a:lnTo>
                      <a:pt x="5372550" y="61490"/>
                    </a:lnTo>
                    <a:close/>
                    <a:moveTo>
                      <a:pt x="4370854" y="28266"/>
                    </a:moveTo>
                    <a:lnTo>
                      <a:pt x="4551724" y="28266"/>
                    </a:lnTo>
                    <a:lnTo>
                      <a:pt x="4549552" y="99937"/>
                    </a:lnTo>
                    <a:cubicBezTo>
                      <a:pt x="4548981" y="112774"/>
                      <a:pt x="4547152" y="122312"/>
                      <a:pt x="4544114" y="128578"/>
                    </a:cubicBezTo>
                    <a:cubicBezTo>
                      <a:pt x="4541066" y="134844"/>
                      <a:pt x="4535789" y="139216"/>
                      <a:pt x="4528245" y="141684"/>
                    </a:cubicBezTo>
                    <a:cubicBezTo>
                      <a:pt x="4520701" y="144161"/>
                      <a:pt x="4509128" y="145386"/>
                      <a:pt x="4493450" y="145386"/>
                    </a:cubicBezTo>
                    <a:cubicBezTo>
                      <a:pt x="4476648" y="145386"/>
                      <a:pt x="4459989" y="144506"/>
                      <a:pt x="4443463" y="142765"/>
                    </a:cubicBezTo>
                    <a:lnTo>
                      <a:pt x="4437805" y="111311"/>
                    </a:lnTo>
                    <a:cubicBezTo>
                      <a:pt x="4455207" y="113932"/>
                      <a:pt x="4472447" y="115252"/>
                      <a:pt x="4489554" y="115252"/>
                    </a:cubicBezTo>
                    <a:cubicBezTo>
                      <a:pt x="4497079" y="115252"/>
                      <a:pt x="4502737" y="114429"/>
                      <a:pt x="4506509" y="112832"/>
                    </a:cubicBezTo>
                    <a:cubicBezTo>
                      <a:pt x="4510281" y="111225"/>
                      <a:pt x="4512815" y="108747"/>
                      <a:pt x="4514119" y="105408"/>
                    </a:cubicBezTo>
                    <a:cubicBezTo>
                      <a:pt x="4515424" y="102051"/>
                      <a:pt x="4516224" y="97181"/>
                      <a:pt x="4516500" y="90772"/>
                    </a:cubicBezTo>
                    <a:cubicBezTo>
                      <a:pt x="4517082" y="86678"/>
                      <a:pt x="4517529" y="81961"/>
                      <a:pt x="4517805" y="76557"/>
                    </a:cubicBezTo>
                    <a:cubicBezTo>
                      <a:pt x="4518110" y="71180"/>
                      <a:pt x="4518234" y="66139"/>
                      <a:pt x="4518234" y="61490"/>
                    </a:cubicBezTo>
                    <a:lnTo>
                      <a:pt x="4402153" y="61490"/>
                    </a:lnTo>
                    <a:lnTo>
                      <a:pt x="4402153" y="172497"/>
                    </a:lnTo>
                    <a:lnTo>
                      <a:pt x="4557382" y="172497"/>
                    </a:lnTo>
                    <a:lnTo>
                      <a:pt x="4557382" y="204381"/>
                    </a:lnTo>
                    <a:cubicBezTo>
                      <a:pt x="4551867" y="227120"/>
                      <a:pt x="4545209" y="247869"/>
                      <a:pt x="4537379" y="266667"/>
                    </a:cubicBezTo>
                    <a:cubicBezTo>
                      <a:pt x="4529559" y="285445"/>
                      <a:pt x="4519996" y="303009"/>
                      <a:pt x="4508671" y="319329"/>
                    </a:cubicBezTo>
                    <a:cubicBezTo>
                      <a:pt x="4525482" y="336510"/>
                      <a:pt x="4549105" y="354858"/>
                      <a:pt x="4579546" y="374383"/>
                    </a:cubicBezTo>
                    <a:lnTo>
                      <a:pt x="4559115" y="403234"/>
                    </a:lnTo>
                    <a:cubicBezTo>
                      <a:pt x="4529254" y="383403"/>
                      <a:pt x="4505928" y="364051"/>
                      <a:pt x="4489126" y="345100"/>
                    </a:cubicBezTo>
                    <a:cubicBezTo>
                      <a:pt x="4473457" y="363745"/>
                      <a:pt x="4452873" y="383126"/>
                      <a:pt x="4427385" y="403234"/>
                    </a:cubicBezTo>
                    <a:lnTo>
                      <a:pt x="4407810" y="374383"/>
                    </a:lnTo>
                    <a:cubicBezTo>
                      <a:pt x="4433604" y="356618"/>
                      <a:pt x="4454179" y="338681"/>
                      <a:pt x="4469552" y="320620"/>
                    </a:cubicBezTo>
                    <a:cubicBezTo>
                      <a:pt x="4458836" y="305487"/>
                      <a:pt x="4449340" y="288439"/>
                      <a:pt x="4441082" y="269508"/>
                    </a:cubicBezTo>
                    <a:cubicBezTo>
                      <a:pt x="4432814" y="250566"/>
                      <a:pt x="4425204" y="228708"/>
                      <a:pt x="4418250" y="203950"/>
                    </a:cubicBezTo>
                    <a:lnTo>
                      <a:pt x="4402153" y="203950"/>
                    </a:lnTo>
                    <a:lnTo>
                      <a:pt x="4402153" y="406716"/>
                    </a:lnTo>
                    <a:lnTo>
                      <a:pt x="4370854" y="406716"/>
                    </a:lnTo>
                    <a:close/>
                    <a:moveTo>
                      <a:pt x="643845" y="10358"/>
                    </a:moveTo>
                    <a:lnTo>
                      <a:pt x="678192" y="10358"/>
                    </a:lnTo>
                    <a:lnTo>
                      <a:pt x="678192" y="111311"/>
                    </a:lnTo>
                    <a:lnTo>
                      <a:pt x="727322" y="111311"/>
                    </a:lnTo>
                    <a:lnTo>
                      <a:pt x="727322" y="144955"/>
                    </a:lnTo>
                    <a:lnTo>
                      <a:pt x="678192" y="144955"/>
                    </a:lnTo>
                    <a:lnTo>
                      <a:pt x="678192" y="276051"/>
                    </a:lnTo>
                    <a:cubicBezTo>
                      <a:pt x="692375" y="271105"/>
                      <a:pt x="708053" y="265270"/>
                      <a:pt x="725131" y="258573"/>
                    </a:cubicBezTo>
                    <a:lnTo>
                      <a:pt x="726874" y="291797"/>
                    </a:lnTo>
                    <a:cubicBezTo>
                      <a:pt x="680507" y="310136"/>
                      <a:pt x="636596" y="324868"/>
                      <a:pt x="595144" y="335926"/>
                    </a:cubicBezTo>
                    <a:lnTo>
                      <a:pt x="586885" y="301851"/>
                    </a:lnTo>
                    <a:cubicBezTo>
                      <a:pt x="603392" y="298340"/>
                      <a:pt x="622385" y="293385"/>
                      <a:pt x="643845" y="286966"/>
                    </a:cubicBezTo>
                    <a:lnTo>
                      <a:pt x="643845" y="144955"/>
                    </a:lnTo>
                    <a:lnTo>
                      <a:pt x="594715" y="144955"/>
                    </a:lnTo>
                    <a:lnTo>
                      <a:pt x="594715" y="111311"/>
                    </a:lnTo>
                    <a:lnTo>
                      <a:pt x="643845" y="111311"/>
                    </a:lnTo>
                    <a:close/>
                    <a:moveTo>
                      <a:pt x="3250485" y="8177"/>
                    </a:moveTo>
                    <a:lnTo>
                      <a:pt x="3286137" y="8177"/>
                    </a:lnTo>
                    <a:lnTo>
                      <a:pt x="3286137" y="79828"/>
                    </a:lnTo>
                    <a:lnTo>
                      <a:pt x="3394846" y="79828"/>
                    </a:lnTo>
                    <a:lnTo>
                      <a:pt x="3394846" y="113482"/>
                    </a:lnTo>
                    <a:lnTo>
                      <a:pt x="3286137" y="113482"/>
                    </a:lnTo>
                    <a:lnTo>
                      <a:pt x="3286137" y="198698"/>
                    </a:lnTo>
                    <a:lnTo>
                      <a:pt x="3368757" y="198698"/>
                    </a:lnTo>
                    <a:lnTo>
                      <a:pt x="3368757" y="404545"/>
                    </a:lnTo>
                    <a:lnTo>
                      <a:pt x="3334419" y="404545"/>
                    </a:lnTo>
                    <a:lnTo>
                      <a:pt x="3334419" y="378754"/>
                    </a:lnTo>
                    <a:lnTo>
                      <a:pt x="3218310" y="378754"/>
                    </a:lnTo>
                    <a:lnTo>
                      <a:pt x="3218310" y="404095"/>
                    </a:lnTo>
                    <a:lnTo>
                      <a:pt x="3183543" y="404095"/>
                    </a:lnTo>
                    <a:lnTo>
                      <a:pt x="3183543" y="198698"/>
                    </a:lnTo>
                    <a:lnTo>
                      <a:pt x="3250485" y="198698"/>
                    </a:lnTo>
                    <a:close/>
                    <a:moveTo>
                      <a:pt x="3895232" y="6867"/>
                    </a:moveTo>
                    <a:cubicBezTo>
                      <a:pt x="3903052" y="12979"/>
                      <a:pt x="3912187" y="20623"/>
                      <a:pt x="3922626" y="29797"/>
                    </a:cubicBezTo>
                    <a:cubicBezTo>
                      <a:pt x="3933065" y="38990"/>
                      <a:pt x="3941324" y="46633"/>
                      <a:pt x="3947410" y="52746"/>
                    </a:cubicBezTo>
                    <a:lnTo>
                      <a:pt x="3926103" y="78087"/>
                    </a:lnTo>
                    <a:cubicBezTo>
                      <a:pt x="3911606" y="62370"/>
                      <a:pt x="3894223" y="46327"/>
                      <a:pt x="3873944" y="30036"/>
                    </a:cubicBezTo>
                    <a:close/>
                    <a:moveTo>
                      <a:pt x="3808278" y="4666"/>
                    </a:moveTo>
                    <a:lnTo>
                      <a:pt x="3844807" y="4666"/>
                    </a:lnTo>
                    <a:cubicBezTo>
                      <a:pt x="3844807" y="27989"/>
                      <a:pt x="3845388" y="53483"/>
                      <a:pt x="3846550" y="81148"/>
                    </a:cubicBezTo>
                    <a:lnTo>
                      <a:pt x="3979157" y="81148"/>
                    </a:lnTo>
                    <a:lnTo>
                      <a:pt x="3979157" y="115252"/>
                    </a:lnTo>
                    <a:lnTo>
                      <a:pt x="3848283" y="115252"/>
                    </a:lnTo>
                    <a:cubicBezTo>
                      <a:pt x="3851760" y="172047"/>
                      <a:pt x="3857351" y="218740"/>
                      <a:pt x="3865028" y="255302"/>
                    </a:cubicBezTo>
                    <a:cubicBezTo>
                      <a:pt x="3872706" y="291854"/>
                      <a:pt x="3882631" y="320496"/>
                      <a:pt x="3894804" y="341159"/>
                    </a:cubicBezTo>
                    <a:cubicBezTo>
                      <a:pt x="3899157" y="348458"/>
                      <a:pt x="3903205" y="353413"/>
                      <a:pt x="3906976" y="356035"/>
                    </a:cubicBezTo>
                    <a:cubicBezTo>
                      <a:pt x="3910748" y="358646"/>
                      <a:pt x="3914958" y="359957"/>
                      <a:pt x="3919588" y="359957"/>
                    </a:cubicBezTo>
                    <a:cubicBezTo>
                      <a:pt x="3924236" y="359957"/>
                      <a:pt x="3927836" y="357995"/>
                      <a:pt x="3930456" y="354054"/>
                    </a:cubicBezTo>
                    <a:cubicBezTo>
                      <a:pt x="3933065" y="350142"/>
                      <a:pt x="3935809" y="341465"/>
                      <a:pt x="3938723" y="328053"/>
                    </a:cubicBezTo>
                    <a:cubicBezTo>
                      <a:pt x="3941905" y="313197"/>
                      <a:pt x="3944943" y="296016"/>
                      <a:pt x="3947839" y="276482"/>
                    </a:cubicBezTo>
                    <a:lnTo>
                      <a:pt x="3978281" y="287425"/>
                    </a:lnTo>
                    <a:cubicBezTo>
                      <a:pt x="3973928" y="315674"/>
                      <a:pt x="3970309" y="335630"/>
                      <a:pt x="3967413" y="347300"/>
                    </a:cubicBezTo>
                    <a:cubicBezTo>
                      <a:pt x="3962203" y="367389"/>
                      <a:pt x="3955744" y="381375"/>
                      <a:pt x="3948077" y="389239"/>
                    </a:cubicBezTo>
                    <a:cubicBezTo>
                      <a:pt x="3940381" y="397093"/>
                      <a:pt x="3931027" y="401034"/>
                      <a:pt x="3920016" y="401034"/>
                    </a:cubicBezTo>
                    <a:cubicBezTo>
                      <a:pt x="3909015" y="401034"/>
                      <a:pt x="3898728" y="397399"/>
                      <a:pt x="3889146" y="390119"/>
                    </a:cubicBezTo>
                    <a:cubicBezTo>
                      <a:pt x="3879583" y="382820"/>
                      <a:pt x="3869867" y="370317"/>
                      <a:pt x="3860028" y="352533"/>
                    </a:cubicBezTo>
                    <a:cubicBezTo>
                      <a:pt x="3848131" y="330674"/>
                      <a:pt x="3837996" y="299737"/>
                      <a:pt x="3829596" y="259674"/>
                    </a:cubicBezTo>
                    <a:cubicBezTo>
                      <a:pt x="3821185" y="219601"/>
                      <a:pt x="3815374" y="171463"/>
                      <a:pt x="3812203" y="115252"/>
                    </a:cubicBezTo>
                    <a:lnTo>
                      <a:pt x="3596976" y="115252"/>
                    </a:lnTo>
                    <a:lnTo>
                      <a:pt x="3596976" y="81148"/>
                    </a:lnTo>
                    <a:lnTo>
                      <a:pt x="3810898" y="81148"/>
                    </a:lnTo>
                    <a:cubicBezTo>
                      <a:pt x="3810317" y="41831"/>
                      <a:pt x="3809440" y="16337"/>
                      <a:pt x="3808278" y="4666"/>
                    </a:cubicBezTo>
                    <a:close/>
                    <a:moveTo>
                      <a:pt x="3090932" y="3356"/>
                    </a:moveTo>
                    <a:cubicBezTo>
                      <a:pt x="3099914" y="26372"/>
                      <a:pt x="3108744" y="51436"/>
                      <a:pt x="3117450" y="78537"/>
                    </a:cubicBezTo>
                    <a:lnTo>
                      <a:pt x="3180067" y="78537"/>
                    </a:lnTo>
                    <a:lnTo>
                      <a:pt x="3180067" y="112172"/>
                    </a:lnTo>
                    <a:lnTo>
                      <a:pt x="3005273" y="112172"/>
                    </a:lnTo>
                    <a:lnTo>
                      <a:pt x="3005273" y="78537"/>
                    </a:lnTo>
                    <a:lnTo>
                      <a:pt x="3083112" y="78537"/>
                    </a:lnTo>
                    <a:cubicBezTo>
                      <a:pt x="3074406" y="54918"/>
                      <a:pt x="3065719" y="32791"/>
                      <a:pt x="3057023" y="12099"/>
                    </a:cubicBezTo>
                    <a:close/>
                    <a:moveTo>
                      <a:pt x="4892138" y="754"/>
                    </a:moveTo>
                    <a:lnTo>
                      <a:pt x="4923894" y="13840"/>
                    </a:lnTo>
                    <a:cubicBezTo>
                      <a:pt x="4917799" y="23167"/>
                      <a:pt x="4910131" y="33671"/>
                      <a:pt x="4900844" y="45323"/>
                    </a:cubicBezTo>
                    <a:lnTo>
                      <a:pt x="5102593" y="45323"/>
                    </a:lnTo>
                    <a:lnTo>
                      <a:pt x="5102593" y="74165"/>
                    </a:lnTo>
                    <a:cubicBezTo>
                      <a:pt x="5070694" y="105322"/>
                      <a:pt x="5035347" y="131696"/>
                      <a:pt x="4996494" y="153249"/>
                    </a:cubicBezTo>
                    <a:cubicBezTo>
                      <a:pt x="5036775" y="168708"/>
                      <a:pt x="5090544" y="182101"/>
                      <a:pt x="5157790" y="193466"/>
                    </a:cubicBezTo>
                    <a:lnTo>
                      <a:pt x="5149113" y="227550"/>
                    </a:lnTo>
                    <a:cubicBezTo>
                      <a:pt x="5108527" y="219687"/>
                      <a:pt x="5072941" y="211316"/>
                      <a:pt x="5042376" y="202420"/>
                    </a:cubicBezTo>
                    <a:cubicBezTo>
                      <a:pt x="5011782" y="193533"/>
                      <a:pt x="4984321" y="183259"/>
                      <a:pt x="4959966" y="171616"/>
                    </a:cubicBezTo>
                    <a:cubicBezTo>
                      <a:pt x="4909245" y="194910"/>
                      <a:pt x="4847228" y="215449"/>
                      <a:pt x="4773895" y="233233"/>
                    </a:cubicBezTo>
                    <a:lnTo>
                      <a:pt x="4762150" y="199578"/>
                    </a:lnTo>
                    <a:cubicBezTo>
                      <a:pt x="4824463" y="186769"/>
                      <a:pt x="4878527" y="171033"/>
                      <a:pt x="4924323" y="152388"/>
                    </a:cubicBezTo>
                    <a:cubicBezTo>
                      <a:pt x="4900263" y="137809"/>
                      <a:pt x="4876345" y="119318"/>
                      <a:pt x="4852590" y="96885"/>
                    </a:cubicBezTo>
                    <a:cubicBezTo>
                      <a:pt x="4834607" y="113789"/>
                      <a:pt x="4814757" y="129219"/>
                      <a:pt x="4793021" y="143214"/>
                    </a:cubicBezTo>
                    <a:lnTo>
                      <a:pt x="4773895" y="118734"/>
                    </a:lnTo>
                    <a:cubicBezTo>
                      <a:pt x="4795050" y="105045"/>
                      <a:pt x="4816700" y="86984"/>
                      <a:pt x="4838893" y="64541"/>
                    </a:cubicBezTo>
                    <a:cubicBezTo>
                      <a:pt x="4861058" y="42109"/>
                      <a:pt x="4878813" y="20843"/>
                      <a:pt x="4892138" y="754"/>
                    </a:cubicBezTo>
                    <a:close/>
                    <a:moveTo>
                      <a:pt x="6109900" y="-126"/>
                    </a:moveTo>
                    <a:lnTo>
                      <a:pt x="6141646" y="18212"/>
                    </a:lnTo>
                    <a:cubicBezTo>
                      <a:pt x="6125692" y="40951"/>
                      <a:pt x="6107299" y="65058"/>
                      <a:pt x="6086421" y="90552"/>
                    </a:cubicBezTo>
                    <a:cubicBezTo>
                      <a:pt x="6065570" y="116046"/>
                      <a:pt x="6047578" y="135485"/>
                      <a:pt x="6032509" y="148878"/>
                    </a:cubicBezTo>
                    <a:cubicBezTo>
                      <a:pt x="6058017" y="146553"/>
                      <a:pt x="6093517" y="143798"/>
                      <a:pt x="6139027" y="140593"/>
                    </a:cubicBezTo>
                    <a:lnTo>
                      <a:pt x="6245126" y="132711"/>
                    </a:lnTo>
                    <a:cubicBezTo>
                      <a:pt x="6221352" y="105322"/>
                      <a:pt x="6202807" y="84937"/>
                      <a:pt x="6189471" y="71544"/>
                    </a:cubicBezTo>
                    <a:lnTo>
                      <a:pt x="6215113" y="48805"/>
                    </a:lnTo>
                    <a:cubicBezTo>
                      <a:pt x="6229905" y="63661"/>
                      <a:pt x="6249174" y="84563"/>
                      <a:pt x="6272948" y="111521"/>
                    </a:cubicBezTo>
                    <a:cubicBezTo>
                      <a:pt x="6296723" y="138479"/>
                      <a:pt x="6315849" y="161132"/>
                      <a:pt x="6330337" y="179470"/>
                    </a:cubicBezTo>
                    <a:lnTo>
                      <a:pt x="6303391" y="203070"/>
                    </a:lnTo>
                    <a:cubicBezTo>
                      <a:pt x="6300476" y="199282"/>
                      <a:pt x="6292218" y="188941"/>
                      <a:pt x="6278607" y="172047"/>
                    </a:cubicBezTo>
                    <a:lnTo>
                      <a:pt x="6271644" y="163753"/>
                    </a:lnTo>
                    <a:cubicBezTo>
                      <a:pt x="6225276" y="167245"/>
                      <a:pt x="6178813" y="170727"/>
                      <a:pt x="6132302" y="174238"/>
                    </a:cubicBezTo>
                    <a:cubicBezTo>
                      <a:pt x="6085782" y="177729"/>
                      <a:pt x="6039329" y="181364"/>
                      <a:pt x="5992942" y="185153"/>
                    </a:cubicBezTo>
                    <a:lnTo>
                      <a:pt x="5962948" y="187353"/>
                    </a:lnTo>
                    <a:lnTo>
                      <a:pt x="5953385" y="151078"/>
                    </a:lnTo>
                    <a:cubicBezTo>
                      <a:pt x="5964100" y="149327"/>
                      <a:pt x="5971930" y="147653"/>
                      <a:pt x="5976864" y="146055"/>
                    </a:cubicBezTo>
                    <a:cubicBezTo>
                      <a:pt x="5981788" y="144439"/>
                      <a:pt x="5986141" y="142181"/>
                      <a:pt x="5989913" y="139273"/>
                    </a:cubicBezTo>
                    <a:cubicBezTo>
                      <a:pt x="6006420" y="126464"/>
                      <a:pt x="6026851" y="105628"/>
                      <a:pt x="6051207" y="76777"/>
                    </a:cubicBezTo>
                    <a:cubicBezTo>
                      <a:pt x="6075552" y="47944"/>
                      <a:pt x="6095127" y="22306"/>
                      <a:pt x="6109900" y="-126"/>
                    </a:cubicBez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59D1BA47-A813-E11D-258B-C71DFD1E2590}"/>
                  </a:ext>
                </a:extLst>
              </p:cNvPr>
              <p:cNvSpPr/>
              <p:nvPr/>
            </p:nvSpPr>
            <p:spPr>
              <a:xfrm>
                <a:off x="2584780" y="3035721"/>
                <a:ext cx="6330372" cy="411214"/>
              </a:xfrm>
              <a:custGeom>
                <a:avLst/>
                <a:gdLst>
                  <a:gd name="connsiteX0" fmla="*/ 236051 w 6330372"/>
                  <a:gd name="connsiteY0" fmla="*/ 263376 h 411214"/>
                  <a:gd name="connsiteX1" fmla="*/ 265178 w 6330372"/>
                  <a:gd name="connsiteY1" fmla="*/ 279992 h 411214"/>
                  <a:gd name="connsiteX2" fmla="*/ 230393 w 6330372"/>
                  <a:gd name="connsiteY2" fmla="*/ 347941 h 411214"/>
                  <a:gd name="connsiteX3" fmla="*/ 188655 w 6330372"/>
                  <a:gd name="connsiteY3" fmla="*/ 411088 h 411214"/>
                  <a:gd name="connsiteX4" fmla="*/ 160823 w 6330372"/>
                  <a:gd name="connsiteY4" fmla="*/ 387498 h 411214"/>
                  <a:gd name="connsiteX5" fmla="*/ 202561 w 6330372"/>
                  <a:gd name="connsiteY5" fmla="*/ 327623 h 411214"/>
                  <a:gd name="connsiteX6" fmla="*/ 236051 w 6330372"/>
                  <a:gd name="connsiteY6" fmla="*/ 263376 h 411214"/>
                  <a:gd name="connsiteX7" fmla="*/ 329510 w 6330372"/>
                  <a:gd name="connsiteY7" fmla="*/ 262945 h 411214"/>
                  <a:gd name="connsiteX8" fmla="*/ 366467 w 6330372"/>
                  <a:gd name="connsiteY8" fmla="*/ 327833 h 411214"/>
                  <a:gd name="connsiteX9" fmla="*/ 393871 w 6330372"/>
                  <a:gd name="connsiteY9" fmla="*/ 378754 h 411214"/>
                  <a:gd name="connsiteX10" fmla="*/ 400834 w 6330372"/>
                  <a:gd name="connsiteY10" fmla="*/ 391860 h 411214"/>
                  <a:gd name="connsiteX11" fmla="*/ 370820 w 6330372"/>
                  <a:gd name="connsiteY11" fmla="*/ 410208 h 411214"/>
                  <a:gd name="connsiteX12" fmla="*/ 337578 w 6330372"/>
                  <a:gd name="connsiteY12" fmla="*/ 346841 h 411214"/>
                  <a:gd name="connsiteX13" fmla="*/ 300402 w 6330372"/>
                  <a:gd name="connsiteY13" fmla="*/ 281743 h 411214"/>
                  <a:gd name="connsiteX14" fmla="*/ 6029032 w 6330372"/>
                  <a:gd name="connsiteY14" fmla="*/ 257713 h 411214"/>
                  <a:gd name="connsiteX15" fmla="*/ 6029032 w 6330372"/>
                  <a:gd name="connsiteY15" fmla="*/ 349041 h 411214"/>
                  <a:gd name="connsiteX16" fmla="*/ 6248593 w 6330372"/>
                  <a:gd name="connsiteY16" fmla="*/ 349041 h 411214"/>
                  <a:gd name="connsiteX17" fmla="*/ 6248593 w 6330372"/>
                  <a:gd name="connsiteY17" fmla="*/ 257713 h 411214"/>
                  <a:gd name="connsiteX18" fmla="*/ 57781 w 6330372"/>
                  <a:gd name="connsiteY18" fmla="*/ 245028 h 411214"/>
                  <a:gd name="connsiteX19" fmla="*/ 57781 w 6330372"/>
                  <a:gd name="connsiteY19" fmla="*/ 313197 h 411214"/>
                  <a:gd name="connsiteX20" fmla="*/ 118227 w 6330372"/>
                  <a:gd name="connsiteY20" fmla="*/ 302282 h 411214"/>
                  <a:gd name="connsiteX21" fmla="*/ 118227 w 6330372"/>
                  <a:gd name="connsiteY21" fmla="*/ 245028 h 411214"/>
                  <a:gd name="connsiteX22" fmla="*/ 3218310 w 6330372"/>
                  <a:gd name="connsiteY22" fmla="*/ 232802 h 411214"/>
                  <a:gd name="connsiteX23" fmla="*/ 3218310 w 6330372"/>
                  <a:gd name="connsiteY23" fmla="*/ 345531 h 411214"/>
                  <a:gd name="connsiteX24" fmla="*/ 3334419 w 6330372"/>
                  <a:gd name="connsiteY24" fmla="*/ 345531 h 411214"/>
                  <a:gd name="connsiteX25" fmla="*/ 3334419 w 6330372"/>
                  <a:gd name="connsiteY25" fmla="*/ 232802 h 411214"/>
                  <a:gd name="connsiteX26" fmla="*/ 5993818 w 6330372"/>
                  <a:gd name="connsiteY26" fmla="*/ 223179 h 411214"/>
                  <a:gd name="connsiteX27" fmla="*/ 6283817 w 6330372"/>
                  <a:gd name="connsiteY27" fmla="*/ 223179 h 411214"/>
                  <a:gd name="connsiteX28" fmla="*/ 6283817 w 6330372"/>
                  <a:gd name="connsiteY28" fmla="*/ 405836 h 411214"/>
                  <a:gd name="connsiteX29" fmla="*/ 6248593 w 6330372"/>
                  <a:gd name="connsiteY29" fmla="*/ 405836 h 411214"/>
                  <a:gd name="connsiteX30" fmla="*/ 6248593 w 6330372"/>
                  <a:gd name="connsiteY30" fmla="*/ 382236 h 411214"/>
                  <a:gd name="connsiteX31" fmla="*/ 6029032 w 6330372"/>
                  <a:gd name="connsiteY31" fmla="*/ 382236 h 411214"/>
                  <a:gd name="connsiteX32" fmla="*/ 6029032 w 6330372"/>
                  <a:gd name="connsiteY32" fmla="*/ 405836 h 411214"/>
                  <a:gd name="connsiteX33" fmla="*/ 5993818 w 6330372"/>
                  <a:gd name="connsiteY33" fmla="*/ 405836 h 411214"/>
                  <a:gd name="connsiteX34" fmla="*/ 4449121 w 6330372"/>
                  <a:gd name="connsiteY34" fmla="*/ 203950 h 411214"/>
                  <a:gd name="connsiteX35" fmla="*/ 4489126 w 6330372"/>
                  <a:gd name="connsiteY35" fmla="*/ 294849 h 411214"/>
                  <a:gd name="connsiteX36" fmla="*/ 4526511 w 6330372"/>
                  <a:gd name="connsiteY36" fmla="*/ 203950 h 411214"/>
                  <a:gd name="connsiteX37" fmla="*/ 4913026 w 6330372"/>
                  <a:gd name="connsiteY37" fmla="*/ 203070 h 411214"/>
                  <a:gd name="connsiteX38" fmla="*/ 4949526 w 6330372"/>
                  <a:gd name="connsiteY38" fmla="*/ 203520 h 411214"/>
                  <a:gd name="connsiteX39" fmla="*/ 4947583 w 6330372"/>
                  <a:gd name="connsiteY39" fmla="*/ 219476 h 411214"/>
                  <a:gd name="connsiteX40" fmla="*/ 4943887 w 6330372"/>
                  <a:gd name="connsiteY40" fmla="*/ 247209 h 411214"/>
                  <a:gd name="connsiteX41" fmla="*/ 5109537 w 6330372"/>
                  <a:gd name="connsiteY41" fmla="*/ 247209 h 411214"/>
                  <a:gd name="connsiteX42" fmla="*/ 5096506 w 6330372"/>
                  <a:gd name="connsiteY42" fmla="*/ 347300 h 411214"/>
                  <a:gd name="connsiteX43" fmla="*/ 5078457 w 6330372"/>
                  <a:gd name="connsiteY43" fmla="*/ 389019 h 411214"/>
                  <a:gd name="connsiteX44" fmla="*/ 5039975 w 6330372"/>
                  <a:gd name="connsiteY44" fmla="*/ 402785 h 411214"/>
                  <a:gd name="connsiteX45" fmla="*/ 4963013 w 6330372"/>
                  <a:gd name="connsiteY45" fmla="*/ 398862 h 411214"/>
                  <a:gd name="connsiteX46" fmla="*/ 4956927 w 6330372"/>
                  <a:gd name="connsiteY46" fmla="*/ 366959 h 411214"/>
                  <a:gd name="connsiteX47" fmla="*/ 5025631 w 6330372"/>
                  <a:gd name="connsiteY47" fmla="*/ 372641 h 411214"/>
                  <a:gd name="connsiteX48" fmla="*/ 5048891 w 6330372"/>
                  <a:gd name="connsiteY48" fmla="*/ 366069 h 411214"/>
                  <a:gd name="connsiteX49" fmla="*/ 5060854 w 6330372"/>
                  <a:gd name="connsiteY49" fmla="*/ 339848 h 411214"/>
                  <a:gd name="connsiteX50" fmla="*/ 5070417 w 6330372"/>
                  <a:gd name="connsiteY50" fmla="*/ 278251 h 411214"/>
                  <a:gd name="connsiteX51" fmla="*/ 4937801 w 6330372"/>
                  <a:gd name="connsiteY51" fmla="*/ 278251 h 411214"/>
                  <a:gd name="connsiteX52" fmla="*/ 4912807 w 6330372"/>
                  <a:gd name="connsiteY52" fmla="*/ 330244 h 411214"/>
                  <a:gd name="connsiteX53" fmla="*/ 4867363 w 6330372"/>
                  <a:gd name="connsiteY53" fmla="*/ 370011 h 411214"/>
                  <a:gd name="connsiteX54" fmla="*/ 4791706 w 6330372"/>
                  <a:gd name="connsiteY54" fmla="*/ 406716 h 411214"/>
                  <a:gd name="connsiteX55" fmla="*/ 4771704 w 6330372"/>
                  <a:gd name="connsiteY55" fmla="*/ 377874 h 411214"/>
                  <a:gd name="connsiteX56" fmla="*/ 4838017 w 6330372"/>
                  <a:gd name="connsiteY56" fmla="*/ 348822 h 411214"/>
                  <a:gd name="connsiteX57" fmla="*/ 4878441 w 6330372"/>
                  <a:gd name="connsiteY57" fmla="*/ 317779 h 411214"/>
                  <a:gd name="connsiteX58" fmla="*/ 4900844 w 6330372"/>
                  <a:gd name="connsiteY58" fmla="*/ 278251 h 411214"/>
                  <a:gd name="connsiteX59" fmla="*/ 4786068 w 6330372"/>
                  <a:gd name="connsiteY59" fmla="*/ 278251 h 411214"/>
                  <a:gd name="connsiteX60" fmla="*/ 4786068 w 6330372"/>
                  <a:gd name="connsiteY60" fmla="*/ 247209 h 411214"/>
                  <a:gd name="connsiteX61" fmla="*/ 4907788 w 6330372"/>
                  <a:gd name="connsiteY61" fmla="*/ 247209 h 411214"/>
                  <a:gd name="connsiteX62" fmla="*/ 4913026 w 6330372"/>
                  <a:gd name="connsiteY62" fmla="*/ 203070 h 411214"/>
                  <a:gd name="connsiteX63" fmla="*/ 3607416 w 6330372"/>
                  <a:gd name="connsiteY63" fmla="*/ 182101 h 411214"/>
                  <a:gd name="connsiteX64" fmla="*/ 3796534 w 6330372"/>
                  <a:gd name="connsiteY64" fmla="*/ 182101 h 411214"/>
                  <a:gd name="connsiteX65" fmla="*/ 3796534 w 6330372"/>
                  <a:gd name="connsiteY65" fmla="*/ 216635 h 411214"/>
                  <a:gd name="connsiteX66" fmla="*/ 3720458 w 6330372"/>
                  <a:gd name="connsiteY66" fmla="*/ 216635 h 411214"/>
                  <a:gd name="connsiteX67" fmla="*/ 3720458 w 6330372"/>
                  <a:gd name="connsiteY67" fmla="*/ 323251 h 411214"/>
                  <a:gd name="connsiteX68" fmla="*/ 3811326 w 6330372"/>
                  <a:gd name="connsiteY68" fmla="*/ 308825 h 411214"/>
                  <a:gd name="connsiteX69" fmla="*/ 3812203 w 6330372"/>
                  <a:gd name="connsiteY69" fmla="*/ 343790 h 411214"/>
                  <a:gd name="connsiteX70" fmla="*/ 3599595 w 6330372"/>
                  <a:gd name="connsiteY70" fmla="*/ 375693 h 411214"/>
                  <a:gd name="connsiteX71" fmla="*/ 3594814 w 6330372"/>
                  <a:gd name="connsiteY71" fmla="*/ 341159 h 411214"/>
                  <a:gd name="connsiteX72" fmla="*/ 3645249 w 6330372"/>
                  <a:gd name="connsiteY72" fmla="*/ 334185 h 411214"/>
                  <a:gd name="connsiteX73" fmla="*/ 3684377 w 6330372"/>
                  <a:gd name="connsiteY73" fmla="*/ 328933 h 411214"/>
                  <a:gd name="connsiteX74" fmla="*/ 3684377 w 6330372"/>
                  <a:gd name="connsiteY74" fmla="*/ 216635 h 411214"/>
                  <a:gd name="connsiteX75" fmla="*/ 3607416 w 6330372"/>
                  <a:gd name="connsiteY75" fmla="*/ 216635 h 411214"/>
                  <a:gd name="connsiteX76" fmla="*/ 2414447 w 6330372"/>
                  <a:gd name="connsiteY76" fmla="*/ 175099 h 411214"/>
                  <a:gd name="connsiteX77" fmla="*/ 2804877 w 6330372"/>
                  <a:gd name="connsiteY77" fmla="*/ 175099 h 411214"/>
                  <a:gd name="connsiteX78" fmla="*/ 2804877 w 6330372"/>
                  <a:gd name="connsiteY78" fmla="*/ 212694 h 411214"/>
                  <a:gd name="connsiteX79" fmla="*/ 2414447 w 6330372"/>
                  <a:gd name="connsiteY79" fmla="*/ 212694 h 411214"/>
                  <a:gd name="connsiteX80" fmla="*/ 4242171 w 6330372"/>
                  <a:gd name="connsiteY80" fmla="*/ 163303 h 411214"/>
                  <a:gd name="connsiteX81" fmla="*/ 4242171 w 6330372"/>
                  <a:gd name="connsiteY81" fmla="*/ 209202 h 411214"/>
                  <a:gd name="connsiteX82" fmla="*/ 4241724 w 6330372"/>
                  <a:gd name="connsiteY82" fmla="*/ 234974 h 411214"/>
                  <a:gd name="connsiteX83" fmla="*/ 4306074 w 6330372"/>
                  <a:gd name="connsiteY83" fmla="*/ 234974 h 411214"/>
                  <a:gd name="connsiteX84" fmla="*/ 4306074 w 6330372"/>
                  <a:gd name="connsiteY84" fmla="*/ 163303 h 411214"/>
                  <a:gd name="connsiteX85" fmla="*/ 57781 w 6330372"/>
                  <a:gd name="connsiteY85" fmla="*/ 155440 h 411214"/>
                  <a:gd name="connsiteX86" fmla="*/ 57781 w 6330372"/>
                  <a:gd name="connsiteY86" fmla="*/ 213555 h 411214"/>
                  <a:gd name="connsiteX87" fmla="*/ 118227 w 6330372"/>
                  <a:gd name="connsiteY87" fmla="*/ 213555 h 411214"/>
                  <a:gd name="connsiteX88" fmla="*/ 118227 w 6330372"/>
                  <a:gd name="connsiteY88" fmla="*/ 155440 h 411214"/>
                  <a:gd name="connsiteX89" fmla="*/ 3049193 w 6330372"/>
                  <a:gd name="connsiteY89" fmla="*/ 131850 h 411214"/>
                  <a:gd name="connsiteX90" fmla="*/ 3068319 w 6330372"/>
                  <a:gd name="connsiteY90" fmla="*/ 208972 h 411214"/>
                  <a:gd name="connsiteX91" fmla="*/ 3083541 w 6330372"/>
                  <a:gd name="connsiteY91" fmla="*/ 286536 h 411214"/>
                  <a:gd name="connsiteX92" fmla="*/ 3051355 w 6330372"/>
                  <a:gd name="connsiteY92" fmla="*/ 293108 h 411214"/>
                  <a:gd name="connsiteX93" fmla="*/ 3037020 w 6330372"/>
                  <a:gd name="connsiteY93" fmla="*/ 216396 h 411214"/>
                  <a:gd name="connsiteX94" fmla="*/ 3018322 w 6330372"/>
                  <a:gd name="connsiteY94" fmla="*/ 140163 h 411214"/>
                  <a:gd name="connsiteX95" fmla="*/ 3130060 w 6330372"/>
                  <a:gd name="connsiteY95" fmla="*/ 130539 h 411214"/>
                  <a:gd name="connsiteX96" fmla="*/ 3161807 w 6330372"/>
                  <a:gd name="connsiteY96" fmla="*/ 137962 h 411214"/>
                  <a:gd name="connsiteX97" fmla="*/ 3143538 w 6330372"/>
                  <a:gd name="connsiteY97" fmla="*/ 221868 h 411214"/>
                  <a:gd name="connsiteX98" fmla="*/ 3120069 w 6330372"/>
                  <a:gd name="connsiteY98" fmla="*/ 318449 h 411214"/>
                  <a:gd name="connsiteX99" fmla="*/ 3137880 w 6330372"/>
                  <a:gd name="connsiteY99" fmla="*/ 313197 h 411214"/>
                  <a:gd name="connsiteX100" fmla="*/ 3165275 w 6330372"/>
                  <a:gd name="connsiteY100" fmla="*/ 305333 h 411214"/>
                  <a:gd name="connsiteX101" fmla="*/ 3170932 w 6330372"/>
                  <a:gd name="connsiteY101" fmla="*/ 337677 h 411214"/>
                  <a:gd name="connsiteX102" fmla="*/ 3005721 w 6330372"/>
                  <a:gd name="connsiteY102" fmla="*/ 385747 h 411214"/>
                  <a:gd name="connsiteX103" fmla="*/ 2998320 w 6330372"/>
                  <a:gd name="connsiteY103" fmla="*/ 353413 h 411214"/>
                  <a:gd name="connsiteX104" fmla="*/ 3085703 w 6330372"/>
                  <a:gd name="connsiteY104" fmla="*/ 328503 h 411214"/>
                  <a:gd name="connsiteX105" fmla="*/ 3110267 w 6330372"/>
                  <a:gd name="connsiteY105" fmla="*/ 227550 h 411214"/>
                  <a:gd name="connsiteX106" fmla="*/ 3130060 w 6330372"/>
                  <a:gd name="connsiteY106" fmla="*/ 130539 h 411214"/>
                  <a:gd name="connsiteX107" fmla="*/ 1650809 w 6330372"/>
                  <a:gd name="connsiteY107" fmla="*/ 87711 h 411214"/>
                  <a:gd name="connsiteX108" fmla="*/ 1650809 w 6330372"/>
                  <a:gd name="connsiteY108" fmla="*/ 217496 h 411214"/>
                  <a:gd name="connsiteX109" fmla="*/ 1705178 w 6330372"/>
                  <a:gd name="connsiteY109" fmla="*/ 217496 h 411214"/>
                  <a:gd name="connsiteX110" fmla="*/ 1761251 w 6330372"/>
                  <a:gd name="connsiteY110" fmla="*/ 199368 h 411214"/>
                  <a:gd name="connsiteX111" fmla="*/ 1780825 w 6330372"/>
                  <a:gd name="connsiteY111" fmla="*/ 152819 h 411214"/>
                  <a:gd name="connsiteX112" fmla="*/ 1761251 w 6330372"/>
                  <a:gd name="connsiteY112" fmla="*/ 106059 h 411214"/>
                  <a:gd name="connsiteX113" fmla="*/ 1705178 w 6330372"/>
                  <a:gd name="connsiteY113" fmla="*/ 87711 h 411214"/>
                  <a:gd name="connsiteX114" fmla="*/ 1238148 w 6330372"/>
                  <a:gd name="connsiteY114" fmla="*/ 87711 h 411214"/>
                  <a:gd name="connsiteX115" fmla="*/ 1238148 w 6330372"/>
                  <a:gd name="connsiteY115" fmla="*/ 217496 h 411214"/>
                  <a:gd name="connsiteX116" fmla="*/ 1292488 w 6330372"/>
                  <a:gd name="connsiteY116" fmla="*/ 217496 h 411214"/>
                  <a:gd name="connsiteX117" fmla="*/ 1348590 w 6330372"/>
                  <a:gd name="connsiteY117" fmla="*/ 199368 h 411214"/>
                  <a:gd name="connsiteX118" fmla="*/ 1368145 w 6330372"/>
                  <a:gd name="connsiteY118" fmla="*/ 152819 h 411214"/>
                  <a:gd name="connsiteX119" fmla="*/ 1348590 w 6330372"/>
                  <a:gd name="connsiteY119" fmla="*/ 106059 h 411214"/>
                  <a:gd name="connsiteX120" fmla="*/ 1292488 w 6330372"/>
                  <a:gd name="connsiteY120" fmla="*/ 87711 h 411214"/>
                  <a:gd name="connsiteX121" fmla="*/ 5417756 w 6330372"/>
                  <a:gd name="connsiteY121" fmla="*/ 86400 h 411214"/>
                  <a:gd name="connsiteX122" fmla="*/ 5455599 w 6330372"/>
                  <a:gd name="connsiteY122" fmla="*/ 136221 h 411214"/>
                  <a:gd name="connsiteX123" fmla="*/ 5492556 w 6330372"/>
                  <a:gd name="connsiteY123" fmla="*/ 188663 h 411214"/>
                  <a:gd name="connsiteX124" fmla="*/ 5463848 w 6330372"/>
                  <a:gd name="connsiteY124" fmla="*/ 208322 h 411214"/>
                  <a:gd name="connsiteX125" fmla="*/ 5427338 w 6330372"/>
                  <a:gd name="connsiteY125" fmla="*/ 154560 h 411214"/>
                  <a:gd name="connsiteX126" fmla="*/ 5390810 w 6330372"/>
                  <a:gd name="connsiteY126" fmla="*/ 106059 h 411214"/>
                  <a:gd name="connsiteX127" fmla="*/ 5680360 w 6330372"/>
                  <a:gd name="connsiteY127" fmla="*/ 85970 h 411214"/>
                  <a:gd name="connsiteX128" fmla="*/ 5708640 w 6330372"/>
                  <a:gd name="connsiteY128" fmla="*/ 105628 h 411214"/>
                  <a:gd name="connsiteX129" fmla="*/ 5672988 w 6330372"/>
                  <a:gd name="connsiteY129" fmla="*/ 158071 h 411214"/>
                  <a:gd name="connsiteX130" fmla="*/ 5634297 w 6330372"/>
                  <a:gd name="connsiteY130" fmla="*/ 208753 h 411214"/>
                  <a:gd name="connsiteX131" fmla="*/ 5606465 w 6330372"/>
                  <a:gd name="connsiteY131" fmla="*/ 188663 h 411214"/>
                  <a:gd name="connsiteX132" fmla="*/ 5644927 w 6330372"/>
                  <a:gd name="connsiteY132" fmla="*/ 138842 h 411214"/>
                  <a:gd name="connsiteX133" fmla="*/ 5680360 w 6330372"/>
                  <a:gd name="connsiteY133" fmla="*/ 85970 h 411214"/>
                  <a:gd name="connsiteX134" fmla="*/ 4875631 w 6330372"/>
                  <a:gd name="connsiteY134" fmla="*/ 74595 h 411214"/>
                  <a:gd name="connsiteX135" fmla="*/ 4959108 w 6330372"/>
                  <a:gd name="connsiteY135" fmla="*/ 136652 h 411214"/>
                  <a:gd name="connsiteX136" fmla="*/ 5051272 w 6330372"/>
                  <a:gd name="connsiteY136" fmla="*/ 74595 h 411214"/>
                  <a:gd name="connsiteX137" fmla="*/ 232127 w 6330372"/>
                  <a:gd name="connsiteY137" fmla="*/ 70233 h 411214"/>
                  <a:gd name="connsiteX138" fmla="*/ 232127 w 6330372"/>
                  <a:gd name="connsiteY138" fmla="*/ 202209 h 411214"/>
                  <a:gd name="connsiteX139" fmla="*/ 333863 w 6330372"/>
                  <a:gd name="connsiteY139" fmla="*/ 202209 h 411214"/>
                  <a:gd name="connsiteX140" fmla="*/ 333863 w 6330372"/>
                  <a:gd name="connsiteY140" fmla="*/ 70233 h 411214"/>
                  <a:gd name="connsiteX141" fmla="*/ 57781 w 6330372"/>
                  <a:gd name="connsiteY141" fmla="*/ 65862 h 411214"/>
                  <a:gd name="connsiteX142" fmla="*/ 57781 w 6330372"/>
                  <a:gd name="connsiteY142" fmla="*/ 123986 h 411214"/>
                  <a:gd name="connsiteX143" fmla="*/ 118227 w 6330372"/>
                  <a:gd name="connsiteY143" fmla="*/ 123986 h 411214"/>
                  <a:gd name="connsiteX144" fmla="*/ 118227 w 6330372"/>
                  <a:gd name="connsiteY144" fmla="*/ 65862 h 411214"/>
                  <a:gd name="connsiteX145" fmla="*/ 4242171 w 6330372"/>
                  <a:gd name="connsiteY145" fmla="*/ 61490 h 411214"/>
                  <a:gd name="connsiteX146" fmla="*/ 4242171 w 6330372"/>
                  <a:gd name="connsiteY146" fmla="*/ 132280 h 411214"/>
                  <a:gd name="connsiteX147" fmla="*/ 4306074 w 6330372"/>
                  <a:gd name="connsiteY147" fmla="*/ 132280 h 411214"/>
                  <a:gd name="connsiteX148" fmla="*/ 4306074 w 6330372"/>
                  <a:gd name="connsiteY148" fmla="*/ 61490 h 411214"/>
                  <a:gd name="connsiteX149" fmla="*/ 1992194 w 6330372"/>
                  <a:gd name="connsiteY149" fmla="*/ 53626 h 411214"/>
                  <a:gd name="connsiteX150" fmla="*/ 2228710 w 6330372"/>
                  <a:gd name="connsiteY150" fmla="*/ 53626 h 411214"/>
                  <a:gd name="connsiteX151" fmla="*/ 2228710 w 6330372"/>
                  <a:gd name="connsiteY151" fmla="*/ 88141 h 411214"/>
                  <a:gd name="connsiteX152" fmla="*/ 2129583 w 6330372"/>
                  <a:gd name="connsiteY152" fmla="*/ 88141 h 411214"/>
                  <a:gd name="connsiteX153" fmla="*/ 2129583 w 6330372"/>
                  <a:gd name="connsiteY153" fmla="*/ 373502 h 411214"/>
                  <a:gd name="connsiteX154" fmla="*/ 2090892 w 6330372"/>
                  <a:gd name="connsiteY154" fmla="*/ 373502 h 411214"/>
                  <a:gd name="connsiteX155" fmla="*/ 2090892 w 6330372"/>
                  <a:gd name="connsiteY155" fmla="*/ 88141 h 411214"/>
                  <a:gd name="connsiteX156" fmla="*/ 1992194 w 6330372"/>
                  <a:gd name="connsiteY156" fmla="*/ 88141 h 411214"/>
                  <a:gd name="connsiteX157" fmla="*/ 1612118 w 6330372"/>
                  <a:gd name="connsiteY157" fmla="*/ 53626 h 411214"/>
                  <a:gd name="connsiteX158" fmla="*/ 1709959 w 6330372"/>
                  <a:gd name="connsiteY158" fmla="*/ 53626 h 411214"/>
                  <a:gd name="connsiteX159" fmla="*/ 1767557 w 6330372"/>
                  <a:gd name="connsiteY159" fmla="*/ 66292 h 411214"/>
                  <a:gd name="connsiteX160" fmla="*/ 1807343 w 6330372"/>
                  <a:gd name="connsiteY160" fmla="*/ 101467 h 411214"/>
                  <a:gd name="connsiteX161" fmla="*/ 1821687 w 6330372"/>
                  <a:gd name="connsiteY161" fmla="*/ 152819 h 411214"/>
                  <a:gd name="connsiteX162" fmla="*/ 1807562 w 6330372"/>
                  <a:gd name="connsiteY162" fmla="*/ 204170 h 411214"/>
                  <a:gd name="connsiteX163" fmla="*/ 1767985 w 6330372"/>
                  <a:gd name="connsiteY163" fmla="*/ 239135 h 411214"/>
                  <a:gd name="connsiteX164" fmla="*/ 1709959 w 6330372"/>
                  <a:gd name="connsiteY164" fmla="*/ 251571 h 411214"/>
                  <a:gd name="connsiteX165" fmla="*/ 1650809 w 6330372"/>
                  <a:gd name="connsiteY165" fmla="*/ 251571 h 411214"/>
                  <a:gd name="connsiteX166" fmla="*/ 1650809 w 6330372"/>
                  <a:gd name="connsiteY166" fmla="*/ 373502 h 411214"/>
                  <a:gd name="connsiteX167" fmla="*/ 1612118 w 6330372"/>
                  <a:gd name="connsiteY167" fmla="*/ 373502 h 411214"/>
                  <a:gd name="connsiteX168" fmla="*/ 1199457 w 6330372"/>
                  <a:gd name="connsiteY168" fmla="*/ 53626 h 411214"/>
                  <a:gd name="connsiteX169" fmla="*/ 1297269 w 6330372"/>
                  <a:gd name="connsiteY169" fmla="*/ 53626 h 411214"/>
                  <a:gd name="connsiteX170" fmla="*/ 1354896 w 6330372"/>
                  <a:gd name="connsiteY170" fmla="*/ 66292 h 411214"/>
                  <a:gd name="connsiteX171" fmla="*/ 1394682 w 6330372"/>
                  <a:gd name="connsiteY171" fmla="*/ 101467 h 411214"/>
                  <a:gd name="connsiteX172" fmla="*/ 1409026 w 6330372"/>
                  <a:gd name="connsiteY172" fmla="*/ 152819 h 411214"/>
                  <a:gd name="connsiteX173" fmla="*/ 1394891 w 6330372"/>
                  <a:gd name="connsiteY173" fmla="*/ 204170 h 411214"/>
                  <a:gd name="connsiteX174" fmla="*/ 1355324 w 6330372"/>
                  <a:gd name="connsiteY174" fmla="*/ 239135 h 411214"/>
                  <a:gd name="connsiteX175" fmla="*/ 1297269 w 6330372"/>
                  <a:gd name="connsiteY175" fmla="*/ 251571 h 411214"/>
                  <a:gd name="connsiteX176" fmla="*/ 1238148 w 6330372"/>
                  <a:gd name="connsiteY176" fmla="*/ 251571 h 411214"/>
                  <a:gd name="connsiteX177" fmla="*/ 1238148 w 6330372"/>
                  <a:gd name="connsiteY177" fmla="*/ 373502 h 411214"/>
                  <a:gd name="connsiteX178" fmla="*/ 1199457 w 6330372"/>
                  <a:gd name="connsiteY178" fmla="*/ 373502 h 411214"/>
                  <a:gd name="connsiteX179" fmla="*/ 200399 w 6330372"/>
                  <a:gd name="connsiteY179" fmla="*/ 37459 h 411214"/>
                  <a:gd name="connsiteX180" fmla="*/ 365610 w 6330372"/>
                  <a:gd name="connsiteY180" fmla="*/ 37459 h 411214"/>
                  <a:gd name="connsiteX181" fmla="*/ 365610 w 6330372"/>
                  <a:gd name="connsiteY181" fmla="*/ 235863 h 411214"/>
                  <a:gd name="connsiteX182" fmla="*/ 200399 w 6330372"/>
                  <a:gd name="connsiteY182" fmla="*/ 235863 h 411214"/>
                  <a:gd name="connsiteX183" fmla="*/ 4317 w 6330372"/>
                  <a:gd name="connsiteY183" fmla="*/ 33518 h 411214"/>
                  <a:gd name="connsiteX184" fmla="*/ 178215 w 6330372"/>
                  <a:gd name="connsiteY184" fmla="*/ 33518 h 411214"/>
                  <a:gd name="connsiteX185" fmla="*/ 178215 w 6330372"/>
                  <a:gd name="connsiteY185" fmla="*/ 65862 h 411214"/>
                  <a:gd name="connsiteX186" fmla="*/ 149526 w 6330372"/>
                  <a:gd name="connsiteY186" fmla="*/ 65862 h 411214"/>
                  <a:gd name="connsiteX187" fmla="*/ 149526 w 6330372"/>
                  <a:gd name="connsiteY187" fmla="*/ 296590 h 411214"/>
                  <a:gd name="connsiteX188" fmla="*/ 180825 w 6330372"/>
                  <a:gd name="connsiteY188" fmla="*/ 290477 h 411214"/>
                  <a:gd name="connsiteX189" fmla="*/ 182130 w 6330372"/>
                  <a:gd name="connsiteY189" fmla="*/ 323681 h 411214"/>
                  <a:gd name="connsiteX190" fmla="*/ 149526 w 6330372"/>
                  <a:gd name="connsiteY190" fmla="*/ 329813 h 411214"/>
                  <a:gd name="connsiteX191" fmla="*/ 149526 w 6330372"/>
                  <a:gd name="connsiteY191" fmla="*/ 406716 h 411214"/>
                  <a:gd name="connsiteX192" fmla="*/ 118227 w 6330372"/>
                  <a:gd name="connsiteY192" fmla="*/ 406716 h 411214"/>
                  <a:gd name="connsiteX193" fmla="*/ 118227 w 6330372"/>
                  <a:gd name="connsiteY193" fmla="*/ 335496 h 411214"/>
                  <a:gd name="connsiteX194" fmla="*/ 3003 w 6330372"/>
                  <a:gd name="connsiteY194" fmla="*/ 356465 h 411214"/>
                  <a:gd name="connsiteX195" fmla="*/ -36 w 6330372"/>
                  <a:gd name="connsiteY195" fmla="*/ 322390 h 411214"/>
                  <a:gd name="connsiteX196" fmla="*/ 26482 w 6330372"/>
                  <a:gd name="connsiteY196" fmla="*/ 318449 h 411214"/>
                  <a:gd name="connsiteX197" fmla="*/ 26482 w 6330372"/>
                  <a:gd name="connsiteY197" fmla="*/ 65862 h 411214"/>
                  <a:gd name="connsiteX198" fmla="*/ 4317 w 6330372"/>
                  <a:gd name="connsiteY198" fmla="*/ 65862 h 411214"/>
                  <a:gd name="connsiteX199" fmla="*/ 746020 w 6330372"/>
                  <a:gd name="connsiteY199" fmla="*/ 31327 h 411214"/>
                  <a:gd name="connsiteX200" fmla="*/ 929928 w 6330372"/>
                  <a:gd name="connsiteY200" fmla="*/ 31327 h 411214"/>
                  <a:gd name="connsiteX201" fmla="*/ 929928 w 6330372"/>
                  <a:gd name="connsiteY201" fmla="*/ 64541 h 411214"/>
                  <a:gd name="connsiteX202" fmla="*/ 801236 w 6330372"/>
                  <a:gd name="connsiteY202" fmla="*/ 154560 h 411214"/>
                  <a:gd name="connsiteX203" fmla="*/ 971657 w 6330372"/>
                  <a:gd name="connsiteY203" fmla="*/ 154560 h 411214"/>
                  <a:gd name="connsiteX204" fmla="*/ 968190 w 6330372"/>
                  <a:gd name="connsiteY204" fmla="*/ 257713 h 411214"/>
                  <a:gd name="connsiteX205" fmla="*/ 960361 w 6330372"/>
                  <a:gd name="connsiteY205" fmla="*/ 343790 h 411214"/>
                  <a:gd name="connsiteX206" fmla="*/ 951017 w 6330372"/>
                  <a:gd name="connsiteY206" fmla="*/ 378104 h 411214"/>
                  <a:gd name="connsiteX207" fmla="*/ 933395 w 6330372"/>
                  <a:gd name="connsiteY207" fmla="*/ 394491 h 411214"/>
                  <a:gd name="connsiteX208" fmla="*/ 899058 w 6330372"/>
                  <a:gd name="connsiteY208" fmla="*/ 399293 h 411214"/>
                  <a:gd name="connsiteX209" fmla="*/ 859929 w 6330372"/>
                  <a:gd name="connsiteY209" fmla="*/ 397552 h 411214"/>
                  <a:gd name="connsiteX210" fmla="*/ 852538 w 6330372"/>
                  <a:gd name="connsiteY210" fmla="*/ 363018 h 411214"/>
                  <a:gd name="connsiteX211" fmla="*/ 868187 w 6330372"/>
                  <a:gd name="connsiteY211" fmla="*/ 364998 h 411214"/>
                  <a:gd name="connsiteX212" fmla="*/ 892085 w 6330372"/>
                  <a:gd name="connsiteY212" fmla="*/ 366529 h 411214"/>
                  <a:gd name="connsiteX213" fmla="*/ 911878 w 6330372"/>
                  <a:gd name="connsiteY213" fmla="*/ 363467 h 411214"/>
                  <a:gd name="connsiteX214" fmla="*/ 921889 w 6330372"/>
                  <a:gd name="connsiteY214" fmla="*/ 353193 h 411214"/>
                  <a:gd name="connsiteX215" fmla="*/ 927757 w 6330372"/>
                  <a:gd name="connsiteY215" fmla="*/ 331564 h 411214"/>
                  <a:gd name="connsiteX216" fmla="*/ 937748 w 6330372"/>
                  <a:gd name="connsiteY216" fmla="*/ 186903 h 411214"/>
                  <a:gd name="connsiteX217" fmla="*/ 908611 w 6330372"/>
                  <a:gd name="connsiteY217" fmla="*/ 186903 h 411214"/>
                  <a:gd name="connsiteX218" fmla="*/ 880789 w 6330372"/>
                  <a:gd name="connsiteY218" fmla="*/ 274530 h 411214"/>
                  <a:gd name="connsiteX219" fmla="*/ 840355 w 6330372"/>
                  <a:gd name="connsiteY219" fmla="*/ 340518 h 411214"/>
                  <a:gd name="connsiteX220" fmla="*/ 777309 w 6330372"/>
                  <a:gd name="connsiteY220" fmla="*/ 397552 h 411214"/>
                  <a:gd name="connsiteX221" fmla="*/ 754697 w 6330372"/>
                  <a:gd name="connsiteY221" fmla="*/ 371752 h 411214"/>
                  <a:gd name="connsiteX222" fmla="*/ 811866 w 6330372"/>
                  <a:gd name="connsiteY222" fmla="*/ 322601 h 411214"/>
                  <a:gd name="connsiteX223" fmla="*/ 849061 w 6330372"/>
                  <a:gd name="connsiteY223" fmla="*/ 265356 h 411214"/>
                  <a:gd name="connsiteX224" fmla="*/ 876893 w 6330372"/>
                  <a:gd name="connsiteY224" fmla="*/ 186903 h 411214"/>
                  <a:gd name="connsiteX225" fmla="*/ 835583 w 6330372"/>
                  <a:gd name="connsiteY225" fmla="*/ 186903 h 411214"/>
                  <a:gd name="connsiteX226" fmla="*/ 792749 w 6330372"/>
                  <a:gd name="connsiteY226" fmla="*/ 281073 h 411214"/>
                  <a:gd name="connsiteX227" fmla="*/ 711672 w 6330372"/>
                  <a:gd name="connsiteY227" fmla="*/ 366069 h 411214"/>
                  <a:gd name="connsiteX228" fmla="*/ 688174 w 6330372"/>
                  <a:gd name="connsiteY228" fmla="*/ 342049 h 411214"/>
                  <a:gd name="connsiteX229" fmla="*/ 763831 w 6330372"/>
                  <a:gd name="connsiteY229" fmla="*/ 267317 h 411214"/>
                  <a:gd name="connsiteX230" fmla="*/ 803827 w 6330372"/>
                  <a:gd name="connsiteY230" fmla="*/ 186903 h 411214"/>
                  <a:gd name="connsiteX231" fmla="*/ 742543 w 6330372"/>
                  <a:gd name="connsiteY231" fmla="*/ 186903 h 411214"/>
                  <a:gd name="connsiteX232" fmla="*/ 742543 w 6330372"/>
                  <a:gd name="connsiteY232" fmla="*/ 157621 h 411214"/>
                  <a:gd name="connsiteX233" fmla="*/ 879055 w 6330372"/>
                  <a:gd name="connsiteY233" fmla="*/ 63231 h 411214"/>
                  <a:gd name="connsiteX234" fmla="*/ 746020 w 6330372"/>
                  <a:gd name="connsiteY234" fmla="*/ 63231 h 411214"/>
                  <a:gd name="connsiteX235" fmla="*/ 4210853 w 6330372"/>
                  <a:gd name="connsiteY235" fmla="*/ 29146 h 411214"/>
                  <a:gd name="connsiteX236" fmla="*/ 4336945 w 6330372"/>
                  <a:gd name="connsiteY236" fmla="*/ 29146 h 411214"/>
                  <a:gd name="connsiteX237" fmla="*/ 4336945 w 6330372"/>
                  <a:gd name="connsiteY237" fmla="*/ 356035 h 411214"/>
                  <a:gd name="connsiteX238" fmla="*/ 4333687 w 6330372"/>
                  <a:gd name="connsiteY238" fmla="*/ 382236 h 411214"/>
                  <a:gd name="connsiteX239" fmla="*/ 4321724 w 6330372"/>
                  <a:gd name="connsiteY239" fmla="*/ 395572 h 411214"/>
                  <a:gd name="connsiteX240" fmla="*/ 4295635 w 6330372"/>
                  <a:gd name="connsiteY240" fmla="*/ 399723 h 411214"/>
                  <a:gd name="connsiteX241" fmla="*/ 4258249 w 6330372"/>
                  <a:gd name="connsiteY241" fmla="*/ 397093 h 411214"/>
                  <a:gd name="connsiteX242" fmla="*/ 4251305 w 6330372"/>
                  <a:gd name="connsiteY242" fmla="*/ 364759 h 411214"/>
                  <a:gd name="connsiteX243" fmla="*/ 4288263 w 6330372"/>
                  <a:gd name="connsiteY243" fmla="*/ 368270 h 411214"/>
                  <a:gd name="connsiteX244" fmla="*/ 4302598 w 6330372"/>
                  <a:gd name="connsiteY244" fmla="*/ 362587 h 411214"/>
                  <a:gd name="connsiteX245" fmla="*/ 4306074 w 6330372"/>
                  <a:gd name="connsiteY245" fmla="*/ 343359 h 411214"/>
                  <a:gd name="connsiteX246" fmla="*/ 4306074 w 6330372"/>
                  <a:gd name="connsiteY246" fmla="*/ 265567 h 411214"/>
                  <a:gd name="connsiteX247" fmla="*/ 4240866 w 6330372"/>
                  <a:gd name="connsiteY247" fmla="*/ 265567 h 411214"/>
                  <a:gd name="connsiteX248" fmla="*/ 4231084 w 6330372"/>
                  <a:gd name="connsiteY248" fmla="*/ 340087 h 411214"/>
                  <a:gd name="connsiteX249" fmla="*/ 4208681 w 6330372"/>
                  <a:gd name="connsiteY249" fmla="*/ 408467 h 411214"/>
                  <a:gd name="connsiteX250" fmla="*/ 4179125 w 6330372"/>
                  <a:gd name="connsiteY250" fmla="*/ 392721 h 411214"/>
                  <a:gd name="connsiteX251" fmla="*/ 4198699 w 6330372"/>
                  <a:gd name="connsiteY251" fmla="*/ 343790 h 411214"/>
                  <a:gd name="connsiteX252" fmla="*/ 4208043 w 6330372"/>
                  <a:gd name="connsiteY252" fmla="*/ 287856 h 411214"/>
                  <a:gd name="connsiteX253" fmla="*/ 4210853 w 6330372"/>
                  <a:gd name="connsiteY253" fmla="*/ 194776 h 411214"/>
                  <a:gd name="connsiteX254" fmla="*/ 5372550 w 6330372"/>
                  <a:gd name="connsiteY254" fmla="*/ 28266 h 411214"/>
                  <a:gd name="connsiteX255" fmla="*/ 5726900 w 6330372"/>
                  <a:gd name="connsiteY255" fmla="*/ 28266 h 411214"/>
                  <a:gd name="connsiteX256" fmla="*/ 5726900 w 6330372"/>
                  <a:gd name="connsiteY256" fmla="*/ 61490 h 411214"/>
                  <a:gd name="connsiteX257" fmla="*/ 5567756 w 6330372"/>
                  <a:gd name="connsiteY257" fmla="*/ 61490 h 411214"/>
                  <a:gd name="connsiteX258" fmla="*/ 5567756 w 6330372"/>
                  <a:gd name="connsiteY258" fmla="*/ 229291 h 411214"/>
                  <a:gd name="connsiteX259" fmla="*/ 5744292 w 6330372"/>
                  <a:gd name="connsiteY259" fmla="*/ 229291 h 411214"/>
                  <a:gd name="connsiteX260" fmla="*/ 5744292 w 6330372"/>
                  <a:gd name="connsiteY260" fmla="*/ 262515 h 411214"/>
                  <a:gd name="connsiteX261" fmla="*/ 5567756 w 6330372"/>
                  <a:gd name="connsiteY261" fmla="*/ 262515 h 411214"/>
                  <a:gd name="connsiteX262" fmla="*/ 5567756 w 6330372"/>
                  <a:gd name="connsiteY262" fmla="*/ 403234 h 411214"/>
                  <a:gd name="connsiteX263" fmla="*/ 5531675 w 6330372"/>
                  <a:gd name="connsiteY263" fmla="*/ 403234 h 411214"/>
                  <a:gd name="connsiteX264" fmla="*/ 5531675 w 6330372"/>
                  <a:gd name="connsiteY264" fmla="*/ 262515 h 411214"/>
                  <a:gd name="connsiteX265" fmla="*/ 5354729 w 6330372"/>
                  <a:gd name="connsiteY265" fmla="*/ 262515 h 411214"/>
                  <a:gd name="connsiteX266" fmla="*/ 5354729 w 6330372"/>
                  <a:gd name="connsiteY266" fmla="*/ 229291 h 411214"/>
                  <a:gd name="connsiteX267" fmla="*/ 5531675 w 6330372"/>
                  <a:gd name="connsiteY267" fmla="*/ 229291 h 411214"/>
                  <a:gd name="connsiteX268" fmla="*/ 5531675 w 6330372"/>
                  <a:gd name="connsiteY268" fmla="*/ 61490 h 411214"/>
                  <a:gd name="connsiteX269" fmla="*/ 5372550 w 6330372"/>
                  <a:gd name="connsiteY269" fmla="*/ 61490 h 411214"/>
                  <a:gd name="connsiteX270" fmla="*/ 4370854 w 6330372"/>
                  <a:gd name="connsiteY270" fmla="*/ 28266 h 411214"/>
                  <a:gd name="connsiteX271" fmla="*/ 4551724 w 6330372"/>
                  <a:gd name="connsiteY271" fmla="*/ 28266 h 411214"/>
                  <a:gd name="connsiteX272" fmla="*/ 4549552 w 6330372"/>
                  <a:gd name="connsiteY272" fmla="*/ 99937 h 411214"/>
                  <a:gd name="connsiteX273" fmla="*/ 4544114 w 6330372"/>
                  <a:gd name="connsiteY273" fmla="*/ 128578 h 411214"/>
                  <a:gd name="connsiteX274" fmla="*/ 4528245 w 6330372"/>
                  <a:gd name="connsiteY274" fmla="*/ 141684 h 411214"/>
                  <a:gd name="connsiteX275" fmla="*/ 4493450 w 6330372"/>
                  <a:gd name="connsiteY275" fmla="*/ 145386 h 411214"/>
                  <a:gd name="connsiteX276" fmla="*/ 4443463 w 6330372"/>
                  <a:gd name="connsiteY276" fmla="*/ 142765 h 411214"/>
                  <a:gd name="connsiteX277" fmla="*/ 4437805 w 6330372"/>
                  <a:gd name="connsiteY277" fmla="*/ 111311 h 411214"/>
                  <a:gd name="connsiteX278" fmla="*/ 4489554 w 6330372"/>
                  <a:gd name="connsiteY278" fmla="*/ 115252 h 411214"/>
                  <a:gd name="connsiteX279" fmla="*/ 4506509 w 6330372"/>
                  <a:gd name="connsiteY279" fmla="*/ 112832 h 411214"/>
                  <a:gd name="connsiteX280" fmla="*/ 4514119 w 6330372"/>
                  <a:gd name="connsiteY280" fmla="*/ 105408 h 411214"/>
                  <a:gd name="connsiteX281" fmla="*/ 4516500 w 6330372"/>
                  <a:gd name="connsiteY281" fmla="*/ 90772 h 411214"/>
                  <a:gd name="connsiteX282" fmla="*/ 4517805 w 6330372"/>
                  <a:gd name="connsiteY282" fmla="*/ 76557 h 411214"/>
                  <a:gd name="connsiteX283" fmla="*/ 4518234 w 6330372"/>
                  <a:gd name="connsiteY283" fmla="*/ 61490 h 411214"/>
                  <a:gd name="connsiteX284" fmla="*/ 4402153 w 6330372"/>
                  <a:gd name="connsiteY284" fmla="*/ 61490 h 411214"/>
                  <a:gd name="connsiteX285" fmla="*/ 4402153 w 6330372"/>
                  <a:gd name="connsiteY285" fmla="*/ 172497 h 411214"/>
                  <a:gd name="connsiteX286" fmla="*/ 4557382 w 6330372"/>
                  <a:gd name="connsiteY286" fmla="*/ 172497 h 411214"/>
                  <a:gd name="connsiteX287" fmla="*/ 4557382 w 6330372"/>
                  <a:gd name="connsiteY287" fmla="*/ 204381 h 411214"/>
                  <a:gd name="connsiteX288" fmla="*/ 4537379 w 6330372"/>
                  <a:gd name="connsiteY288" fmla="*/ 266667 h 411214"/>
                  <a:gd name="connsiteX289" fmla="*/ 4508671 w 6330372"/>
                  <a:gd name="connsiteY289" fmla="*/ 319329 h 411214"/>
                  <a:gd name="connsiteX290" fmla="*/ 4579546 w 6330372"/>
                  <a:gd name="connsiteY290" fmla="*/ 374383 h 411214"/>
                  <a:gd name="connsiteX291" fmla="*/ 4559115 w 6330372"/>
                  <a:gd name="connsiteY291" fmla="*/ 403234 h 411214"/>
                  <a:gd name="connsiteX292" fmla="*/ 4489126 w 6330372"/>
                  <a:gd name="connsiteY292" fmla="*/ 345100 h 411214"/>
                  <a:gd name="connsiteX293" fmla="*/ 4427385 w 6330372"/>
                  <a:gd name="connsiteY293" fmla="*/ 403234 h 411214"/>
                  <a:gd name="connsiteX294" fmla="*/ 4407810 w 6330372"/>
                  <a:gd name="connsiteY294" fmla="*/ 374383 h 411214"/>
                  <a:gd name="connsiteX295" fmla="*/ 4469552 w 6330372"/>
                  <a:gd name="connsiteY295" fmla="*/ 320620 h 411214"/>
                  <a:gd name="connsiteX296" fmla="*/ 4441082 w 6330372"/>
                  <a:gd name="connsiteY296" fmla="*/ 269508 h 411214"/>
                  <a:gd name="connsiteX297" fmla="*/ 4418250 w 6330372"/>
                  <a:gd name="connsiteY297" fmla="*/ 203950 h 411214"/>
                  <a:gd name="connsiteX298" fmla="*/ 4402153 w 6330372"/>
                  <a:gd name="connsiteY298" fmla="*/ 203950 h 411214"/>
                  <a:gd name="connsiteX299" fmla="*/ 4402153 w 6330372"/>
                  <a:gd name="connsiteY299" fmla="*/ 406716 h 411214"/>
                  <a:gd name="connsiteX300" fmla="*/ 4370854 w 6330372"/>
                  <a:gd name="connsiteY300" fmla="*/ 406716 h 411214"/>
                  <a:gd name="connsiteX301" fmla="*/ 643845 w 6330372"/>
                  <a:gd name="connsiteY301" fmla="*/ 10358 h 411214"/>
                  <a:gd name="connsiteX302" fmla="*/ 678192 w 6330372"/>
                  <a:gd name="connsiteY302" fmla="*/ 10358 h 411214"/>
                  <a:gd name="connsiteX303" fmla="*/ 678192 w 6330372"/>
                  <a:gd name="connsiteY303" fmla="*/ 111311 h 411214"/>
                  <a:gd name="connsiteX304" fmla="*/ 727322 w 6330372"/>
                  <a:gd name="connsiteY304" fmla="*/ 111311 h 411214"/>
                  <a:gd name="connsiteX305" fmla="*/ 727322 w 6330372"/>
                  <a:gd name="connsiteY305" fmla="*/ 144955 h 411214"/>
                  <a:gd name="connsiteX306" fmla="*/ 678192 w 6330372"/>
                  <a:gd name="connsiteY306" fmla="*/ 144955 h 411214"/>
                  <a:gd name="connsiteX307" fmla="*/ 678192 w 6330372"/>
                  <a:gd name="connsiteY307" fmla="*/ 276051 h 411214"/>
                  <a:gd name="connsiteX308" fmla="*/ 725131 w 6330372"/>
                  <a:gd name="connsiteY308" fmla="*/ 258573 h 411214"/>
                  <a:gd name="connsiteX309" fmla="*/ 726874 w 6330372"/>
                  <a:gd name="connsiteY309" fmla="*/ 291797 h 411214"/>
                  <a:gd name="connsiteX310" fmla="*/ 595144 w 6330372"/>
                  <a:gd name="connsiteY310" fmla="*/ 335926 h 411214"/>
                  <a:gd name="connsiteX311" fmla="*/ 586885 w 6330372"/>
                  <a:gd name="connsiteY311" fmla="*/ 301851 h 411214"/>
                  <a:gd name="connsiteX312" fmla="*/ 643845 w 6330372"/>
                  <a:gd name="connsiteY312" fmla="*/ 286966 h 411214"/>
                  <a:gd name="connsiteX313" fmla="*/ 643845 w 6330372"/>
                  <a:gd name="connsiteY313" fmla="*/ 144955 h 411214"/>
                  <a:gd name="connsiteX314" fmla="*/ 594715 w 6330372"/>
                  <a:gd name="connsiteY314" fmla="*/ 144955 h 411214"/>
                  <a:gd name="connsiteX315" fmla="*/ 594715 w 6330372"/>
                  <a:gd name="connsiteY315" fmla="*/ 111311 h 411214"/>
                  <a:gd name="connsiteX316" fmla="*/ 643845 w 6330372"/>
                  <a:gd name="connsiteY316" fmla="*/ 111311 h 411214"/>
                  <a:gd name="connsiteX317" fmla="*/ 3250485 w 6330372"/>
                  <a:gd name="connsiteY317" fmla="*/ 8177 h 411214"/>
                  <a:gd name="connsiteX318" fmla="*/ 3286137 w 6330372"/>
                  <a:gd name="connsiteY318" fmla="*/ 8177 h 411214"/>
                  <a:gd name="connsiteX319" fmla="*/ 3286137 w 6330372"/>
                  <a:gd name="connsiteY319" fmla="*/ 79828 h 411214"/>
                  <a:gd name="connsiteX320" fmla="*/ 3394846 w 6330372"/>
                  <a:gd name="connsiteY320" fmla="*/ 79828 h 411214"/>
                  <a:gd name="connsiteX321" fmla="*/ 3394846 w 6330372"/>
                  <a:gd name="connsiteY321" fmla="*/ 113482 h 411214"/>
                  <a:gd name="connsiteX322" fmla="*/ 3286137 w 6330372"/>
                  <a:gd name="connsiteY322" fmla="*/ 113482 h 411214"/>
                  <a:gd name="connsiteX323" fmla="*/ 3286137 w 6330372"/>
                  <a:gd name="connsiteY323" fmla="*/ 198698 h 411214"/>
                  <a:gd name="connsiteX324" fmla="*/ 3368757 w 6330372"/>
                  <a:gd name="connsiteY324" fmla="*/ 198698 h 411214"/>
                  <a:gd name="connsiteX325" fmla="*/ 3368757 w 6330372"/>
                  <a:gd name="connsiteY325" fmla="*/ 404545 h 411214"/>
                  <a:gd name="connsiteX326" fmla="*/ 3334419 w 6330372"/>
                  <a:gd name="connsiteY326" fmla="*/ 404545 h 411214"/>
                  <a:gd name="connsiteX327" fmla="*/ 3334419 w 6330372"/>
                  <a:gd name="connsiteY327" fmla="*/ 378754 h 411214"/>
                  <a:gd name="connsiteX328" fmla="*/ 3218310 w 6330372"/>
                  <a:gd name="connsiteY328" fmla="*/ 378754 h 411214"/>
                  <a:gd name="connsiteX329" fmla="*/ 3218310 w 6330372"/>
                  <a:gd name="connsiteY329" fmla="*/ 404095 h 411214"/>
                  <a:gd name="connsiteX330" fmla="*/ 3183543 w 6330372"/>
                  <a:gd name="connsiteY330" fmla="*/ 404095 h 411214"/>
                  <a:gd name="connsiteX331" fmla="*/ 3183543 w 6330372"/>
                  <a:gd name="connsiteY331" fmla="*/ 198698 h 411214"/>
                  <a:gd name="connsiteX332" fmla="*/ 3250485 w 6330372"/>
                  <a:gd name="connsiteY332" fmla="*/ 198698 h 411214"/>
                  <a:gd name="connsiteX333" fmla="*/ 3895232 w 6330372"/>
                  <a:gd name="connsiteY333" fmla="*/ 6867 h 411214"/>
                  <a:gd name="connsiteX334" fmla="*/ 3922626 w 6330372"/>
                  <a:gd name="connsiteY334" fmla="*/ 29797 h 411214"/>
                  <a:gd name="connsiteX335" fmla="*/ 3947410 w 6330372"/>
                  <a:gd name="connsiteY335" fmla="*/ 52746 h 411214"/>
                  <a:gd name="connsiteX336" fmla="*/ 3926103 w 6330372"/>
                  <a:gd name="connsiteY336" fmla="*/ 78087 h 411214"/>
                  <a:gd name="connsiteX337" fmla="*/ 3873944 w 6330372"/>
                  <a:gd name="connsiteY337" fmla="*/ 30036 h 411214"/>
                  <a:gd name="connsiteX338" fmla="*/ 3808278 w 6330372"/>
                  <a:gd name="connsiteY338" fmla="*/ 4666 h 411214"/>
                  <a:gd name="connsiteX339" fmla="*/ 3844807 w 6330372"/>
                  <a:gd name="connsiteY339" fmla="*/ 4666 h 411214"/>
                  <a:gd name="connsiteX340" fmla="*/ 3846550 w 6330372"/>
                  <a:gd name="connsiteY340" fmla="*/ 81148 h 411214"/>
                  <a:gd name="connsiteX341" fmla="*/ 3979157 w 6330372"/>
                  <a:gd name="connsiteY341" fmla="*/ 81148 h 411214"/>
                  <a:gd name="connsiteX342" fmla="*/ 3979157 w 6330372"/>
                  <a:gd name="connsiteY342" fmla="*/ 115252 h 411214"/>
                  <a:gd name="connsiteX343" fmla="*/ 3848283 w 6330372"/>
                  <a:gd name="connsiteY343" fmla="*/ 115252 h 411214"/>
                  <a:gd name="connsiteX344" fmla="*/ 3865028 w 6330372"/>
                  <a:gd name="connsiteY344" fmla="*/ 255302 h 411214"/>
                  <a:gd name="connsiteX345" fmla="*/ 3894804 w 6330372"/>
                  <a:gd name="connsiteY345" fmla="*/ 341159 h 411214"/>
                  <a:gd name="connsiteX346" fmla="*/ 3906976 w 6330372"/>
                  <a:gd name="connsiteY346" fmla="*/ 356035 h 411214"/>
                  <a:gd name="connsiteX347" fmla="*/ 3919588 w 6330372"/>
                  <a:gd name="connsiteY347" fmla="*/ 359957 h 411214"/>
                  <a:gd name="connsiteX348" fmla="*/ 3930456 w 6330372"/>
                  <a:gd name="connsiteY348" fmla="*/ 354054 h 411214"/>
                  <a:gd name="connsiteX349" fmla="*/ 3938723 w 6330372"/>
                  <a:gd name="connsiteY349" fmla="*/ 328053 h 411214"/>
                  <a:gd name="connsiteX350" fmla="*/ 3947839 w 6330372"/>
                  <a:gd name="connsiteY350" fmla="*/ 276482 h 411214"/>
                  <a:gd name="connsiteX351" fmla="*/ 3978281 w 6330372"/>
                  <a:gd name="connsiteY351" fmla="*/ 287425 h 411214"/>
                  <a:gd name="connsiteX352" fmla="*/ 3967413 w 6330372"/>
                  <a:gd name="connsiteY352" fmla="*/ 347300 h 411214"/>
                  <a:gd name="connsiteX353" fmla="*/ 3948077 w 6330372"/>
                  <a:gd name="connsiteY353" fmla="*/ 389239 h 411214"/>
                  <a:gd name="connsiteX354" fmla="*/ 3920016 w 6330372"/>
                  <a:gd name="connsiteY354" fmla="*/ 401034 h 411214"/>
                  <a:gd name="connsiteX355" fmla="*/ 3889146 w 6330372"/>
                  <a:gd name="connsiteY355" fmla="*/ 390119 h 411214"/>
                  <a:gd name="connsiteX356" fmla="*/ 3860028 w 6330372"/>
                  <a:gd name="connsiteY356" fmla="*/ 352533 h 411214"/>
                  <a:gd name="connsiteX357" fmla="*/ 3829596 w 6330372"/>
                  <a:gd name="connsiteY357" fmla="*/ 259674 h 411214"/>
                  <a:gd name="connsiteX358" fmla="*/ 3812203 w 6330372"/>
                  <a:gd name="connsiteY358" fmla="*/ 115252 h 411214"/>
                  <a:gd name="connsiteX359" fmla="*/ 3596976 w 6330372"/>
                  <a:gd name="connsiteY359" fmla="*/ 115252 h 411214"/>
                  <a:gd name="connsiteX360" fmla="*/ 3596976 w 6330372"/>
                  <a:gd name="connsiteY360" fmla="*/ 81148 h 411214"/>
                  <a:gd name="connsiteX361" fmla="*/ 3810898 w 6330372"/>
                  <a:gd name="connsiteY361" fmla="*/ 81148 h 411214"/>
                  <a:gd name="connsiteX362" fmla="*/ 3808278 w 6330372"/>
                  <a:gd name="connsiteY362" fmla="*/ 4666 h 411214"/>
                  <a:gd name="connsiteX363" fmla="*/ 3090932 w 6330372"/>
                  <a:gd name="connsiteY363" fmla="*/ 3356 h 411214"/>
                  <a:gd name="connsiteX364" fmla="*/ 3117450 w 6330372"/>
                  <a:gd name="connsiteY364" fmla="*/ 78537 h 411214"/>
                  <a:gd name="connsiteX365" fmla="*/ 3180067 w 6330372"/>
                  <a:gd name="connsiteY365" fmla="*/ 78537 h 411214"/>
                  <a:gd name="connsiteX366" fmla="*/ 3180067 w 6330372"/>
                  <a:gd name="connsiteY366" fmla="*/ 112172 h 411214"/>
                  <a:gd name="connsiteX367" fmla="*/ 3005273 w 6330372"/>
                  <a:gd name="connsiteY367" fmla="*/ 112172 h 411214"/>
                  <a:gd name="connsiteX368" fmla="*/ 3005273 w 6330372"/>
                  <a:gd name="connsiteY368" fmla="*/ 78537 h 411214"/>
                  <a:gd name="connsiteX369" fmla="*/ 3083112 w 6330372"/>
                  <a:gd name="connsiteY369" fmla="*/ 78537 h 411214"/>
                  <a:gd name="connsiteX370" fmla="*/ 3057023 w 6330372"/>
                  <a:gd name="connsiteY370" fmla="*/ 12099 h 411214"/>
                  <a:gd name="connsiteX371" fmla="*/ 4892138 w 6330372"/>
                  <a:gd name="connsiteY371" fmla="*/ 754 h 411214"/>
                  <a:gd name="connsiteX372" fmla="*/ 4923894 w 6330372"/>
                  <a:gd name="connsiteY372" fmla="*/ 13840 h 411214"/>
                  <a:gd name="connsiteX373" fmla="*/ 4900844 w 6330372"/>
                  <a:gd name="connsiteY373" fmla="*/ 45323 h 411214"/>
                  <a:gd name="connsiteX374" fmla="*/ 5102593 w 6330372"/>
                  <a:gd name="connsiteY374" fmla="*/ 45323 h 411214"/>
                  <a:gd name="connsiteX375" fmla="*/ 5102593 w 6330372"/>
                  <a:gd name="connsiteY375" fmla="*/ 74165 h 411214"/>
                  <a:gd name="connsiteX376" fmla="*/ 4996494 w 6330372"/>
                  <a:gd name="connsiteY376" fmla="*/ 153249 h 411214"/>
                  <a:gd name="connsiteX377" fmla="*/ 5157790 w 6330372"/>
                  <a:gd name="connsiteY377" fmla="*/ 193466 h 411214"/>
                  <a:gd name="connsiteX378" fmla="*/ 5149113 w 6330372"/>
                  <a:gd name="connsiteY378" fmla="*/ 227550 h 411214"/>
                  <a:gd name="connsiteX379" fmla="*/ 5042376 w 6330372"/>
                  <a:gd name="connsiteY379" fmla="*/ 202420 h 411214"/>
                  <a:gd name="connsiteX380" fmla="*/ 4959966 w 6330372"/>
                  <a:gd name="connsiteY380" fmla="*/ 171616 h 411214"/>
                  <a:gd name="connsiteX381" fmla="*/ 4773895 w 6330372"/>
                  <a:gd name="connsiteY381" fmla="*/ 233233 h 411214"/>
                  <a:gd name="connsiteX382" fmla="*/ 4762150 w 6330372"/>
                  <a:gd name="connsiteY382" fmla="*/ 199578 h 411214"/>
                  <a:gd name="connsiteX383" fmla="*/ 4924323 w 6330372"/>
                  <a:gd name="connsiteY383" fmla="*/ 152388 h 411214"/>
                  <a:gd name="connsiteX384" fmla="*/ 4852590 w 6330372"/>
                  <a:gd name="connsiteY384" fmla="*/ 96885 h 411214"/>
                  <a:gd name="connsiteX385" fmla="*/ 4793021 w 6330372"/>
                  <a:gd name="connsiteY385" fmla="*/ 143214 h 411214"/>
                  <a:gd name="connsiteX386" fmla="*/ 4773895 w 6330372"/>
                  <a:gd name="connsiteY386" fmla="*/ 118734 h 411214"/>
                  <a:gd name="connsiteX387" fmla="*/ 4838893 w 6330372"/>
                  <a:gd name="connsiteY387" fmla="*/ 64541 h 411214"/>
                  <a:gd name="connsiteX388" fmla="*/ 4892138 w 6330372"/>
                  <a:gd name="connsiteY388" fmla="*/ 754 h 411214"/>
                  <a:gd name="connsiteX389" fmla="*/ 6109900 w 6330372"/>
                  <a:gd name="connsiteY389" fmla="*/ -126 h 411214"/>
                  <a:gd name="connsiteX390" fmla="*/ 6141646 w 6330372"/>
                  <a:gd name="connsiteY390" fmla="*/ 18212 h 411214"/>
                  <a:gd name="connsiteX391" fmla="*/ 6086421 w 6330372"/>
                  <a:gd name="connsiteY391" fmla="*/ 90552 h 411214"/>
                  <a:gd name="connsiteX392" fmla="*/ 6032509 w 6330372"/>
                  <a:gd name="connsiteY392" fmla="*/ 148878 h 411214"/>
                  <a:gd name="connsiteX393" fmla="*/ 6139027 w 6330372"/>
                  <a:gd name="connsiteY393" fmla="*/ 140593 h 411214"/>
                  <a:gd name="connsiteX394" fmla="*/ 6245126 w 6330372"/>
                  <a:gd name="connsiteY394" fmla="*/ 132711 h 411214"/>
                  <a:gd name="connsiteX395" fmla="*/ 6189471 w 6330372"/>
                  <a:gd name="connsiteY395" fmla="*/ 71544 h 411214"/>
                  <a:gd name="connsiteX396" fmla="*/ 6215113 w 6330372"/>
                  <a:gd name="connsiteY396" fmla="*/ 48805 h 411214"/>
                  <a:gd name="connsiteX397" fmla="*/ 6272948 w 6330372"/>
                  <a:gd name="connsiteY397" fmla="*/ 111521 h 411214"/>
                  <a:gd name="connsiteX398" fmla="*/ 6330337 w 6330372"/>
                  <a:gd name="connsiteY398" fmla="*/ 179470 h 411214"/>
                  <a:gd name="connsiteX399" fmla="*/ 6303391 w 6330372"/>
                  <a:gd name="connsiteY399" fmla="*/ 203070 h 411214"/>
                  <a:gd name="connsiteX400" fmla="*/ 6278607 w 6330372"/>
                  <a:gd name="connsiteY400" fmla="*/ 172047 h 411214"/>
                  <a:gd name="connsiteX401" fmla="*/ 6271644 w 6330372"/>
                  <a:gd name="connsiteY401" fmla="*/ 163753 h 411214"/>
                  <a:gd name="connsiteX402" fmla="*/ 6132302 w 6330372"/>
                  <a:gd name="connsiteY402" fmla="*/ 174238 h 411214"/>
                  <a:gd name="connsiteX403" fmla="*/ 5992942 w 6330372"/>
                  <a:gd name="connsiteY403" fmla="*/ 185153 h 411214"/>
                  <a:gd name="connsiteX404" fmla="*/ 5962948 w 6330372"/>
                  <a:gd name="connsiteY404" fmla="*/ 187353 h 411214"/>
                  <a:gd name="connsiteX405" fmla="*/ 5953385 w 6330372"/>
                  <a:gd name="connsiteY405" fmla="*/ 151078 h 411214"/>
                  <a:gd name="connsiteX406" fmla="*/ 5976864 w 6330372"/>
                  <a:gd name="connsiteY406" fmla="*/ 146055 h 411214"/>
                  <a:gd name="connsiteX407" fmla="*/ 5989913 w 6330372"/>
                  <a:gd name="connsiteY407" fmla="*/ 139273 h 411214"/>
                  <a:gd name="connsiteX408" fmla="*/ 6051207 w 6330372"/>
                  <a:gd name="connsiteY408" fmla="*/ 76777 h 411214"/>
                  <a:gd name="connsiteX409" fmla="*/ 6109900 w 6330372"/>
                  <a:gd name="connsiteY409" fmla="*/ -126 h 41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</a:cxnLst>
                <a:rect l="l" t="t" r="r" b="b"/>
                <a:pathLst>
                  <a:path w="6330372" h="411214">
                    <a:moveTo>
                      <a:pt x="236051" y="263376"/>
                    </a:moveTo>
                    <a:lnTo>
                      <a:pt x="265178" y="279992"/>
                    </a:lnTo>
                    <a:cubicBezTo>
                      <a:pt x="256482" y="300665"/>
                      <a:pt x="244881" y="323337"/>
                      <a:pt x="230393" y="347941"/>
                    </a:cubicBezTo>
                    <a:cubicBezTo>
                      <a:pt x="215896" y="372555"/>
                      <a:pt x="201980" y="393611"/>
                      <a:pt x="188655" y="411088"/>
                    </a:cubicBezTo>
                    <a:lnTo>
                      <a:pt x="160823" y="387498"/>
                    </a:lnTo>
                    <a:cubicBezTo>
                      <a:pt x="175034" y="370011"/>
                      <a:pt x="188950" y="350056"/>
                      <a:pt x="202561" y="327623"/>
                    </a:cubicBezTo>
                    <a:cubicBezTo>
                      <a:pt x="216201" y="305190"/>
                      <a:pt x="227345" y="283781"/>
                      <a:pt x="236051" y="263376"/>
                    </a:cubicBezTo>
                    <a:close/>
                    <a:moveTo>
                      <a:pt x="329510" y="262945"/>
                    </a:moveTo>
                    <a:cubicBezTo>
                      <a:pt x="339093" y="278376"/>
                      <a:pt x="351399" y="300014"/>
                      <a:pt x="366467" y="327833"/>
                    </a:cubicBezTo>
                    <a:cubicBezTo>
                      <a:pt x="381546" y="355671"/>
                      <a:pt x="390670" y="372641"/>
                      <a:pt x="393871" y="378754"/>
                    </a:cubicBezTo>
                    <a:lnTo>
                      <a:pt x="400834" y="391860"/>
                    </a:lnTo>
                    <a:lnTo>
                      <a:pt x="370820" y="410208"/>
                    </a:lnTo>
                    <a:cubicBezTo>
                      <a:pt x="362724" y="393333"/>
                      <a:pt x="351618" y="372211"/>
                      <a:pt x="337578" y="346841"/>
                    </a:cubicBezTo>
                    <a:cubicBezTo>
                      <a:pt x="323510" y="321500"/>
                      <a:pt x="311118" y="299804"/>
                      <a:pt x="300402" y="281743"/>
                    </a:cubicBezTo>
                    <a:close/>
                    <a:moveTo>
                      <a:pt x="6029032" y="257713"/>
                    </a:moveTo>
                    <a:lnTo>
                      <a:pt x="6029032" y="349041"/>
                    </a:lnTo>
                    <a:lnTo>
                      <a:pt x="6248593" y="349041"/>
                    </a:lnTo>
                    <a:lnTo>
                      <a:pt x="6248593" y="257713"/>
                    </a:lnTo>
                    <a:close/>
                    <a:moveTo>
                      <a:pt x="57781" y="245028"/>
                    </a:moveTo>
                    <a:lnTo>
                      <a:pt x="57781" y="313197"/>
                    </a:lnTo>
                    <a:lnTo>
                      <a:pt x="118227" y="302282"/>
                    </a:lnTo>
                    <a:lnTo>
                      <a:pt x="118227" y="245028"/>
                    </a:lnTo>
                    <a:close/>
                    <a:moveTo>
                      <a:pt x="3218310" y="232802"/>
                    </a:moveTo>
                    <a:lnTo>
                      <a:pt x="3218310" y="345531"/>
                    </a:lnTo>
                    <a:lnTo>
                      <a:pt x="3334419" y="345531"/>
                    </a:lnTo>
                    <a:lnTo>
                      <a:pt x="3334419" y="232802"/>
                    </a:lnTo>
                    <a:close/>
                    <a:moveTo>
                      <a:pt x="5993818" y="223179"/>
                    </a:moveTo>
                    <a:lnTo>
                      <a:pt x="6283817" y="223179"/>
                    </a:lnTo>
                    <a:lnTo>
                      <a:pt x="6283817" y="405836"/>
                    </a:lnTo>
                    <a:lnTo>
                      <a:pt x="6248593" y="405836"/>
                    </a:lnTo>
                    <a:lnTo>
                      <a:pt x="6248593" y="382236"/>
                    </a:lnTo>
                    <a:lnTo>
                      <a:pt x="6029032" y="382236"/>
                    </a:lnTo>
                    <a:lnTo>
                      <a:pt x="6029032" y="405836"/>
                    </a:lnTo>
                    <a:lnTo>
                      <a:pt x="5993818" y="405836"/>
                    </a:lnTo>
                    <a:close/>
                    <a:moveTo>
                      <a:pt x="4449121" y="203950"/>
                    </a:moveTo>
                    <a:cubicBezTo>
                      <a:pt x="4459265" y="240943"/>
                      <a:pt x="4472600" y="271258"/>
                      <a:pt x="4489126" y="294849"/>
                    </a:cubicBezTo>
                    <a:cubicBezTo>
                      <a:pt x="4505928" y="269508"/>
                      <a:pt x="4518386" y="239192"/>
                      <a:pt x="4526511" y="203950"/>
                    </a:cubicBezTo>
                    <a:close/>
                    <a:moveTo>
                      <a:pt x="4913026" y="203070"/>
                    </a:moveTo>
                    <a:lnTo>
                      <a:pt x="4949526" y="203520"/>
                    </a:lnTo>
                    <a:cubicBezTo>
                      <a:pt x="4949250" y="205261"/>
                      <a:pt x="4948612" y="210580"/>
                      <a:pt x="4947583" y="219476"/>
                    </a:cubicBezTo>
                    <a:cubicBezTo>
                      <a:pt x="4946574" y="228344"/>
                      <a:pt x="4945325" y="237604"/>
                      <a:pt x="4943887" y="247209"/>
                    </a:cubicBezTo>
                    <a:lnTo>
                      <a:pt x="5109537" y="247209"/>
                    </a:lnTo>
                    <a:cubicBezTo>
                      <a:pt x="5106917" y="281006"/>
                      <a:pt x="5102593" y="314354"/>
                      <a:pt x="5096506" y="347300"/>
                    </a:cubicBezTo>
                    <a:cubicBezTo>
                      <a:pt x="5093011" y="366223"/>
                      <a:pt x="5087010" y="380132"/>
                      <a:pt x="5078457" y="389019"/>
                    </a:cubicBezTo>
                    <a:cubicBezTo>
                      <a:pt x="5069903" y="397915"/>
                      <a:pt x="5057082" y="402498"/>
                      <a:pt x="5039975" y="402785"/>
                    </a:cubicBezTo>
                    <a:cubicBezTo>
                      <a:pt x="5014458" y="403359"/>
                      <a:pt x="4988826" y="402067"/>
                      <a:pt x="4963013" y="398862"/>
                    </a:cubicBezTo>
                    <a:lnTo>
                      <a:pt x="4956927" y="366959"/>
                    </a:lnTo>
                    <a:cubicBezTo>
                      <a:pt x="4979540" y="370747"/>
                      <a:pt x="5002438" y="372641"/>
                      <a:pt x="5025631" y="372641"/>
                    </a:cubicBezTo>
                    <a:cubicBezTo>
                      <a:pt x="5036347" y="372641"/>
                      <a:pt x="5044109" y="370441"/>
                      <a:pt x="5048891" y="366069"/>
                    </a:cubicBezTo>
                    <a:cubicBezTo>
                      <a:pt x="5053672" y="361698"/>
                      <a:pt x="5057654" y="352964"/>
                      <a:pt x="5060854" y="339848"/>
                    </a:cubicBezTo>
                    <a:cubicBezTo>
                      <a:pt x="5065760" y="319759"/>
                      <a:pt x="5068960" y="299221"/>
                      <a:pt x="5070417" y="278251"/>
                    </a:cubicBezTo>
                    <a:lnTo>
                      <a:pt x="4937801" y="278251"/>
                    </a:lnTo>
                    <a:cubicBezTo>
                      <a:pt x="4932295" y="298340"/>
                      <a:pt x="4923952" y="315674"/>
                      <a:pt x="4912807" y="330244"/>
                    </a:cubicBezTo>
                    <a:cubicBezTo>
                      <a:pt x="4901634" y="344823"/>
                      <a:pt x="4886509" y="358062"/>
                      <a:pt x="4867363" y="370011"/>
                    </a:cubicBezTo>
                    <a:cubicBezTo>
                      <a:pt x="4848237" y="381959"/>
                      <a:pt x="4823025" y="394194"/>
                      <a:pt x="4791706" y="406716"/>
                    </a:cubicBezTo>
                    <a:lnTo>
                      <a:pt x="4771704" y="377874"/>
                    </a:lnTo>
                    <a:cubicBezTo>
                      <a:pt x="4798955" y="367963"/>
                      <a:pt x="4821053" y="358282"/>
                      <a:pt x="4838017" y="348822"/>
                    </a:cubicBezTo>
                    <a:cubicBezTo>
                      <a:pt x="4854972" y="339351"/>
                      <a:pt x="4868459" y="329000"/>
                      <a:pt x="4878441" y="317779"/>
                    </a:cubicBezTo>
                    <a:cubicBezTo>
                      <a:pt x="4888452" y="306567"/>
                      <a:pt x="4895920" y="293385"/>
                      <a:pt x="4900844" y="278251"/>
                    </a:cubicBezTo>
                    <a:lnTo>
                      <a:pt x="4786068" y="278251"/>
                    </a:lnTo>
                    <a:lnTo>
                      <a:pt x="4786068" y="247209"/>
                    </a:lnTo>
                    <a:lnTo>
                      <a:pt x="4907788" y="247209"/>
                    </a:lnTo>
                    <a:cubicBezTo>
                      <a:pt x="4910712" y="227981"/>
                      <a:pt x="4912445" y="213277"/>
                      <a:pt x="4913026" y="203070"/>
                    </a:cubicBezTo>
                    <a:close/>
                    <a:moveTo>
                      <a:pt x="3607416" y="182101"/>
                    </a:moveTo>
                    <a:lnTo>
                      <a:pt x="3796534" y="182101"/>
                    </a:lnTo>
                    <a:lnTo>
                      <a:pt x="3796534" y="216635"/>
                    </a:lnTo>
                    <a:lnTo>
                      <a:pt x="3720458" y="216635"/>
                    </a:lnTo>
                    <a:lnTo>
                      <a:pt x="3720458" y="323251"/>
                    </a:lnTo>
                    <a:cubicBezTo>
                      <a:pt x="3748281" y="319176"/>
                      <a:pt x="3778570" y="314354"/>
                      <a:pt x="3811326" y="308825"/>
                    </a:cubicBezTo>
                    <a:lnTo>
                      <a:pt x="3812203" y="343790"/>
                    </a:lnTo>
                    <a:cubicBezTo>
                      <a:pt x="3722916" y="358369"/>
                      <a:pt x="3652049" y="368997"/>
                      <a:pt x="3599595" y="375693"/>
                    </a:cubicBezTo>
                    <a:lnTo>
                      <a:pt x="3594814" y="341159"/>
                    </a:lnTo>
                    <a:cubicBezTo>
                      <a:pt x="3617407" y="338251"/>
                      <a:pt x="3634238" y="335926"/>
                      <a:pt x="3645249" y="334185"/>
                    </a:cubicBezTo>
                    <a:lnTo>
                      <a:pt x="3684377" y="328933"/>
                    </a:lnTo>
                    <a:lnTo>
                      <a:pt x="3684377" y="216635"/>
                    </a:lnTo>
                    <a:lnTo>
                      <a:pt x="3607416" y="216635"/>
                    </a:lnTo>
                    <a:close/>
                    <a:moveTo>
                      <a:pt x="2414447" y="175099"/>
                    </a:moveTo>
                    <a:lnTo>
                      <a:pt x="2804877" y="175099"/>
                    </a:lnTo>
                    <a:lnTo>
                      <a:pt x="2804877" y="212694"/>
                    </a:lnTo>
                    <a:lnTo>
                      <a:pt x="2414447" y="212694"/>
                    </a:lnTo>
                    <a:close/>
                    <a:moveTo>
                      <a:pt x="4242171" y="163303"/>
                    </a:moveTo>
                    <a:lnTo>
                      <a:pt x="4242171" y="209202"/>
                    </a:lnTo>
                    <a:cubicBezTo>
                      <a:pt x="4242171" y="220854"/>
                      <a:pt x="4242019" y="229444"/>
                      <a:pt x="4241724" y="234974"/>
                    </a:cubicBezTo>
                    <a:lnTo>
                      <a:pt x="4306074" y="234974"/>
                    </a:lnTo>
                    <a:lnTo>
                      <a:pt x="4306074" y="163303"/>
                    </a:lnTo>
                    <a:close/>
                    <a:moveTo>
                      <a:pt x="57781" y="155440"/>
                    </a:moveTo>
                    <a:lnTo>
                      <a:pt x="57781" y="213555"/>
                    </a:lnTo>
                    <a:lnTo>
                      <a:pt x="118227" y="213555"/>
                    </a:lnTo>
                    <a:lnTo>
                      <a:pt x="118227" y="155440"/>
                    </a:lnTo>
                    <a:close/>
                    <a:moveTo>
                      <a:pt x="3049193" y="131850"/>
                    </a:moveTo>
                    <a:cubicBezTo>
                      <a:pt x="3054984" y="151958"/>
                      <a:pt x="3061376" y="177662"/>
                      <a:pt x="3068319" y="208972"/>
                    </a:cubicBezTo>
                    <a:cubicBezTo>
                      <a:pt x="3075282" y="240293"/>
                      <a:pt x="3080340" y="266150"/>
                      <a:pt x="3083541" y="286536"/>
                    </a:cubicBezTo>
                    <a:lnTo>
                      <a:pt x="3051355" y="293108"/>
                    </a:lnTo>
                    <a:cubicBezTo>
                      <a:pt x="3048765" y="273879"/>
                      <a:pt x="3043964" y="248299"/>
                      <a:pt x="3037020" y="216396"/>
                    </a:cubicBezTo>
                    <a:cubicBezTo>
                      <a:pt x="3030048" y="184512"/>
                      <a:pt x="3023838" y="159085"/>
                      <a:pt x="3018322" y="140163"/>
                    </a:cubicBezTo>
                    <a:close/>
                    <a:moveTo>
                      <a:pt x="3130060" y="130539"/>
                    </a:moveTo>
                    <a:lnTo>
                      <a:pt x="3161807" y="137962"/>
                    </a:lnTo>
                    <a:cubicBezTo>
                      <a:pt x="3158035" y="158071"/>
                      <a:pt x="3151939" y="186042"/>
                      <a:pt x="3143538" y="221868"/>
                    </a:cubicBezTo>
                    <a:cubicBezTo>
                      <a:pt x="3135137" y="257713"/>
                      <a:pt x="3127308" y="289903"/>
                      <a:pt x="3120069" y="318449"/>
                    </a:cubicBezTo>
                    <a:lnTo>
                      <a:pt x="3137880" y="313197"/>
                    </a:lnTo>
                    <a:cubicBezTo>
                      <a:pt x="3152673" y="309121"/>
                      <a:pt x="3161807" y="306500"/>
                      <a:pt x="3165275" y="305333"/>
                    </a:cubicBezTo>
                    <a:lnTo>
                      <a:pt x="3170932" y="337677"/>
                    </a:lnTo>
                    <a:lnTo>
                      <a:pt x="3005721" y="385747"/>
                    </a:lnTo>
                    <a:lnTo>
                      <a:pt x="2998320" y="353413"/>
                    </a:lnTo>
                    <a:lnTo>
                      <a:pt x="3085703" y="328503"/>
                    </a:lnTo>
                    <a:cubicBezTo>
                      <a:pt x="3092970" y="301976"/>
                      <a:pt x="3101133" y="268322"/>
                      <a:pt x="3110267" y="227550"/>
                    </a:cubicBezTo>
                    <a:cubicBezTo>
                      <a:pt x="3119402" y="186769"/>
                      <a:pt x="3126003" y="154435"/>
                      <a:pt x="3130060" y="130539"/>
                    </a:cubicBezTo>
                    <a:close/>
                    <a:moveTo>
                      <a:pt x="1650809" y="87711"/>
                    </a:moveTo>
                    <a:lnTo>
                      <a:pt x="1650809" y="217496"/>
                    </a:lnTo>
                    <a:lnTo>
                      <a:pt x="1705178" y="217496"/>
                    </a:lnTo>
                    <a:cubicBezTo>
                      <a:pt x="1729504" y="217496"/>
                      <a:pt x="1748221" y="211441"/>
                      <a:pt x="1761251" y="199368"/>
                    </a:cubicBezTo>
                    <a:cubicBezTo>
                      <a:pt x="1774291" y="187267"/>
                      <a:pt x="1780825" y="171760"/>
                      <a:pt x="1780825" y="152819"/>
                    </a:cubicBezTo>
                    <a:cubicBezTo>
                      <a:pt x="1780825" y="133897"/>
                      <a:pt x="1774291" y="118304"/>
                      <a:pt x="1761251" y="106059"/>
                    </a:cubicBezTo>
                    <a:cubicBezTo>
                      <a:pt x="1748221" y="93824"/>
                      <a:pt x="1729504" y="87711"/>
                      <a:pt x="1705178" y="87711"/>
                    </a:cubicBezTo>
                    <a:close/>
                    <a:moveTo>
                      <a:pt x="1238148" y="87711"/>
                    </a:moveTo>
                    <a:lnTo>
                      <a:pt x="1238148" y="217496"/>
                    </a:lnTo>
                    <a:lnTo>
                      <a:pt x="1292488" y="217496"/>
                    </a:lnTo>
                    <a:cubicBezTo>
                      <a:pt x="1316843" y="217496"/>
                      <a:pt x="1335531" y="211441"/>
                      <a:pt x="1348590" y="199368"/>
                    </a:cubicBezTo>
                    <a:cubicBezTo>
                      <a:pt x="1361620" y="187267"/>
                      <a:pt x="1368145" y="171760"/>
                      <a:pt x="1368145" y="152819"/>
                    </a:cubicBezTo>
                    <a:cubicBezTo>
                      <a:pt x="1368145" y="133897"/>
                      <a:pt x="1361620" y="118304"/>
                      <a:pt x="1348590" y="106059"/>
                    </a:cubicBezTo>
                    <a:cubicBezTo>
                      <a:pt x="1335531" y="93824"/>
                      <a:pt x="1316843" y="87711"/>
                      <a:pt x="1292488" y="87711"/>
                    </a:cubicBezTo>
                    <a:close/>
                    <a:moveTo>
                      <a:pt x="5417756" y="86400"/>
                    </a:moveTo>
                    <a:cubicBezTo>
                      <a:pt x="5427614" y="98626"/>
                      <a:pt x="5440225" y="115252"/>
                      <a:pt x="5455599" y="136221"/>
                    </a:cubicBezTo>
                    <a:cubicBezTo>
                      <a:pt x="5470944" y="157190"/>
                      <a:pt x="5483269" y="174668"/>
                      <a:pt x="5492556" y="188663"/>
                    </a:cubicBezTo>
                    <a:lnTo>
                      <a:pt x="5463848" y="208322"/>
                    </a:lnTo>
                    <a:cubicBezTo>
                      <a:pt x="5454589" y="193466"/>
                      <a:pt x="5442407" y="175558"/>
                      <a:pt x="5427338" y="154560"/>
                    </a:cubicBezTo>
                    <a:cubicBezTo>
                      <a:pt x="5412250" y="133590"/>
                      <a:pt x="5400096" y="117423"/>
                      <a:pt x="5390810" y="106059"/>
                    </a:cubicBezTo>
                    <a:close/>
                    <a:moveTo>
                      <a:pt x="5680360" y="85970"/>
                    </a:moveTo>
                    <a:lnTo>
                      <a:pt x="5708640" y="105628"/>
                    </a:lnTo>
                    <a:cubicBezTo>
                      <a:pt x="5700515" y="118734"/>
                      <a:pt x="5688638" y="136221"/>
                      <a:pt x="5672988" y="158071"/>
                    </a:cubicBezTo>
                    <a:cubicBezTo>
                      <a:pt x="5657338" y="179920"/>
                      <a:pt x="5644432" y="196804"/>
                      <a:pt x="5634297" y="208753"/>
                    </a:cubicBezTo>
                    <a:lnTo>
                      <a:pt x="5606465" y="188663"/>
                    </a:lnTo>
                    <a:cubicBezTo>
                      <a:pt x="5616886" y="176993"/>
                      <a:pt x="5629725" y="160395"/>
                      <a:pt x="5644927" y="138842"/>
                    </a:cubicBezTo>
                    <a:cubicBezTo>
                      <a:pt x="5660148" y="117270"/>
                      <a:pt x="5671959" y="99659"/>
                      <a:pt x="5680360" y="85970"/>
                    </a:cubicBezTo>
                    <a:close/>
                    <a:moveTo>
                      <a:pt x="4875631" y="74595"/>
                    </a:moveTo>
                    <a:cubicBezTo>
                      <a:pt x="4898805" y="99659"/>
                      <a:pt x="4926638" y="120332"/>
                      <a:pt x="4959108" y="136652"/>
                    </a:cubicBezTo>
                    <a:cubicBezTo>
                      <a:pt x="4996198" y="118304"/>
                      <a:pt x="5026935" y="97612"/>
                      <a:pt x="5051272" y="74595"/>
                    </a:cubicBezTo>
                    <a:close/>
                    <a:moveTo>
                      <a:pt x="232127" y="70233"/>
                    </a:moveTo>
                    <a:lnTo>
                      <a:pt x="232127" y="202209"/>
                    </a:lnTo>
                    <a:lnTo>
                      <a:pt x="333863" y="202209"/>
                    </a:lnTo>
                    <a:lnTo>
                      <a:pt x="333863" y="70233"/>
                    </a:lnTo>
                    <a:close/>
                    <a:moveTo>
                      <a:pt x="57781" y="65862"/>
                    </a:moveTo>
                    <a:lnTo>
                      <a:pt x="57781" y="123986"/>
                    </a:lnTo>
                    <a:lnTo>
                      <a:pt x="118227" y="123986"/>
                    </a:lnTo>
                    <a:lnTo>
                      <a:pt x="118227" y="65862"/>
                    </a:lnTo>
                    <a:close/>
                    <a:moveTo>
                      <a:pt x="4242171" y="61490"/>
                    </a:moveTo>
                    <a:lnTo>
                      <a:pt x="4242171" y="132280"/>
                    </a:lnTo>
                    <a:lnTo>
                      <a:pt x="4306074" y="132280"/>
                    </a:lnTo>
                    <a:lnTo>
                      <a:pt x="4306074" y="61490"/>
                    </a:lnTo>
                    <a:close/>
                    <a:moveTo>
                      <a:pt x="1992194" y="53626"/>
                    </a:moveTo>
                    <a:lnTo>
                      <a:pt x="2228710" y="53626"/>
                    </a:lnTo>
                    <a:lnTo>
                      <a:pt x="2228710" y="88141"/>
                    </a:lnTo>
                    <a:lnTo>
                      <a:pt x="2129583" y="88141"/>
                    </a:lnTo>
                    <a:lnTo>
                      <a:pt x="2129583" y="373502"/>
                    </a:lnTo>
                    <a:lnTo>
                      <a:pt x="2090892" y="373502"/>
                    </a:lnTo>
                    <a:lnTo>
                      <a:pt x="2090892" y="88141"/>
                    </a:lnTo>
                    <a:lnTo>
                      <a:pt x="1992194" y="88141"/>
                    </a:lnTo>
                    <a:close/>
                    <a:moveTo>
                      <a:pt x="1612118" y="53626"/>
                    </a:moveTo>
                    <a:lnTo>
                      <a:pt x="1709959" y="53626"/>
                    </a:lnTo>
                    <a:cubicBezTo>
                      <a:pt x="1731390" y="53626"/>
                      <a:pt x="1750602" y="57845"/>
                      <a:pt x="1767557" y="66292"/>
                    </a:cubicBezTo>
                    <a:cubicBezTo>
                      <a:pt x="1784511" y="74748"/>
                      <a:pt x="1797779" y="86467"/>
                      <a:pt x="1807343" y="101467"/>
                    </a:cubicBezTo>
                    <a:cubicBezTo>
                      <a:pt x="1816906" y="116476"/>
                      <a:pt x="1821687" y="133590"/>
                      <a:pt x="1821687" y="152819"/>
                    </a:cubicBezTo>
                    <a:cubicBezTo>
                      <a:pt x="1821687" y="172047"/>
                      <a:pt x="1816972" y="189161"/>
                      <a:pt x="1807562" y="204170"/>
                    </a:cubicBezTo>
                    <a:cubicBezTo>
                      <a:pt x="1798151" y="219170"/>
                      <a:pt x="1784940" y="230822"/>
                      <a:pt x="1767985" y="239135"/>
                    </a:cubicBezTo>
                    <a:cubicBezTo>
                      <a:pt x="1751031" y="247438"/>
                      <a:pt x="1731695" y="251571"/>
                      <a:pt x="1709959" y="251571"/>
                    </a:cubicBezTo>
                    <a:lnTo>
                      <a:pt x="1650809" y="251571"/>
                    </a:lnTo>
                    <a:lnTo>
                      <a:pt x="1650809" y="373502"/>
                    </a:lnTo>
                    <a:lnTo>
                      <a:pt x="1612118" y="373502"/>
                    </a:lnTo>
                    <a:close/>
                    <a:moveTo>
                      <a:pt x="1199457" y="53626"/>
                    </a:moveTo>
                    <a:lnTo>
                      <a:pt x="1297269" y="53626"/>
                    </a:lnTo>
                    <a:cubicBezTo>
                      <a:pt x="1318729" y="53626"/>
                      <a:pt x="1337932" y="57845"/>
                      <a:pt x="1354896" y="66292"/>
                    </a:cubicBezTo>
                    <a:cubicBezTo>
                      <a:pt x="1371850" y="74748"/>
                      <a:pt x="1385099" y="86467"/>
                      <a:pt x="1394682" y="101467"/>
                    </a:cubicBezTo>
                    <a:cubicBezTo>
                      <a:pt x="1404245" y="116476"/>
                      <a:pt x="1409026" y="133590"/>
                      <a:pt x="1409026" y="152819"/>
                    </a:cubicBezTo>
                    <a:cubicBezTo>
                      <a:pt x="1409026" y="172047"/>
                      <a:pt x="1404302" y="189161"/>
                      <a:pt x="1394891" y="204170"/>
                    </a:cubicBezTo>
                    <a:cubicBezTo>
                      <a:pt x="1385461" y="219170"/>
                      <a:pt x="1372279" y="230822"/>
                      <a:pt x="1355324" y="239135"/>
                    </a:cubicBezTo>
                    <a:cubicBezTo>
                      <a:pt x="1338360" y="247438"/>
                      <a:pt x="1319024" y="251571"/>
                      <a:pt x="1297269" y="251571"/>
                    </a:cubicBezTo>
                    <a:lnTo>
                      <a:pt x="1238148" y="251571"/>
                    </a:lnTo>
                    <a:lnTo>
                      <a:pt x="1238148" y="373502"/>
                    </a:lnTo>
                    <a:lnTo>
                      <a:pt x="1199457" y="373502"/>
                    </a:lnTo>
                    <a:close/>
                    <a:moveTo>
                      <a:pt x="200399" y="37459"/>
                    </a:moveTo>
                    <a:lnTo>
                      <a:pt x="365610" y="37459"/>
                    </a:lnTo>
                    <a:lnTo>
                      <a:pt x="365610" y="235863"/>
                    </a:lnTo>
                    <a:lnTo>
                      <a:pt x="200399" y="235863"/>
                    </a:lnTo>
                    <a:close/>
                    <a:moveTo>
                      <a:pt x="4317" y="33518"/>
                    </a:moveTo>
                    <a:lnTo>
                      <a:pt x="178215" y="33518"/>
                    </a:lnTo>
                    <a:lnTo>
                      <a:pt x="178215" y="65862"/>
                    </a:lnTo>
                    <a:lnTo>
                      <a:pt x="149526" y="65862"/>
                    </a:lnTo>
                    <a:lnTo>
                      <a:pt x="149526" y="296590"/>
                    </a:lnTo>
                    <a:lnTo>
                      <a:pt x="180825" y="290477"/>
                    </a:lnTo>
                    <a:lnTo>
                      <a:pt x="182130" y="323681"/>
                    </a:lnTo>
                    <a:lnTo>
                      <a:pt x="149526" y="329813"/>
                    </a:lnTo>
                    <a:lnTo>
                      <a:pt x="149526" y="406716"/>
                    </a:lnTo>
                    <a:lnTo>
                      <a:pt x="118227" y="406716"/>
                    </a:lnTo>
                    <a:lnTo>
                      <a:pt x="118227" y="335496"/>
                    </a:lnTo>
                    <a:cubicBezTo>
                      <a:pt x="51837" y="348008"/>
                      <a:pt x="13442" y="355001"/>
                      <a:pt x="3003" y="356465"/>
                    </a:cubicBezTo>
                    <a:lnTo>
                      <a:pt x="-36" y="322390"/>
                    </a:lnTo>
                    <a:cubicBezTo>
                      <a:pt x="6051" y="321806"/>
                      <a:pt x="14880" y="320496"/>
                      <a:pt x="26482" y="318449"/>
                    </a:cubicBezTo>
                    <a:lnTo>
                      <a:pt x="26482" y="65862"/>
                    </a:lnTo>
                    <a:lnTo>
                      <a:pt x="4317" y="65862"/>
                    </a:lnTo>
                    <a:close/>
                    <a:moveTo>
                      <a:pt x="746020" y="31327"/>
                    </a:moveTo>
                    <a:lnTo>
                      <a:pt x="929928" y="31327"/>
                    </a:lnTo>
                    <a:lnTo>
                      <a:pt x="929928" y="64541"/>
                    </a:lnTo>
                    <a:lnTo>
                      <a:pt x="801236" y="154560"/>
                    </a:lnTo>
                    <a:lnTo>
                      <a:pt x="971657" y="154560"/>
                    </a:lnTo>
                    <a:cubicBezTo>
                      <a:pt x="971362" y="187200"/>
                      <a:pt x="970200" y="221581"/>
                      <a:pt x="968190" y="257713"/>
                    </a:cubicBezTo>
                    <a:cubicBezTo>
                      <a:pt x="966152" y="293816"/>
                      <a:pt x="963542" y="322514"/>
                      <a:pt x="960361" y="343790"/>
                    </a:cubicBezTo>
                    <a:cubicBezTo>
                      <a:pt x="958027" y="358943"/>
                      <a:pt x="954922" y="370374"/>
                      <a:pt x="951017" y="378104"/>
                    </a:cubicBezTo>
                    <a:cubicBezTo>
                      <a:pt x="947092" y="385814"/>
                      <a:pt x="941225" y="391286"/>
                      <a:pt x="933395" y="394491"/>
                    </a:cubicBezTo>
                    <a:cubicBezTo>
                      <a:pt x="925575" y="397695"/>
                      <a:pt x="914126" y="399293"/>
                      <a:pt x="899058" y="399293"/>
                    </a:cubicBezTo>
                    <a:cubicBezTo>
                      <a:pt x="884847" y="399293"/>
                      <a:pt x="871807" y="398710"/>
                      <a:pt x="859929" y="397552"/>
                    </a:cubicBezTo>
                    <a:lnTo>
                      <a:pt x="852538" y="363018"/>
                    </a:lnTo>
                    <a:cubicBezTo>
                      <a:pt x="855147" y="363314"/>
                      <a:pt x="860358" y="363965"/>
                      <a:pt x="868187" y="364998"/>
                    </a:cubicBezTo>
                    <a:cubicBezTo>
                      <a:pt x="876007" y="366002"/>
                      <a:pt x="883980" y="366529"/>
                      <a:pt x="892085" y="366529"/>
                    </a:cubicBezTo>
                    <a:cubicBezTo>
                      <a:pt x="900791" y="366529"/>
                      <a:pt x="907392" y="365486"/>
                      <a:pt x="911878" y="363467"/>
                    </a:cubicBezTo>
                    <a:cubicBezTo>
                      <a:pt x="916374" y="361420"/>
                      <a:pt x="919698" y="357995"/>
                      <a:pt x="921889" y="353193"/>
                    </a:cubicBezTo>
                    <a:cubicBezTo>
                      <a:pt x="924051" y="348372"/>
                      <a:pt x="926004" y="341159"/>
                      <a:pt x="927757" y="331564"/>
                    </a:cubicBezTo>
                    <a:cubicBezTo>
                      <a:pt x="932090" y="304750"/>
                      <a:pt x="935434" y="256526"/>
                      <a:pt x="937748" y="186903"/>
                    </a:cubicBezTo>
                    <a:lnTo>
                      <a:pt x="908611" y="186903"/>
                    </a:lnTo>
                    <a:cubicBezTo>
                      <a:pt x="900515" y="221007"/>
                      <a:pt x="891228" y="250194"/>
                      <a:pt x="880789" y="274530"/>
                    </a:cubicBezTo>
                    <a:cubicBezTo>
                      <a:pt x="870349" y="298857"/>
                      <a:pt x="856891" y="320859"/>
                      <a:pt x="840355" y="340518"/>
                    </a:cubicBezTo>
                    <a:cubicBezTo>
                      <a:pt x="823829" y="360177"/>
                      <a:pt x="802827" y="379185"/>
                      <a:pt x="777309" y="397552"/>
                    </a:cubicBezTo>
                    <a:lnTo>
                      <a:pt x="754697" y="371752"/>
                    </a:lnTo>
                    <a:cubicBezTo>
                      <a:pt x="777890" y="356035"/>
                      <a:pt x="796950" y="339638"/>
                      <a:pt x="811866" y="322601"/>
                    </a:cubicBezTo>
                    <a:cubicBezTo>
                      <a:pt x="826811" y="305553"/>
                      <a:pt x="839202" y="286478"/>
                      <a:pt x="849061" y="265356"/>
                    </a:cubicBezTo>
                    <a:cubicBezTo>
                      <a:pt x="858900" y="244234"/>
                      <a:pt x="868187" y="218080"/>
                      <a:pt x="876893" y="186903"/>
                    </a:cubicBezTo>
                    <a:lnTo>
                      <a:pt x="835583" y="186903"/>
                    </a:lnTo>
                    <a:cubicBezTo>
                      <a:pt x="827172" y="220701"/>
                      <a:pt x="812895" y="252097"/>
                      <a:pt x="792749" y="281073"/>
                    </a:cubicBezTo>
                    <a:cubicBezTo>
                      <a:pt x="772594" y="310068"/>
                      <a:pt x="745581" y="338404"/>
                      <a:pt x="711672" y="366069"/>
                    </a:cubicBezTo>
                    <a:lnTo>
                      <a:pt x="688174" y="342049"/>
                    </a:lnTo>
                    <a:cubicBezTo>
                      <a:pt x="720654" y="316707"/>
                      <a:pt x="745867" y="291797"/>
                      <a:pt x="763831" y="267317"/>
                    </a:cubicBezTo>
                    <a:cubicBezTo>
                      <a:pt x="781814" y="242837"/>
                      <a:pt x="795149" y="216052"/>
                      <a:pt x="803827" y="186903"/>
                    </a:cubicBezTo>
                    <a:lnTo>
                      <a:pt x="742543" y="186903"/>
                    </a:lnTo>
                    <a:lnTo>
                      <a:pt x="742543" y="157621"/>
                    </a:lnTo>
                    <a:lnTo>
                      <a:pt x="879055" y="63231"/>
                    </a:lnTo>
                    <a:lnTo>
                      <a:pt x="746020" y="63231"/>
                    </a:lnTo>
                    <a:close/>
                    <a:moveTo>
                      <a:pt x="4210853" y="29146"/>
                    </a:moveTo>
                    <a:lnTo>
                      <a:pt x="4336945" y="29146"/>
                    </a:lnTo>
                    <a:lnTo>
                      <a:pt x="4336945" y="356035"/>
                    </a:lnTo>
                    <a:cubicBezTo>
                      <a:pt x="4336945" y="367389"/>
                      <a:pt x="4335849" y="376123"/>
                      <a:pt x="4333687" y="382236"/>
                    </a:cubicBezTo>
                    <a:cubicBezTo>
                      <a:pt x="4331516" y="388378"/>
                      <a:pt x="4327534" y="392807"/>
                      <a:pt x="4321724" y="395572"/>
                    </a:cubicBezTo>
                    <a:cubicBezTo>
                      <a:pt x="4315932" y="398346"/>
                      <a:pt x="4307226" y="399723"/>
                      <a:pt x="4295635" y="399723"/>
                    </a:cubicBezTo>
                    <a:cubicBezTo>
                      <a:pt x="4283452" y="399723"/>
                      <a:pt x="4271003" y="398862"/>
                      <a:pt x="4258249" y="397093"/>
                    </a:cubicBezTo>
                    <a:lnTo>
                      <a:pt x="4251305" y="364759"/>
                    </a:lnTo>
                    <a:cubicBezTo>
                      <a:pt x="4267527" y="367102"/>
                      <a:pt x="4279833" y="368270"/>
                      <a:pt x="4288263" y="368270"/>
                    </a:cubicBezTo>
                    <a:cubicBezTo>
                      <a:pt x="4295502" y="368270"/>
                      <a:pt x="4300283" y="366376"/>
                      <a:pt x="4302598" y="362587"/>
                    </a:cubicBezTo>
                    <a:cubicBezTo>
                      <a:pt x="4304912" y="358799"/>
                      <a:pt x="4306074" y="352380"/>
                      <a:pt x="4306074" y="343359"/>
                    </a:cubicBezTo>
                    <a:lnTo>
                      <a:pt x="4306074" y="265567"/>
                    </a:lnTo>
                    <a:lnTo>
                      <a:pt x="4240866" y="265567"/>
                    </a:lnTo>
                    <a:cubicBezTo>
                      <a:pt x="4239409" y="292371"/>
                      <a:pt x="4236142" y="317196"/>
                      <a:pt x="4231084" y="340087"/>
                    </a:cubicBezTo>
                    <a:cubicBezTo>
                      <a:pt x="4226007" y="362951"/>
                      <a:pt x="4218549" y="385747"/>
                      <a:pt x="4208681" y="408467"/>
                    </a:cubicBezTo>
                    <a:lnTo>
                      <a:pt x="4179125" y="392721"/>
                    </a:lnTo>
                    <a:cubicBezTo>
                      <a:pt x="4187831" y="374966"/>
                      <a:pt x="4194346" y="358646"/>
                      <a:pt x="4198699" y="343790"/>
                    </a:cubicBezTo>
                    <a:cubicBezTo>
                      <a:pt x="4203023" y="328933"/>
                      <a:pt x="4206157" y="310289"/>
                      <a:pt x="4208043" y="287856"/>
                    </a:cubicBezTo>
                    <a:cubicBezTo>
                      <a:pt x="4209910" y="265423"/>
                      <a:pt x="4210853" y="234390"/>
                      <a:pt x="4210853" y="194776"/>
                    </a:cubicBezTo>
                    <a:close/>
                    <a:moveTo>
                      <a:pt x="5372550" y="28266"/>
                    </a:moveTo>
                    <a:lnTo>
                      <a:pt x="5726900" y="28266"/>
                    </a:lnTo>
                    <a:lnTo>
                      <a:pt x="5726900" y="61490"/>
                    </a:lnTo>
                    <a:lnTo>
                      <a:pt x="5567756" y="61490"/>
                    </a:lnTo>
                    <a:lnTo>
                      <a:pt x="5567756" y="229291"/>
                    </a:lnTo>
                    <a:lnTo>
                      <a:pt x="5744292" y="229291"/>
                    </a:lnTo>
                    <a:lnTo>
                      <a:pt x="5744292" y="262515"/>
                    </a:lnTo>
                    <a:lnTo>
                      <a:pt x="5567756" y="262515"/>
                    </a:lnTo>
                    <a:lnTo>
                      <a:pt x="5567756" y="403234"/>
                    </a:lnTo>
                    <a:lnTo>
                      <a:pt x="5531675" y="403234"/>
                    </a:lnTo>
                    <a:lnTo>
                      <a:pt x="5531675" y="262515"/>
                    </a:lnTo>
                    <a:lnTo>
                      <a:pt x="5354729" y="262515"/>
                    </a:lnTo>
                    <a:lnTo>
                      <a:pt x="5354729" y="229291"/>
                    </a:lnTo>
                    <a:lnTo>
                      <a:pt x="5531675" y="229291"/>
                    </a:lnTo>
                    <a:lnTo>
                      <a:pt x="5531675" y="61490"/>
                    </a:lnTo>
                    <a:lnTo>
                      <a:pt x="5372550" y="61490"/>
                    </a:lnTo>
                    <a:close/>
                    <a:moveTo>
                      <a:pt x="4370854" y="28266"/>
                    </a:moveTo>
                    <a:lnTo>
                      <a:pt x="4551724" y="28266"/>
                    </a:lnTo>
                    <a:lnTo>
                      <a:pt x="4549552" y="99937"/>
                    </a:lnTo>
                    <a:cubicBezTo>
                      <a:pt x="4548981" y="112774"/>
                      <a:pt x="4547152" y="122312"/>
                      <a:pt x="4544114" y="128578"/>
                    </a:cubicBezTo>
                    <a:cubicBezTo>
                      <a:pt x="4541066" y="134844"/>
                      <a:pt x="4535789" y="139216"/>
                      <a:pt x="4528245" y="141684"/>
                    </a:cubicBezTo>
                    <a:cubicBezTo>
                      <a:pt x="4520701" y="144161"/>
                      <a:pt x="4509128" y="145386"/>
                      <a:pt x="4493450" y="145386"/>
                    </a:cubicBezTo>
                    <a:cubicBezTo>
                      <a:pt x="4476648" y="145386"/>
                      <a:pt x="4459989" y="144506"/>
                      <a:pt x="4443463" y="142765"/>
                    </a:cubicBezTo>
                    <a:lnTo>
                      <a:pt x="4437805" y="111311"/>
                    </a:lnTo>
                    <a:cubicBezTo>
                      <a:pt x="4455207" y="113932"/>
                      <a:pt x="4472447" y="115252"/>
                      <a:pt x="4489554" y="115252"/>
                    </a:cubicBezTo>
                    <a:cubicBezTo>
                      <a:pt x="4497079" y="115252"/>
                      <a:pt x="4502737" y="114429"/>
                      <a:pt x="4506509" y="112832"/>
                    </a:cubicBezTo>
                    <a:cubicBezTo>
                      <a:pt x="4510281" y="111225"/>
                      <a:pt x="4512815" y="108747"/>
                      <a:pt x="4514119" y="105408"/>
                    </a:cubicBezTo>
                    <a:cubicBezTo>
                      <a:pt x="4515424" y="102051"/>
                      <a:pt x="4516224" y="97181"/>
                      <a:pt x="4516500" y="90772"/>
                    </a:cubicBezTo>
                    <a:cubicBezTo>
                      <a:pt x="4517082" y="86678"/>
                      <a:pt x="4517529" y="81961"/>
                      <a:pt x="4517805" y="76557"/>
                    </a:cubicBezTo>
                    <a:cubicBezTo>
                      <a:pt x="4518110" y="71180"/>
                      <a:pt x="4518234" y="66139"/>
                      <a:pt x="4518234" y="61490"/>
                    </a:cubicBezTo>
                    <a:lnTo>
                      <a:pt x="4402153" y="61490"/>
                    </a:lnTo>
                    <a:lnTo>
                      <a:pt x="4402153" y="172497"/>
                    </a:lnTo>
                    <a:lnTo>
                      <a:pt x="4557382" y="172497"/>
                    </a:lnTo>
                    <a:lnTo>
                      <a:pt x="4557382" y="204381"/>
                    </a:lnTo>
                    <a:cubicBezTo>
                      <a:pt x="4551867" y="227120"/>
                      <a:pt x="4545209" y="247869"/>
                      <a:pt x="4537379" y="266667"/>
                    </a:cubicBezTo>
                    <a:cubicBezTo>
                      <a:pt x="4529559" y="285445"/>
                      <a:pt x="4519996" y="303009"/>
                      <a:pt x="4508671" y="319329"/>
                    </a:cubicBezTo>
                    <a:cubicBezTo>
                      <a:pt x="4525482" y="336510"/>
                      <a:pt x="4549105" y="354858"/>
                      <a:pt x="4579546" y="374383"/>
                    </a:cubicBezTo>
                    <a:lnTo>
                      <a:pt x="4559115" y="403234"/>
                    </a:lnTo>
                    <a:cubicBezTo>
                      <a:pt x="4529254" y="383403"/>
                      <a:pt x="4505928" y="364051"/>
                      <a:pt x="4489126" y="345100"/>
                    </a:cubicBezTo>
                    <a:cubicBezTo>
                      <a:pt x="4473457" y="363745"/>
                      <a:pt x="4452873" y="383126"/>
                      <a:pt x="4427385" y="403234"/>
                    </a:cubicBezTo>
                    <a:lnTo>
                      <a:pt x="4407810" y="374383"/>
                    </a:lnTo>
                    <a:cubicBezTo>
                      <a:pt x="4433604" y="356618"/>
                      <a:pt x="4454179" y="338681"/>
                      <a:pt x="4469552" y="320620"/>
                    </a:cubicBezTo>
                    <a:cubicBezTo>
                      <a:pt x="4458836" y="305487"/>
                      <a:pt x="4449340" y="288439"/>
                      <a:pt x="4441082" y="269508"/>
                    </a:cubicBezTo>
                    <a:cubicBezTo>
                      <a:pt x="4432814" y="250566"/>
                      <a:pt x="4425204" y="228708"/>
                      <a:pt x="4418250" y="203950"/>
                    </a:cubicBezTo>
                    <a:lnTo>
                      <a:pt x="4402153" y="203950"/>
                    </a:lnTo>
                    <a:lnTo>
                      <a:pt x="4402153" y="406716"/>
                    </a:lnTo>
                    <a:lnTo>
                      <a:pt x="4370854" y="406716"/>
                    </a:lnTo>
                    <a:close/>
                    <a:moveTo>
                      <a:pt x="643845" y="10358"/>
                    </a:moveTo>
                    <a:lnTo>
                      <a:pt x="678192" y="10358"/>
                    </a:lnTo>
                    <a:lnTo>
                      <a:pt x="678192" y="111311"/>
                    </a:lnTo>
                    <a:lnTo>
                      <a:pt x="727322" y="111311"/>
                    </a:lnTo>
                    <a:lnTo>
                      <a:pt x="727322" y="144955"/>
                    </a:lnTo>
                    <a:lnTo>
                      <a:pt x="678192" y="144955"/>
                    </a:lnTo>
                    <a:lnTo>
                      <a:pt x="678192" y="276051"/>
                    </a:lnTo>
                    <a:cubicBezTo>
                      <a:pt x="692375" y="271105"/>
                      <a:pt x="708053" y="265270"/>
                      <a:pt x="725131" y="258573"/>
                    </a:cubicBezTo>
                    <a:lnTo>
                      <a:pt x="726874" y="291797"/>
                    </a:lnTo>
                    <a:cubicBezTo>
                      <a:pt x="680507" y="310136"/>
                      <a:pt x="636596" y="324868"/>
                      <a:pt x="595144" y="335926"/>
                    </a:cubicBezTo>
                    <a:lnTo>
                      <a:pt x="586885" y="301851"/>
                    </a:lnTo>
                    <a:cubicBezTo>
                      <a:pt x="603392" y="298340"/>
                      <a:pt x="622385" y="293385"/>
                      <a:pt x="643845" y="286966"/>
                    </a:cubicBezTo>
                    <a:lnTo>
                      <a:pt x="643845" y="144955"/>
                    </a:lnTo>
                    <a:lnTo>
                      <a:pt x="594715" y="144955"/>
                    </a:lnTo>
                    <a:lnTo>
                      <a:pt x="594715" y="111311"/>
                    </a:lnTo>
                    <a:lnTo>
                      <a:pt x="643845" y="111311"/>
                    </a:lnTo>
                    <a:close/>
                    <a:moveTo>
                      <a:pt x="3250485" y="8177"/>
                    </a:moveTo>
                    <a:lnTo>
                      <a:pt x="3286137" y="8177"/>
                    </a:lnTo>
                    <a:lnTo>
                      <a:pt x="3286137" y="79828"/>
                    </a:lnTo>
                    <a:lnTo>
                      <a:pt x="3394846" y="79828"/>
                    </a:lnTo>
                    <a:lnTo>
                      <a:pt x="3394846" y="113482"/>
                    </a:lnTo>
                    <a:lnTo>
                      <a:pt x="3286137" y="113482"/>
                    </a:lnTo>
                    <a:lnTo>
                      <a:pt x="3286137" y="198698"/>
                    </a:lnTo>
                    <a:lnTo>
                      <a:pt x="3368757" y="198698"/>
                    </a:lnTo>
                    <a:lnTo>
                      <a:pt x="3368757" y="404545"/>
                    </a:lnTo>
                    <a:lnTo>
                      <a:pt x="3334419" y="404545"/>
                    </a:lnTo>
                    <a:lnTo>
                      <a:pt x="3334419" y="378754"/>
                    </a:lnTo>
                    <a:lnTo>
                      <a:pt x="3218310" y="378754"/>
                    </a:lnTo>
                    <a:lnTo>
                      <a:pt x="3218310" y="404095"/>
                    </a:lnTo>
                    <a:lnTo>
                      <a:pt x="3183543" y="404095"/>
                    </a:lnTo>
                    <a:lnTo>
                      <a:pt x="3183543" y="198698"/>
                    </a:lnTo>
                    <a:lnTo>
                      <a:pt x="3250485" y="198698"/>
                    </a:lnTo>
                    <a:close/>
                    <a:moveTo>
                      <a:pt x="3895232" y="6867"/>
                    </a:moveTo>
                    <a:cubicBezTo>
                      <a:pt x="3903052" y="12979"/>
                      <a:pt x="3912187" y="20623"/>
                      <a:pt x="3922626" y="29797"/>
                    </a:cubicBezTo>
                    <a:cubicBezTo>
                      <a:pt x="3933065" y="38990"/>
                      <a:pt x="3941324" y="46633"/>
                      <a:pt x="3947410" y="52746"/>
                    </a:cubicBezTo>
                    <a:lnTo>
                      <a:pt x="3926103" y="78087"/>
                    </a:lnTo>
                    <a:cubicBezTo>
                      <a:pt x="3911606" y="62370"/>
                      <a:pt x="3894223" y="46327"/>
                      <a:pt x="3873944" y="30036"/>
                    </a:cubicBezTo>
                    <a:close/>
                    <a:moveTo>
                      <a:pt x="3808278" y="4666"/>
                    </a:moveTo>
                    <a:lnTo>
                      <a:pt x="3844807" y="4666"/>
                    </a:lnTo>
                    <a:cubicBezTo>
                      <a:pt x="3844807" y="27989"/>
                      <a:pt x="3845388" y="53483"/>
                      <a:pt x="3846550" y="81148"/>
                    </a:cubicBezTo>
                    <a:lnTo>
                      <a:pt x="3979157" y="81148"/>
                    </a:lnTo>
                    <a:lnTo>
                      <a:pt x="3979157" y="115252"/>
                    </a:lnTo>
                    <a:lnTo>
                      <a:pt x="3848283" y="115252"/>
                    </a:lnTo>
                    <a:cubicBezTo>
                      <a:pt x="3851760" y="172047"/>
                      <a:pt x="3857351" y="218740"/>
                      <a:pt x="3865028" y="255302"/>
                    </a:cubicBezTo>
                    <a:cubicBezTo>
                      <a:pt x="3872706" y="291854"/>
                      <a:pt x="3882631" y="320496"/>
                      <a:pt x="3894804" y="341159"/>
                    </a:cubicBezTo>
                    <a:cubicBezTo>
                      <a:pt x="3899157" y="348458"/>
                      <a:pt x="3903205" y="353413"/>
                      <a:pt x="3906976" y="356035"/>
                    </a:cubicBezTo>
                    <a:cubicBezTo>
                      <a:pt x="3910748" y="358646"/>
                      <a:pt x="3914958" y="359957"/>
                      <a:pt x="3919588" y="359957"/>
                    </a:cubicBezTo>
                    <a:cubicBezTo>
                      <a:pt x="3924236" y="359957"/>
                      <a:pt x="3927836" y="357995"/>
                      <a:pt x="3930456" y="354054"/>
                    </a:cubicBezTo>
                    <a:cubicBezTo>
                      <a:pt x="3933065" y="350142"/>
                      <a:pt x="3935809" y="341465"/>
                      <a:pt x="3938723" y="328053"/>
                    </a:cubicBezTo>
                    <a:cubicBezTo>
                      <a:pt x="3941905" y="313197"/>
                      <a:pt x="3944943" y="296016"/>
                      <a:pt x="3947839" y="276482"/>
                    </a:cubicBezTo>
                    <a:lnTo>
                      <a:pt x="3978281" y="287425"/>
                    </a:lnTo>
                    <a:cubicBezTo>
                      <a:pt x="3973928" y="315674"/>
                      <a:pt x="3970309" y="335630"/>
                      <a:pt x="3967413" y="347300"/>
                    </a:cubicBezTo>
                    <a:cubicBezTo>
                      <a:pt x="3962203" y="367389"/>
                      <a:pt x="3955744" y="381375"/>
                      <a:pt x="3948077" y="389239"/>
                    </a:cubicBezTo>
                    <a:cubicBezTo>
                      <a:pt x="3940381" y="397093"/>
                      <a:pt x="3931027" y="401034"/>
                      <a:pt x="3920016" y="401034"/>
                    </a:cubicBezTo>
                    <a:cubicBezTo>
                      <a:pt x="3909015" y="401034"/>
                      <a:pt x="3898728" y="397399"/>
                      <a:pt x="3889146" y="390119"/>
                    </a:cubicBezTo>
                    <a:cubicBezTo>
                      <a:pt x="3879583" y="382820"/>
                      <a:pt x="3869867" y="370317"/>
                      <a:pt x="3860028" y="352533"/>
                    </a:cubicBezTo>
                    <a:cubicBezTo>
                      <a:pt x="3848131" y="330674"/>
                      <a:pt x="3837996" y="299737"/>
                      <a:pt x="3829596" y="259674"/>
                    </a:cubicBezTo>
                    <a:cubicBezTo>
                      <a:pt x="3821185" y="219601"/>
                      <a:pt x="3815374" y="171463"/>
                      <a:pt x="3812203" y="115252"/>
                    </a:cubicBezTo>
                    <a:lnTo>
                      <a:pt x="3596976" y="115252"/>
                    </a:lnTo>
                    <a:lnTo>
                      <a:pt x="3596976" y="81148"/>
                    </a:lnTo>
                    <a:lnTo>
                      <a:pt x="3810898" y="81148"/>
                    </a:lnTo>
                    <a:cubicBezTo>
                      <a:pt x="3810317" y="41831"/>
                      <a:pt x="3809440" y="16337"/>
                      <a:pt x="3808278" y="4666"/>
                    </a:cubicBezTo>
                    <a:close/>
                    <a:moveTo>
                      <a:pt x="3090932" y="3356"/>
                    </a:moveTo>
                    <a:cubicBezTo>
                      <a:pt x="3099914" y="26372"/>
                      <a:pt x="3108744" y="51436"/>
                      <a:pt x="3117450" y="78537"/>
                    </a:cubicBezTo>
                    <a:lnTo>
                      <a:pt x="3180067" y="78537"/>
                    </a:lnTo>
                    <a:lnTo>
                      <a:pt x="3180067" y="112172"/>
                    </a:lnTo>
                    <a:lnTo>
                      <a:pt x="3005273" y="112172"/>
                    </a:lnTo>
                    <a:lnTo>
                      <a:pt x="3005273" y="78537"/>
                    </a:lnTo>
                    <a:lnTo>
                      <a:pt x="3083112" y="78537"/>
                    </a:lnTo>
                    <a:cubicBezTo>
                      <a:pt x="3074406" y="54918"/>
                      <a:pt x="3065719" y="32791"/>
                      <a:pt x="3057023" y="12099"/>
                    </a:cubicBezTo>
                    <a:close/>
                    <a:moveTo>
                      <a:pt x="4892138" y="754"/>
                    </a:moveTo>
                    <a:lnTo>
                      <a:pt x="4923894" y="13840"/>
                    </a:lnTo>
                    <a:cubicBezTo>
                      <a:pt x="4917799" y="23167"/>
                      <a:pt x="4910131" y="33671"/>
                      <a:pt x="4900844" y="45323"/>
                    </a:cubicBezTo>
                    <a:lnTo>
                      <a:pt x="5102593" y="45323"/>
                    </a:lnTo>
                    <a:lnTo>
                      <a:pt x="5102593" y="74165"/>
                    </a:lnTo>
                    <a:cubicBezTo>
                      <a:pt x="5070694" y="105322"/>
                      <a:pt x="5035347" y="131696"/>
                      <a:pt x="4996494" y="153249"/>
                    </a:cubicBezTo>
                    <a:cubicBezTo>
                      <a:pt x="5036775" y="168708"/>
                      <a:pt x="5090544" y="182101"/>
                      <a:pt x="5157790" y="193466"/>
                    </a:cubicBezTo>
                    <a:lnTo>
                      <a:pt x="5149113" y="227550"/>
                    </a:lnTo>
                    <a:cubicBezTo>
                      <a:pt x="5108527" y="219687"/>
                      <a:pt x="5072941" y="211316"/>
                      <a:pt x="5042376" y="202420"/>
                    </a:cubicBezTo>
                    <a:cubicBezTo>
                      <a:pt x="5011782" y="193533"/>
                      <a:pt x="4984321" y="183259"/>
                      <a:pt x="4959966" y="171616"/>
                    </a:cubicBezTo>
                    <a:cubicBezTo>
                      <a:pt x="4909245" y="194910"/>
                      <a:pt x="4847228" y="215449"/>
                      <a:pt x="4773895" y="233233"/>
                    </a:cubicBezTo>
                    <a:lnTo>
                      <a:pt x="4762150" y="199578"/>
                    </a:lnTo>
                    <a:cubicBezTo>
                      <a:pt x="4824463" y="186769"/>
                      <a:pt x="4878527" y="171033"/>
                      <a:pt x="4924323" y="152388"/>
                    </a:cubicBezTo>
                    <a:cubicBezTo>
                      <a:pt x="4900263" y="137809"/>
                      <a:pt x="4876345" y="119318"/>
                      <a:pt x="4852590" y="96885"/>
                    </a:cubicBezTo>
                    <a:cubicBezTo>
                      <a:pt x="4834607" y="113789"/>
                      <a:pt x="4814757" y="129219"/>
                      <a:pt x="4793021" y="143214"/>
                    </a:cubicBezTo>
                    <a:lnTo>
                      <a:pt x="4773895" y="118734"/>
                    </a:lnTo>
                    <a:cubicBezTo>
                      <a:pt x="4795050" y="105045"/>
                      <a:pt x="4816700" y="86984"/>
                      <a:pt x="4838893" y="64541"/>
                    </a:cubicBezTo>
                    <a:cubicBezTo>
                      <a:pt x="4861058" y="42109"/>
                      <a:pt x="4878813" y="20843"/>
                      <a:pt x="4892138" y="754"/>
                    </a:cubicBezTo>
                    <a:close/>
                    <a:moveTo>
                      <a:pt x="6109900" y="-126"/>
                    </a:moveTo>
                    <a:lnTo>
                      <a:pt x="6141646" y="18212"/>
                    </a:lnTo>
                    <a:cubicBezTo>
                      <a:pt x="6125692" y="40951"/>
                      <a:pt x="6107299" y="65058"/>
                      <a:pt x="6086421" y="90552"/>
                    </a:cubicBezTo>
                    <a:cubicBezTo>
                      <a:pt x="6065570" y="116046"/>
                      <a:pt x="6047578" y="135485"/>
                      <a:pt x="6032509" y="148878"/>
                    </a:cubicBezTo>
                    <a:cubicBezTo>
                      <a:pt x="6058017" y="146553"/>
                      <a:pt x="6093517" y="143798"/>
                      <a:pt x="6139027" y="140593"/>
                    </a:cubicBezTo>
                    <a:lnTo>
                      <a:pt x="6245126" y="132711"/>
                    </a:lnTo>
                    <a:cubicBezTo>
                      <a:pt x="6221352" y="105322"/>
                      <a:pt x="6202807" y="84937"/>
                      <a:pt x="6189471" y="71544"/>
                    </a:cubicBezTo>
                    <a:lnTo>
                      <a:pt x="6215113" y="48805"/>
                    </a:lnTo>
                    <a:cubicBezTo>
                      <a:pt x="6229905" y="63661"/>
                      <a:pt x="6249174" y="84563"/>
                      <a:pt x="6272948" y="111521"/>
                    </a:cubicBezTo>
                    <a:cubicBezTo>
                      <a:pt x="6296723" y="138479"/>
                      <a:pt x="6315849" y="161132"/>
                      <a:pt x="6330337" y="179470"/>
                    </a:cubicBezTo>
                    <a:lnTo>
                      <a:pt x="6303391" y="203070"/>
                    </a:lnTo>
                    <a:cubicBezTo>
                      <a:pt x="6300476" y="199282"/>
                      <a:pt x="6292218" y="188941"/>
                      <a:pt x="6278607" y="172047"/>
                    </a:cubicBezTo>
                    <a:lnTo>
                      <a:pt x="6271644" y="163753"/>
                    </a:lnTo>
                    <a:cubicBezTo>
                      <a:pt x="6225276" y="167245"/>
                      <a:pt x="6178813" y="170727"/>
                      <a:pt x="6132302" y="174238"/>
                    </a:cubicBezTo>
                    <a:cubicBezTo>
                      <a:pt x="6085782" y="177729"/>
                      <a:pt x="6039329" y="181364"/>
                      <a:pt x="5992942" y="185153"/>
                    </a:cubicBezTo>
                    <a:lnTo>
                      <a:pt x="5962948" y="187353"/>
                    </a:lnTo>
                    <a:lnTo>
                      <a:pt x="5953385" y="151078"/>
                    </a:lnTo>
                    <a:cubicBezTo>
                      <a:pt x="5964100" y="149327"/>
                      <a:pt x="5971930" y="147653"/>
                      <a:pt x="5976864" y="146055"/>
                    </a:cubicBezTo>
                    <a:cubicBezTo>
                      <a:pt x="5981788" y="144439"/>
                      <a:pt x="5986141" y="142181"/>
                      <a:pt x="5989913" y="139273"/>
                    </a:cubicBezTo>
                    <a:cubicBezTo>
                      <a:pt x="6006420" y="126464"/>
                      <a:pt x="6026851" y="105628"/>
                      <a:pt x="6051207" y="76777"/>
                    </a:cubicBezTo>
                    <a:cubicBezTo>
                      <a:pt x="6075552" y="47944"/>
                      <a:pt x="6095127" y="22306"/>
                      <a:pt x="6109900" y="-126"/>
                    </a:cubicBezTo>
                    <a:close/>
                  </a:path>
                </a:pathLst>
              </a:custGeom>
              <a:grpFill/>
              <a:ln w="9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3" name="矩形: 圆顶角 102">
              <a:extLst>
                <a:ext uri="{FF2B5EF4-FFF2-40B4-BE49-F238E27FC236}">
                  <a16:creationId xmlns:a16="http://schemas.microsoft.com/office/drawing/2014/main" id="{0FB71E8B-F29F-E99E-85E9-D25F5086764A}"/>
                </a:ext>
              </a:extLst>
            </p:cNvPr>
            <p:cNvSpPr/>
            <p:nvPr/>
          </p:nvSpPr>
          <p:spPr bwMode="auto">
            <a:xfrm rot="5400000">
              <a:off x="5640941" y="4675485"/>
              <a:ext cx="198330" cy="3169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4" name="矩形: 圆角 103">
              <a:extLst>
                <a:ext uri="{FF2B5EF4-FFF2-40B4-BE49-F238E27FC236}">
                  <a16:creationId xmlns:a16="http://schemas.microsoft.com/office/drawing/2014/main" id="{46F7E7F9-5B04-BE1C-0C49-3E985C8E3F57}"/>
                </a:ext>
              </a:extLst>
            </p:cNvPr>
            <p:cNvSpPr/>
            <p:nvPr/>
          </p:nvSpPr>
          <p:spPr bwMode="auto">
            <a:xfrm>
              <a:off x="4250035" y="4734775"/>
              <a:ext cx="1648528" cy="198330"/>
            </a:xfrm>
            <a:prstGeom prst="roundRect">
              <a:avLst>
                <a:gd name="adj" fmla="val 50000"/>
              </a:avLst>
            </a:prstGeom>
            <a:noFill/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5B26799-C59D-D0D6-9D1C-7CF30AC14ACC}"/>
                </a:ext>
              </a:extLst>
            </p:cNvPr>
            <p:cNvSpPr/>
            <p:nvPr/>
          </p:nvSpPr>
          <p:spPr>
            <a:xfrm>
              <a:off x="5669412" y="4771928"/>
              <a:ext cx="122536" cy="122536"/>
            </a:xfrm>
            <a:custGeom>
              <a:avLst/>
              <a:gdLst>
                <a:gd name="T0" fmla="*/ 11024 w 11259"/>
                <a:gd name="T1" fmla="*/ 10176 h 11259"/>
                <a:gd name="T2" fmla="*/ 7113 w 11259"/>
                <a:gd name="T3" fmla="*/ 6576 h 11259"/>
                <a:gd name="T4" fmla="*/ 7083 w 11259"/>
                <a:gd name="T5" fmla="*/ 6549 h 11259"/>
                <a:gd name="T6" fmla="*/ 8000 w 11259"/>
                <a:gd name="T7" fmla="*/ 4000 h 11259"/>
                <a:gd name="T8" fmla="*/ 4000 w 11259"/>
                <a:gd name="T9" fmla="*/ 0 h 11259"/>
                <a:gd name="T10" fmla="*/ 0 w 11259"/>
                <a:gd name="T11" fmla="*/ 4000 h 11259"/>
                <a:gd name="T12" fmla="*/ 4000 w 11259"/>
                <a:gd name="T13" fmla="*/ 8000 h 11259"/>
                <a:gd name="T14" fmla="*/ 6197 w 11259"/>
                <a:gd name="T15" fmla="*/ 7344 h 11259"/>
                <a:gd name="T16" fmla="*/ 6264 w 11259"/>
                <a:gd name="T17" fmla="*/ 7425 h 11259"/>
                <a:gd name="T18" fmla="*/ 10175 w 11259"/>
                <a:gd name="T19" fmla="*/ 11025 h 11259"/>
                <a:gd name="T20" fmla="*/ 11024 w 11259"/>
                <a:gd name="T21" fmla="*/ 11025 h 11259"/>
                <a:gd name="T22" fmla="*/ 11024 w 11259"/>
                <a:gd name="T23" fmla="*/ 10176 h 11259"/>
                <a:gd name="T24" fmla="*/ 1000 w 11259"/>
                <a:gd name="T25" fmla="*/ 4000 h 11259"/>
                <a:gd name="T26" fmla="*/ 4000 w 11259"/>
                <a:gd name="T27" fmla="*/ 1000 h 11259"/>
                <a:gd name="T28" fmla="*/ 7000 w 11259"/>
                <a:gd name="T29" fmla="*/ 4000 h 11259"/>
                <a:gd name="T30" fmla="*/ 4000 w 11259"/>
                <a:gd name="T31" fmla="*/ 7000 h 11259"/>
                <a:gd name="T32" fmla="*/ 1000 w 11259"/>
                <a:gd name="T33" fmla="*/ 4000 h 1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59" h="11259">
                  <a:moveTo>
                    <a:pt x="11024" y="10176"/>
                  </a:moveTo>
                  <a:lnTo>
                    <a:pt x="7113" y="6576"/>
                  </a:lnTo>
                  <a:cubicBezTo>
                    <a:pt x="7103" y="6567"/>
                    <a:pt x="7093" y="6558"/>
                    <a:pt x="7083" y="6549"/>
                  </a:cubicBezTo>
                  <a:cubicBezTo>
                    <a:pt x="7677" y="5832"/>
                    <a:pt x="8001" y="4931"/>
                    <a:pt x="8000" y="4000"/>
                  </a:cubicBezTo>
                  <a:cubicBezTo>
                    <a:pt x="8000" y="1791"/>
                    <a:pt x="6209" y="0"/>
                    <a:pt x="4000" y="0"/>
                  </a:cubicBezTo>
                  <a:cubicBezTo>
                    <a:pt x="1791" y="0"/>
                    <a:pt x="0" y="1791"/>
                    <a:pt x="0" y="4000"/>
                  </a:cubicBezTo>
                  <a:cubicBezTo>
                    <a:pt x="0" y="6209"/>
                    <a:pt x="1791" y="8000"/>
                    <a:pt x="4000" y="8000"/>
                  </a:cubicBezTo>
                  <a:cubicBezTo>
                    <a:pt x="4781" y="8001"/>
                    <a:pt x="5545" y="7773"/>
                    <a:pt x="6197" y="7344"/>
                  </a:cubicBezTo>
                  <a:cubicBezTo>
                    <a:pt x="6217" y="7373"/>
                    <a:pt x="6239" y="7400"/>
                    <a:pt x="6264" y="7425"/>
                  </a:cubicBezTo>
                  <a:lnTo>
                    <a:pt x="10175" y="11025"/>
                  </a:lnTo>
                  <a:cubicBezTo>
                    <a:pt x="10409" y="11259"/>
                    <a:pt x="10789" y="11259"/>
                    <a:pt x="11024" y="11025"/>
                  </a:cubicBezTo>
                  <a:cubicBezTo>
                    <a:pt x="11259" y="10791"/>
                    <a:pt x="11259" y="10410"/>
                    <a:pt x="11024" y="10176"/>
                  </a:cubicBezTo>
                  <a:close/>
                  <a:moveTo>
                    <a:pt x="1000" y="4000"/>
                  </a:moveTo>
                  <a:cubicBezTo>
                    <a:pt x="1000" y="2343"/>
                    <a:pt x="2343" y="1000"/>
                    <a:pt x="4000" y="1000"/>
                  </a:cubicBezTo>
                  <a:cubicBezTo>
                    <a:pt x="5657" y="1000"/>
                    <a:pt x="7000" y="2343"/>
                    <a:pt x="7000" y="4000"/>
                  </a:cubicBezTo>
                  <a:cubicBezTo>
                    <a:pt x="7000" y="5657"/>
                    <a:pt x="5657" y="7000"/>
                    <a:pt x="4000" y="7000"/>
                  </a:cubicBezTo>
                  <a:cubicBezTo>
                    <a:pt x="2343" y="7000"/>
                    <a:pt x="1000" y="5657"/>
                    <a:pt x="1000" y="4000"/>
                  </a:cubicBezTo>
                  <a:close/>
                </a:path>
              </a:pathLst>
            </a:custGeom>
            <a:solidFill>
              <a:srgbClr val="498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sp>
        <p:nvSpPr>
          <p:cNvPr id="114" name="TextBox 54">
            <a:extLst>
              <a:ext uri="{FF2B5EF4-FFF2-40B4-BE49-F238E27FC236}">
                <a16:creationId xmlns:a16="http://schemas.microsoft.com/office/drawing/2014/main" id="{1D130658-7489-17F9-40D5-A4FCEE6F64FC}"/>
              </a:ext>
            </a:extLst>
          </p:cNvPr>
          <p:cNvSpPr txBox="1"/>
          <p:nvPr/>
        </p:nvSpPr>
        <p:spPr>
          <a:xfrm>
            <a:off x="1966158" y="293308"/>
            <a:ext cx="5211683" cy="523220"/>
          </a:xfrm>
          <a:prstGeom prst="rect">
            <a:avLst/>
          </a:prstGeom>
          <a:noFill/>
          <a:ln w="29289">
            <a:noFill/>
          </a:ln>
          <a:effectLst>
            <a:glow>
              <a:srgbClr val="000000"/>
            </a:glow>
            <a:outerShdw blurRad="76200" dist="38100" dir="5400000" algn="t" rotWithShape="0">
              <a:srgbClr val="3D79FE">
                <a:alpha val="5000"/>
              </a:srgb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kern="0">
                <a:ln w="12700">
                  <a:gradFill>
                    <a:gsLst>
                      <a:gs pos="34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effectLst>
                  <a:outerShdw blurRad="128016" dist="42672" dir="5400000" algn="t" rotWithShape="0">
                    <a:srgbClr val="3D79FE">
                      <a:alpha val="40000"/>
                    </a:srgbClr>
                  </a:outerShdw>
                </a:effectLst>
                <a:latin typeface="尔雅新大黑" panose="00000500000000000000" pitchFamily="2" charset="-122"/>
                <a:ea typeface="尔雅新大黑" panose="00000500000000000000" pitchFamily="2" charset="-122"/>
              </a:defRPr>
            </a:lvl1pPr>
          </a:lstStyle>
          <a:p>
            <a:r>
              <a:rPr lang="zh-CN" altLang="en-US">
                <a:ln w="9525">
                  <a:gradFill>
                    <a:gsLst>
                      <a:gs pos="34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sym typeface="尔雅新大黑" panose="00000500000000000000" pitchFamily="2" charset="-122"/>
              </a:rPr>
              <a:t>品牌合作，百强设计师各领风骚</a:t>
            </a:r>
            <a:endParaRPr lang="zh-CN" altLang="en-US" dirty="0">
              <a:ln w="9525">
                <a:gradFill>
                  <a:gsLst>
                    <a:gs pos="34000">
                      <a:srgbClr val="4472C4">
                        <a:lumMod val="5000"/>
                        <a:lumOff val="95000"/>
                      </a:srgbClr>
                    </a:gs>
                    <a:gs pos="62842">
                      <a:prstClr val="white"/>
                    </a:gs>
                    <a:gs pos="0">
                      <a:srgbClr val="EFF5FF"/>
                    </a:gs>
                    <a:gs pos="100000">
                      <a:srgbClr val="4472C4">
                        <a:lumMod val="30000"/>
                        <a:lumOff val="70000"/>
                      </a:srgbClr>
                    </a:gs>
                  </a:gsLst>
                  <a:lin ang="5400000" scaled="1"/>
                </a:gradFill>
              </a:ln>
              <a:sym typeface="尔雅新大黑" panose="00000500000000000000" pitchFamily="2" charset="-122"/>
            </a:endParaRPr>
          </a:p>
        </p:txBody>
      </p:sp>
      <p:sp>
        <p:nvSpPr>
          <p:cNvPr id="331" name="椭圆 330">
            <a:extLst>
              <a:ext uri="{FF2B5EF4-FFF2-40B4-BE49-F238E27FC236}">
                <a16:creationId xmlns:a16="http://schemas.microsoft.com/office/drawing/2014/main" id="{7BF6501C-4900-EA48-470C-F096436D4D82}"/>
              </a:ext>
            </a:extLst>
          </p:cNvPr>
          <p:cNvSpPr>
            <a:spLocks/>
          </p:cNvSpPr>
          <p:nvPr/>
        </p:nvSpPr>
        <p:spPr bwMode="auto">
          <a:xfrm>
            <a:off x="1565250" y="3018187"/>
            <a:ext cx="6013470" cy="1057610"/>
          </a:xfrm>
          <a:prstGeom prst="ellipse">
            <a:avLst/>
          </a:prstGeom>
          <a:gradFill flip="none" rotWithShape="1">
            <a:gsLst>
              <a:gs pos="0">
                <a:srgbClr val="3D79FE">
                  <a:lumMod val="9000"/>
                  <a:lumOff val="91000"/>
                </a:srgbClr>
              </a:gs>
              <a:gs pos="100000">
                <a:srgbClr val="FEFEFE"/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C499BD5-EE4E-A796-4246-94C4A7D6F9B7}"/>
              </a:ext>
            </a:extLst>
          </p:cNvPr>
          <p:cNvSpPr txBox="1"/>
          <p:nvPr/>
        </p:nvSpPr>
        <p:spPr>
          <a:xfrm>
            <a:off x="2600210" y="3553765"/>
            <a:ext cx="1054776" cy="369332"/>
          </a:xfrm>
          <a:prstGeom prst="rect">
            <a:avLst/>
          </a:prstGeom>
          <a:noFill/>
          <a:ln w="29289">
            <a:noFill/>
          </a:ln>
          <a:effectLst/>
          <a:scene3d>
            <a:camera prst="perspectiveFront" fov="7200000">
              <a:rot lat="19201216" lon="34080" rev="2148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29289">
                <a:gradFill>
                  <a:gsLst>
                    <a:gs pos="34000">
                      <a:srgbClr val="4472C4">
                        <a:lumMod val="5000"/>
                        <a:lumOff val="95000"/>
                      </a:srgbClr>
                    </a:gs>
                    <a:gs pos="62842">
                      <a:sysClr val="window" lastClr="FFFFFF"/>
                    </a:gs>
                    <a:gs pos="0">
                      <a:srgbClr val="EFF5FF"/>
                    </a:gs>
                    <a:gs pos="100000">
                      <a:srgbClr val="4472C4">
                        <a:lumMod val="30000"/>
                        <a:lumOff val="70000"/>
                      </a:srgbClr>
                    </a:gs>
                  </a:gsLst>
                  <a:lin ang="5400000" scaled="1"/>
                </a:gradFill>
              </a14:hiddenLine>
            </a:ext>
          </a:extLst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strike="noStrike" kern="0" cap="none" spc="0" normalizeH="0" baseline="0">
                <a:ln w="29289">
                  <a:noFill/>
                </a:ln>
                <a:solidFill>
                  <a:srgbClr val="003CB4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>
                <a:solidFill>
                  <a:srgbClr val="3C76F8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5</a:t>
            </a:r>
            <a:r>
              <a:rPr lang="zh-CN" altLang="en-US">
                <a:solidFill>
                  <a:srgbClr val="3C76F8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分钟一页</a:t>
            </a:r>
            <a:r>
              <a:rPr lang="en-US" altLang="zh-CN">
                <a:solidFill>
                  <a:srgbClr val="3C76F8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PPT</a:t>
            </a:r>
          </a:p>
          <a:p>
            <a:r>
              <a:rPr lang="zh-CN" altLang="en-US">
                <a:solidFill>
                  <a:srgbClr val="3C76F8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工作再急也不怕</a:t>
            </a:r>
            <a:endParaRPr lang="zh-CN" altLang="en-US" dirty="0">
              <a:solidFill>
                <a:srgbClr val="3C76F8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6E66839D-3336-EA4F-F215-A772810CC499}"/>
              </a:ext>
            </a:extLst>
          </p:cNvPr>
          <p:cNvGrpSpPr/>
          <p:nvPr/>
        </p:nvGrpSpPr>
        <p:grpSpPr>
          <a:xfrm>
            <a:off x="5256540" y="2681909"/>
            <a:ext cx="1325363" cy="883330"/>
            <a:chOff x="5356144" y="2707565"/>
            <a:chExt cx="1325363" cy="883330"/>
          </a:xfrm>
        </p:grpSpPr>
        <p:pic>
          <p:nvPicPr>
            <p:cNvPr id="120" name="图片 119" descr="蓝色的星球&#10;&#10;描述已自动生成">
              <a:extLst>
                <a:ext uri="{FF2B5EF4-FFF2-40B4-BE49-F238E27FC236}">
                  <a16:creationId xmlns:a16="http://schemas.microsoft.com/office/drawing/2014/main" id="{1A9A65B6-C17A-0E39-7AE9-CDA0DDC019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56144" y="3126452"/>
              <a:ext cx="1325363" cy="464443"/>
            </a:xfrm>
            <a:prstGeom prst="rect">
              <a:avLst/>
            </a:prstGeom>
          </p:spPr>
        </p:pic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F083AE3-EAB3-B11D-11C7-AAB7EE11E60A}"/>
                </a:ext>
              </a:extLst>
            </p:cNvPr>
            <p:cNvSpPr/>
            <p:nvPr/>
          </p:nvSpPr>
          <p:spPr>
            <a:xfrm flipV="1">
              <a:off x="5474093" y="2707565"/>
              <a:ext cx="1082282" cy="559291"/>
            </a:xfrm>
            <a:custGeom>
              <a:avLst/>
              <a:gdLst>
                <a:gd name="connsiteX0" fmla="*/ 839470 w 1401923"/>
                <a:gd name="connsiteY0" fmla="*/ 809716 h 809731"/>
                <a:gd name="connsiteX1" fmla="*/ 1401923 w 1401923"/>
                <a:gd name="connsiteY1" fmla="*/ 674572 h 809731"/>
                <a:gd name="connsiteX2" fmla="*/ 1191747 w 1401923"/>
                <a:gd name="connsiteY2" fmla="*/ 0 h 809731"/>
                <a:gd name="connsiteX3" fmla="*/ 783930 w 1401923"/>
                <a:gd name="connsiteY3" fmla="*/ 141608 h 809731"/>
                <a:gd name="connsiteX4" fmla="*/ 701016 w 1401923"/>
                <a:gd name="connsiteY4" fmla="*/ 140350 h 809731"/>
                <a:gd name="connsiteX5" fmla="*/ 701016 w 1401923"/>
                <a:gd name="connsiteY5" fmla="*/ 807974 h 809731"/>
                <a:gd name="connsiteX6" fmla="*/ 839470 w 1401923"/>
                <a:gd name="connsiteY6" fmla="*/ 809716 h 809731"/>
                <a:gd name="connsiteX7" fmla="*/ 562454 w 1401923"/>
                <a:gd name="connsiteY7" fmla="*/ 809716 h 809731"/>
                <a:gd name="connsiteX8" fmla="*/ 700909 w 1401923"/>
                <a:gd name="connsiteY8" fmla="*/ 807974 h 809731"/>
                <a:gd name="connsiteX9" fmla="*/ 700909 w 1401923"/>
                <a:gd name="connsiteY9" fmla="*/ 140350 h 809731"/>
                <a:gd name="connsiteX10" fmla="*/ 617995 w 1401923"/>
                <a:gd name="connsiteY10" fmla="*/ 141608 h 809731"/>
                <a:gd name="connsiteX11" fmla="*/ 210176 w 1401923"/>
                <a:gd name="connsiteY11" fmla="*/ 0 h 809731"/>
                <a:gd name="connsiteX12" fmla="*/ 0 w 1401923"/>
                <a:gd name="connsiteY12" fmla="*/ 674572 h 809731"/>
                <a:gd name="connsiteX13" fmla="*/ 562454 w 1401923"/>
                <a:gd name="connsiteY13" fmla="*/ 809716 h 80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1923" h="809731">
                  <a:moveTo>
                    <a:pt x="839470" y="809716"/>
                  </a:moveTo>
                  <a:cubicBezTo>
                    <a:pt x="1134071" y="810454"/>
                    <a:pt x="1240968" y="785086"/>
                    <a:pt x="1401923" y="674572"/>
                  </a:cubicBezTo>
                  <a:lnTo>
                    <a:pt x="1191747" y="0"/>
                  </a:lnTo>
                  <a:cubicBezTo>
                    <a:pt x="1199798" y="76389"/>
                    <a:pt x="999623" y="136711"/>
                    <a:pt x="783930" y="141608"/>
                  </a:cubicBezTo>
                  <a:lnTo>
                    <a:pt x="701016" y="140350"/>
                  </a:lnTo>
                  <a:lnTo>
                    <a:pt x="701016" y="807974"/>
                  </a:lnTo>
                  <a:cubicBezTo>
                    <a:pt x="751468" y="808973"/>
                    <a:pt x="797384" y="809611"/>
                    <a:pt x="839470" y="809716"/>
                  </a:cubicBezTo>
                  <a:close/>
                  <a:moveTo>
                    <a:pt x="562454" y="809716"/>
                  </a:moveTo>
                  <a:cubicBezTo>
                    <a:pt x="604540" y="809611"/>
                    <a:pt x="650457" y="808973"/>
                    <a:pt x="700909" y="807974"/>
                  </a:cubicBezTo>
                  <a:lnTo>
                    <a:pt x="700909" y="140350"/>
                  </a:lnTo>
                  <a:lnTo>
                    <a:pt x="617995" y="141608"/>
                  </a:lnTo>
                  <a:cubicBezTo>
                    <a:pt x="402301" y="136711"/>
                    <a:pt x="202125" y="76389"/>
                    <a:pt x="210176" y="0"/>
                  </a:cubicBezTo>
                  <a:lnTo>
                    <a:pt x="0" y="674572"/>
                  </a:lnTo>
                  <a:cubicBezTo>
                    <a:pt x="160955" y="785086"/>
                    <a:pt x="267852" y="810454"/>
                    <a:pt x="562454" y="809716"/>
                  </a:cubicBezTo>
                  <a:close/>
                </a:path>
              </a:pathLst>
            </a:custGeom>
            <a:gradFill>
              <a:gsLst>
                <a:gs pos="0">
                  <a:srgbClr val="81F3FF">
                    <a:lumMod val="60000"/>
                    <a:lumOff val="40000"/>
                    <a:alpha val="50000"/>
                  </a:srgbClr>
                </a:gs>
                <a:gs pos="100000">
                  <a:srgbClr val="81F3FF">
                    <a:alpha val="0"/>
                    <a:lumMod val="80000"/>
                    <a:lumOff val="20000"/>
                  </a:srgbClr>
                </a:gs>
              </a:gsLst>
              <a:lin ang="5400000" scaled="0"/>
            </a:gradFill>
            <a:ln>
              <a:noFill/>
            </a:ln>
            <a:effectLst>
              <a:glow rad="635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738A8FF5-901B-2F15-835B-87BB4F3DAB4B}"/>
                </a:ext>
              </a:extLst>
            </p:cNvPr>
            <p:cNvSpPr/>
            <p:nvPr/>
          </p:nvSpPr>
          <p:spPr bwMode="auto">
            <a:xfrm>
              <a:off x="5707548" y="3188333"/>
              <a:ext cx="609115" cy="109369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401483E1-3762-82EB-613D-0445940A81BC}"/>
              </a:ext>
            </a:extLst>
          </p:cNvPr>
          <p:cNvGrpSpPr/>
          <p:nvPr/>
        </p:nvGrpSpPr>
        <p:grpSpPr>
          <a:xfrm>
            <a:off x="2562097" y="2681909"/>
            <a:ext cx="1325363" cy="883330"/>
            <a:chOff x="5356144" y="2707565"/>
            <a:chExt cx="1325363" cy="883330"/>
          </a:xfrm>
        </p:grpSpPr>
        <p:pic>
          <p:nvPicPr>
            <p:cNvPr id="132" name="图片 131" descr="蓝色的星球&#10;&#10;描述已自动生成">
              <a:extLst>
                <a:ext uri="{FF2B5EF4-FFF2-40B4-BE49-F238E27FC236}">
                  <a16:creationId xmlns:a16="http://schemas.microsoft.com/office/drawing/2014/main" id="{E0B409EF-9E29-890D-4F06-A1B8E59AD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56144" y="3126452"/>
              <a:ext cx="1325363" cy="464443"/>
            </a:xfrm>
            <a:prstGeom prst="rect">
              <a:avLst/>
            </a:prstGeom>
          </p:spPr>
        </p:pic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3087A45C-C914-F1A7-B9F8-7B431FA12319}"/>
                </a:ext>
              </a:extLst>
            </p:cNvPr>
            <p:cNvSpPr/>
            <p:nvPr/>
          </p:nvSpPr>
          <p:spPr>
            <a:xfrm flipV="1">
              <a:off x="5474093" y="2707565"/>
              <a:ext cx="1082282" cy="559291"/>
            </a:xfrm>
            <a:custGeom>
              <a:avLst/>
              <a:gdLst>
                <a:gd name="connsiteX0" fmla="*/ 839470 w 1401923"/>
                <a:gd name="connsiteY0" fmla="*/ 809716 h 809731"/>
                <a:gd name="connsiteX1" fmla="*/ 1401923 w 1401923"/>
                <a:gd name="connsiteY1" fmla="*/ 674572 h 809731"/>
                <a:gd name="connsiteX2" fmla="*/ 1191747 w 1401923"/>
                <a:gd name="connsiteY2" fmla="*/ 0 h 809731"/>
                <a:gd name="connsiteX3" fmla="*/ 783930 w 1401923"/>
                <a:gd name="connsiteY3" fmla="*/ 141608 h 809731"/>
                <a:gd name="connsiteX4" fmla="*/ 701016 w 1401923"/>
                <a:gd name="connsiteY4" fmla="*/ 140350 h 809731"/>
                <a:gd name="connsiteX5" fmla="*/ 701016 w 1401923"/>
                <a:gd name="connsiteY5" fmla="*/ 807974 h 809731"/>
                <a:gd name="connsiteX6" fmla="*/ 839470 w 1401923"/>
                <a:gd name="connsiteY6" fmla="*/ 809716 h 809731"/>
                <a:gd name="connsiteX7" fmla="*/ 562454 w 1401923"/>
                <a:gd name="connsiteY7" fmla="*/ 809716 h 809731"/>
                <a:gd name="connsiteX8" fmla="*/ 700909 w 1401923"/>
                <a:gd name="connsiteY8" fmla="*/ 807974 h 809731"/>
                <a:gd name="connsiteX9" fmla="*/ 700909 w 1401923"/>
                <a:gd name="connsiteY9" fmla="*/ 140350 h 809731"/>
                <a:gd name="connsiteX10" fmla="*/ 617995 w 1401923"/>
                <a:gd name="connsiteY10" fmla="*/ 141608 h 809731"/>
                <a:gd name="connsiteX11" fmla="*/ 210176 w 1401923"/>
                <a:gd name="connsiteY11" fmla="*/ 0 h 809731"/>
                <a:gd name="connsiteX12" fmla="*/ 0 w 1401923"/>
                <a:gd name="connsiteY12" fmla="*/ 674572 h 809731"/>
                <a:gd name="connsiteX13" fmla="*/ 562454 w 1401923"/>
                <a:gd name="connsiteY13" fmla="*/ 809716 h 80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1923" h="809731">
                  <a:moveTo>
                    <a:pt x="839470" y="809716"/>
                  </a:moveTo>
                  <a:cubicBezTo>
                    <a:pt x="1134071" y="810454"/>
                    <a:pt x="1240968" y="785086"/>
                    <a:pt x="1401923" y="674572"/>
                  </a:cubicBezTo>
                  <a:lnTo>
                    <a:pt x="1191747" y="0"/>
                  </a:lnTo>
                  <a:cubicBezTo>
                    <a:pt x="1199798" y="76389"/>
                    <a:pt x="999623" y="136711"/>
                    <a:pt x="783930" y="141608"/>
                  </a:cubicBezTo>
                  <a:lnTo>
                    <a:pt x="701016" y="140350"/>
                  </a:lnTo>
                  <a:lnTo>
                    <a:pt x="701016" y="807974"/>
                  </a:lnTo>
                  <a:cubicBezTo>
                    <a:pt x="751468" y="808973"/>
                    <a:pt x="797384" y="809611"/>
                    <a:pt x="839470" y="809716"/>
                  </a:cubicBezTo>
                  <a:close/>
                  <a:moveTo>
                    <a:pt x="562454" y="809716"/>
                  </a:moveTo>
                  <a:cubicBezTo>
                    <a:pt x="604540" y="809611"/>
                    <a:pt x="650457" y="808973"/>
                    <a:pt x="700909" y="807974"/>
                  </a:cubicBezTo>
                  <a:lnTo>
                    <a:pt x="700909" y="140350"/>
                  </a:lnTo>
                  <a:lnTo>
                    <a:pt x="617995" y="141608"/>
                  </a:lnTo>
                  <a:cubicBezTo>
                    <a:pt x="402301" y="136711"/>
                    <a:pt x="202125" y="76389"/>
                    <a:pt x="210176" y="0"/>
                  </a:cubicBezTo>
                  <a:lnTo>
                    <a:pt x="0" y="674572"/>
                  </a:lnTo>
                  <a:cubicBezTo>
                    <a:pt x="160955" y="785086"/>
                    <a:pt x="267852" y="810454"/>
                    <a:pt x="562454" y="809716"/>
                  </a:cubicBezTo>
                  <a:close/>
                </a:path>
              </a:pathLst>
            </a:custGeom>
            <a:gradFill>
              <a:gsLst>
                <a:gs pos="0">
                  <a:srgbClr val="81F3FF">
                    <a:lumMod val="60000"/>
                    <a:lumOff val="40000"/>
                    <a:alpha val="50000"/>
                  </a:srgbClr>
                </a:gs>
                <a:gs pos="100000">
                  <a:srgbClr val="81F3FF">
                    <a:alpha val="0"/>
                    <a:lumMod val="80000"/>
                    <a:lumOff val="20000"/>
                  </a:srgbClr>
                </a:gs>
              </a:gsLst>
              <a:lin ang="5400000" scaled="0"/>
            </a:gradFill>
            <a:ln>
              <a:noFill/>
            </a:ln>
            <a:effectLst>
              <a:glow rad="635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702352B2-4754-BEE4-C9AA-10CB58F5B33E}"/>
                </a:ext>
              </a:extLst>
            </p:cNvPr>
            <p:cNvSpPr/>
            <p:nvPr/>
          </p:nvSpPr>
          <p:spPr bwMode="auto">
            <a:xfrm>
              <a:off x="5707548" y="3188333"/>
              <a:ext cx="609115" cy="109369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6D279E27-6F7A-42FF-2020-F6A3323DE28C}"/>
              </a:ext>
            </a:extLst>
          </p:cNvPr>
          <p:cNvGrpSpPr/>
          <p:nvPr/>
        </p:nvGrpSpPr>
        <p:grpSpPr>
          <a:xfrm>
            <a:off x="3909319" y="2774708"/>
            <a:ext cx="1325363" cy="883330"/>
            <a:chOff x="5356144" y="2707565"/>
            <a:chExt cx="1325363" cy="883330"/>
          </a:xfrm>
        </p:grpSpPr>
        <p:pic>
          <p:nvPicPr>
            <p:cNvPr id="136" name="图片 135" descr="蓝色的星球&#10;&#10;描述已自动生成">
              <a:extLst>
                <a:ext uri="{FF2B5EF4-FFF2-40B4-BE49-F238E27FC236}">
                  <a16:creationId xmlns:a16="http://schemas.microsoft.com/office/drawing/2014/main" id="{CE3D740B-86F1-2FF3-4950-70C3EE9EF8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56144" y="3126452"/>
              <a:ext cx="1325363" cy="464443"/>
            </a:xfrm>
            <a:prstGeom prst="rect">
              <a:avLst/>
            </a:prstGeom>
          </p:spPr>
        </p:pic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0C765C4-56B4-0CD6-1661-0E6C1068E3C6}"/>
                </a:ext>
              </a:extLst>
            </p:cNvPr>
            <p:cNvSpPr/>
            <p:nvPr/>
          </p:nvSpPr>
          <p:spPr>
            <a:xfrm flipV="1">
              <a:off x="5474093" y="2707565"/>
              <a:ext cx="1082282" cy="559291"/>
            </a:xfrm>
            <a:custGeom>
              <a:avLst/>
              <a:gdLst>
                <a:gd name="connsiteX0" fmla="*/ 839470 w 1401923"/>
                <a:gd name="connsiteY0" fmla="*/ 809716 h 809731"/>
                <a:gd name="connsiteX1" fmla="*/ 1401923 w 1401923"/>
                <a:gd name="connsiteY1" fmla="*/ 674572 h 809731"/>
                <a:gd name="connsiteX2" fmla="*/ 1191747 w 1401923"/>
                <a:gd name="connsiteY2" fmla="*/ 0 h 809731"/>
                <a:gd name="connsiteX3" fmla="*/ 783930 w 1401923"/>
                <a:gd name="connsiteY3" fmla="*/ 141608 h 809731"/>
                <a:gd name="connsiteX4" fmla="*/ 701016 w 1401923"/>
                <a:gd name="connsiteY4" fmla="*/ 140350 h 809731"/>
                <a:gd name="connsiteX5" fmla="*/ 701016 w 1401923"/>
                <a:gd name="connsiteY5" fmla="*/ 807974 h 809731"/>
                <a:gd name="connsiteX6" fmla="*/ 839470 w 1401923"/>
                <a:gd name="connsiteY6" fmla="*/ 809716 h 809731"/>
                <a:gd name="connsiteX7" fmla="*/ 562454 w 1401923"/>
                <a:gd name="connsiteY7" fmla="*/ 809716 h 809731"/>
                <a:gd name="connsiteX8" fmla="*/ 700909 w 1401923"/>
                <a:gd name="connsiteY8" fmla="*/ 807974 h 809731"/>
                <a:gd name="connsiteX9" fmla="*/ 700909 w 1401923"/>
                <a:gd name="connsiteY9" fmla="*/ 140350 h 809731"/>
                <a:gd name="connsiteX10" fmla="*/ 617995 w 1401923"/>
                <a:gd name="connsiteY10" fmla="*/ 141608 h 809731"/>
                <a:gd name="connsiteX11" fmla="*/ 210176 w 1401923"/>
                <a:gd name="connsiteY11" fmla="*/ 0 h 809731"/>
                <a:gd name="connsiteX12" fmla="*/ 0 w 1401923"/>
                <a:gd name="connsiteY12" fmla="*/ 674572 h 809731"/>
                <a:gd name="connsiteX13" fmla="*/ 562454 w 1401923"/>
                <a:gd name="connsiteY13" fmla="*/ 809716 h 80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1923" h="809731">
                  <a:moveTo>
                    <a:pt x="839470" y="809716"/>
                  </a:moveTo>
                  <a:cubicBezTo>
                    <a:pt x="1134071" y="810454"/>
                    <a:pt x="1240968" y="785086"/>
                    <a:pt x="1401923" y="674572"/>
                  </a:cubicBezTo>
                  <a:lnTo>
                    <a:pt x="1191747" y="0"/>
                  </a:lnTo>
                  <a:cubicBezTo>
                    <a:pt x="1199798" y="76389"/>
                    <a:pt x="999623" y="136711"/>
                    <a:pt x="783930" y="141608"/>
                  </a:cubicBezTo>
                  <a:lnTo>
                    <a:pt x="701016" y="140350"/>
                  </a:lnTo>
                  <a:lnTo>
                    <a:pt x="701016" y="807974"/>
                  </a:lnTo>
                  <a:cubicBezTo>
                    <a:pt x="751468" y="808973"/>
                    <a:pt x="797384" y="809611"/>
                    <a:pt x="839470" y="809716"/>
                  </a:cubicBezTo>
                  <a:close/>
                  <a:moveTo>
                    <a:pt x="562454" y="809716"/>
                  </a:moveTo>
                  <a:cubicBezTo>
                    <a:pt x="604540" y="809611"/>
                    <a:pt x="650457" y="808973"/>
                    <a:pt x="700909" y="807974"/>
                  </a:cubicBezTo>
                  <a:lnTo>
                    <a:pt x="700909" y="140350"/>
                  </a:lnTo>
                  <a:lnTo>
                    <a:pt x="617995" y="141608"/>
                  </a:lnTo>
                  <a:cubicBezTo>
                    <a:pt x="402301" y="136711"/>
                    <a:pt x="202125" y="76389"/>
                    <a:pt x="210176" y="0"/>
                  </a:cubicBezTo>
                  <a:lnTo>
                    <a:pt x="0" y="674572"/>
                  </a:lnTo>
                  <a:cubicBezTo>
                    <a:pt x="160955" y="785086"/>
                    <a:pt x="267852" y="810454"/>
                    <a:pt x="562454" y="809716"/>
                  </a:cubicBezTo>
                  <a:close/>
                </a:path>
              </a:pathLst>
            </a:custGeom>
            <a:gradFill>
              <a:gsLst>
                <a:gs pos="0">
                  <a:srgbClr val="81F3FF">
                    <a:lumMod val="60000"/>
                    <a:lumOff val="40000"/>
                    <a:alpha val="50000"/>
                  </a:srgbClr>
                </a:gs>
                <a:gs pos="100000">
                  <a:srgbClr val="81F3FF">
                    <a:alpha val="0"/>
                    <a:lumMod val="80000"/>
                    <a:lumOff val="20000"/>
                  </a:srgbClr>
                </a:gs>
              </a:gsLst>
              <a:lin ang="5400000" scaled="0"/>
            </a:gradFill>
            <a:ln>
              <a:noFill/>
            </a:ln>
            <a:effectLst>
              <a:glow rad="635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50B74623-2CA8-EA61-CD3E-C4836256813E}"/>
                </a:ext>
              </a:extLst>
            </p:cNvPr>
            <p:cNvSpPr/>
            <p:nvPr/>
          </p:nvSpPr>
          <p:spPr bwMode="auto">
            <a:xfrm>
              <a:off x="5707548" y="3188333"/>
              <a:ext cx="609115" cy="109369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23" name="文本框 122">
            <a:extLst>
              <a:ext uri="{FF2B5EF4-FFF2-40B4-BE49-F238E27FC236}">
                <a16:creationId xmlns:a16="http://schemas.microsoft.com/office/drawing/2014/main" id="{8013DF5E-022A-CE77-054B-82ECDA10E677}"/>
              </a:ext>
            </a:extLst>
          </p:cNvPr>
          <p:cNvSpPr txBox="1"/>
          <p:nvPr/>
        </p:nvSpPr>
        <p:spPr>
          <a:xfrm>
            <a:off x="4058454" y="2925028"/>
            <a:ext cx="1025922" cy="257392"/>
          </a:xfrm>
          <a:prstGeom prst="rect">
            <a:avLst/>
          </a:prstGeom>
          <a:noFill/>
          <a:ln w="29289">
            <a:noFill/>
          </a:ln>
          <a:effectLst>
            <a:outerShdw blurRad="76200" dist="38100" dir="5400000" sx="123000" sy="123000" algn="t" rotWithShape="0">
              <a:srgbClr val="3D79FE">
                <a:alpha val="5000"/>
              </a:srgbClr>
            </a:outerShdw>
          </a:effectLst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Deflate">
              <a:avLst>
                <a:gd name="adj" fmla="val 6371"/>
              </a:avLst>
            </a:prstTxWarp>
            <a:spAutoFit/>
          </a:bodyPr>
          <a:lstStyle>
            <a:defPPr>
              <a:defRPr lang="zh-CN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kern="0">
                <a:ln w="9525">
                  <a:gradFill>
                    <a:gsLst>
                      <a:gs pos="29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effectLst>
                  <a:outerShdw blurRad="38100" dist="38100" dir="5400000" algn="t" rotWithShape="0">
                    <a:srgbClr val="3D79FE">
                      <a:alpha val="40000"/>
                    </a:srgbClr>
                  </a:outerShdw>
                </a:effectLst>
                <a:latin typeface="尔雅新大黑" panose="00000500000000000000" pitchFamily="2" charset="-122"/>
                <a:ea typeface="尔雅新大黑" panose="00000500000000000000" pitchFamily="2" charset="-122"/>
              </a:defRPr>
            </a:lvl1pPr>
          </a:lstStyle>
          <a:p>
            <a:r>
              <a:rPr lang="zh-CN" altLang="en-US">
                <a:sym typeface="阿里巴巴普惠体 2.0 55 Regular" panose="00020600040101010101" pitchFamily="18" charset="-122"/>
              </a:rPr>
              <a:t>专业专注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9DDA97B9-F3A4-F08E-50D8-96ACECBEEDF6}"/>
              </a:ext>
            </a:extLst>
          </p:cNvPr>
          <p:cNvSpPr txBox="1"/>
          <p:nvPr/>
        </p:nvSpPr>
        <p:spPr>
          <a:xfrm>
            <a:off x="4044613" y="3636037"/>
            <a:ext cx="1054776" cy="369332"/>
          </a:xfrm>
          <a:prstGeom prst="rect">
            <a:avLst/>
          </a:prstGeom>
          <a:noFill/>
          <a:ln w="29289">
            <a:noFill/>
          </a:ln>
          <a:effectLst/>
          <a:scene3d>
            <a:camera prst="perspectiveFront" fov="7200000">
              <a:rot lat="19201216" lon="3408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29289">
                <a:gradFill>
                  <a:gsLst>
                    <a:gs pos="34000">
                      <a:srgbClr val="4472C4">
                        <a:lumMod val="5000"/>
                        <a:lumOff val="95000"/>
                      </a:srgbClr>
                    </a:gs>
                    <a:gs pos="62842">
                      <a:sysClr val="window" lastClr="FFFFFF"/>
                    </a:gs>
                    <a:gs pos="0">
                      <a:srgbClr val="EFF5FF"/>
                    </a:gs>
                    <a:gs pos="100000">
                      <a:srgbClr val="4472C4">
                        <a:lumMod val="30000"/>
                        <a:lumOff val="70000"/>
                      </a:srgbClr>
                    </a:gs>
                  </a:gsLst>
                  <a:lin ang="5400000" scaled="1"/>
                </a:gradFill>
              </a14:hiddenLine>
            </a:ext>
          </a:extLst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strike="noStrike" kern="0" cap="none" spc="0" normalizeH="0" baseline="0">
                <a:ln w="29289">
                  <a:noFill/>
                </a:ln>
                <a:solidFill>
                  <a:srgbClr val="003CB4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>
                <a:solidFill>
                  <a:srgbClr val="3C76F8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内容优秀有规范</a:t>
            </a:r>
          </a:p>
          <a:p>
            <a:r>
              <a:rPr lang="zh-CN" altLang="en-US">
                <a:solidFill>
                  <a:srgbClr val="3C76F8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值得参考有价值</a:t>
            </a:r>
            <a:endParaRPr lang="zh-CN" altLang="en-US" dirty="0">
              <a:solidFill>
                <a:srgbClr val="3C76F8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053AECA6-BFB8-BEA6-9B6D-754E3E549A5F}"/>
              </a:ext>
            </a:extLst>
          </p:cNvPr>
          <p:cNvSpPr txBox="1"/>
          <p:nvPr/>
        </p:nvSpPr>
        <p:spPr>
          <a:xfrm>
            <a:off x="5581650" y="3553765"/>
            <a:ext cx="904094" cy="369332"/>
          </a:xfrm>
          <a:prstGeom prst="rect">
            <a:avLst/>
          </a:prstGeom>
          <a:noFill/>
          <a:ln w="29289">
            <a:noFill/>
          </a:ln>
          <a:effectLst/>
          <a:scene3d>
            <a:camera prst="perspectiveFront" fov="7200000">
              <a:rot lat="19201216" lon="34080" rev="12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29289">
                <a:gradFill>
                  <a:gsLst>
                    <a:gs pos="34000">
                      <a:srgbClr val="4472C4">
                        <a:lumMod val="5000"/>
                        <a:lumOff val="95000"/>
                      </a:srgbClr>
                    </a:gs>
                    <a:gs pos="62842">
                      <a:sysClr val="window" lastClr="FFFFFF"/>
                    </a:gs>
                    <a:gs pos="0">
                      <a:srgbClr val="EFF5FF"/>
                    </a:gs>
                    <a:gs pos="100000">
                      <a:srgbClr val="4472C4">
                        <a:lumMod val="30000"/>
                        <a:lumOff val="70000"/>
                      </a:srgbClr>
                    </a:gs>
                  </a:gsLst>
                  <a:lin ang="5400000" scaled="1"/>
                </a:gradFill>
              </a14:hiddenLine>
            </a:ext>
          </a:extLst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strike="noStrike" kern="0" cap="none" spc="0" normalizeH="0" baseline="0">
                <a:ln w="29289">
                  <a:noFill/>
                </a:ln>
                <a:solidFill>
                  <a:srgbClr val="003CB4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>
                <a:solidFill>
                  <a:srgbClr val="3C76F8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检索快捷</a:t>
            </a:r>
          </a:p>
          <a:p>
            <a:r>
              <a:rPr lang="zh-CN" altLang="en-US">
                <a:solidFill>
                  <a:srgbClr val="3C76F8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不惧职场内卷</a:t>
            </a:r>
            <a:endParaRPr lang="zh-CN" altLang="en-US" dirty="0">
              <a:solidFill>
                <a:srgbClr val="3C76F8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10A4145B-79D1-AC47-0586-6EDB4DB2DAA2}"/>
              </a:ext>
            </a:extLst>
          </p:cNvPr>
          <p:cNvSpPr txBox="1"/>
          <p:nvPr/>
        </p:nvSpPr>
        <p:spPr>
          <a:xfrm>
            <a:off x="2684797" y="2866649"/>
            <a:ext cx="1025922" cy="257392"/>
          </a:xfrm>
          <a:prstGeom prst="rect">
            <a:avLst/>
          </a:prstGeom>
          <a:noFill/>
          <a:ln w="29289">
            <a:noFill/>
          </a:ln>
          <a:effectLst>
            <a:outerShdw blurRad="76200" dist="38100" dir="5400000" sx="123000" sy="123000" algn="t" rotWithShape="0">
              <a:srgbClr val="3D79FE">
                <a:alpha val="5000"/>
              </a:srgbClr>
            </a:outerShdw>
          </a:effectLst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Deflate">
              <a:avLst>
                <a:gd name="adj" fmla="val 6371"/>
              </a:avLst>
            </a:prstTxWarp>
            <a:spAutoFit/>
          </a:bodyPr>
          <a:lstStyle>
            <a:defPPr>
              <a:defRPr lang="zh-CN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kern="0">
                <a:ln w="9525">
                  <a:gradFill>
                    <a:gsLst>
                      <a:gs pos="29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effectLst>
                  <a:outerShdw blurRad="128016" dist="42672" dir="5400000" algn="t" rotWithShape="0">
                    <a:srgbClr val="3D79FE">
                      <a:alpha val="40000"/>
                    </a:srgbClr>
                  </a:outerShdw>
                </a:effectLst>
                <a:latin typeface="尔雅新大黑" panose="00000500000000000000" pitchFamily="2" charset="-122"/>
                <a:ea typeface="尔雅新大黑" panose="00000500000000000000" pitchFamily="2" charset="-122"/>
              </a:defRPr>
            </a:lvl1pPr>
          </a:lstStyle>
          <a:p>
            <a:r>
              <a:rPr lang="zh-CN" altLang="en-US" sz="2000">
                <a:effectLst>
                  <a:outerShdw blurRad="38100" dist="38100" dir="5400000" algn="t" rotWithShape="0">
                    <a:srgbClr val="3D79FE">
                      <a:alpha val="40000"/>
                    </a:srgbClr>
                  </a:outerShdw>
                </a:effectLst>
                <a:sym typeface="阿里巴巴普惠体 2.0 55 Regular" panose="00020600040101010101" pitchFamily="18" charset="-122"/>
              </a:rPr>
              <a:t>职场神器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2A2888C6-EA50-E044-FC84-A182A336A3B1}"/>
              </a:ext>
            </a:extLst>
          </p:cNvPr>
          <p:cNvSpPr txBox="1"/>
          <p:nvPr/>
        </p:nvSpPr>
        <p:spPr>
          <a:xfrm>
            <a:off x="5406260" y="2815676"/>
            <a:ext cx="1025922" cy="257392"/>
          </a:xfrm>
          <a:prstGeom prst="rect">
            <a:avLst/>
          </a:prstGeom>
          <a:noFill/>
          <a:ln w="29289">
            <a:noFill/>
          </a:ln>
          <a:effectLst>
            <a:outerShdw blurRad="76200" dist="38100" dir="5400000" sx="123000" sy="123000" algn="t" rotWithShape="0">
              <a:srgbClr val="3D79FE">
                <a:alpha val="5000"/>
              </a:srgbClr>
            </a:outerShdw>
          </a:effectLst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Deflate">
              <a:avLst>
                <a:gd name="adj" fmla="val 6371"/>
              </a:avLst>
            </a:prstTxWarp>
            <a:spAutoFit/>
          </a:bodyPr>
          <a:lstStyle>
            <a:defPPr>
              <a:defRPr lang="zh-CN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kern="0">
                <a:ln w="9525">
                  <a:gradFill>
                    <a:gsLst>
                      <a:gs pos="29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effectLst>
                  <a:outerShdw blurRad="38100" dist="38100" dir="5400000" algn="t" rotWithShape="0">
                    <a:srgbClr val="3D79FE">
                      <a:alpha val="40000"/>
                    </a:srgbClr>
                  </a:outerShdw>
                </a:effectLst>
                <a:latin typeface="尔雅新大黑" panose="00000500000000000000" pitchFamily="2" charset="-122"/>
                <a:ea typeface="尔雅新大黑" panose="00000500000000000000" pitchFamily="2" charset="-122"/>
              </a:defRPr>
            </a:lvl1pPr>
          </a:lstStyle>
          <a:p>
            <a:r>
              <a:rPr lang="zh-CN" altLang="en-US">
                <a:sym typeface="阿里巴巴普惠体 2.0 55 Regular" panose="00020600040101010101" pitchFamily="18" charset="-122"/>
              </a:rPr>
              <a:t>方便易用</a:t>
            </a:r>
          </a:p>
        </p:txBody>
      </p:sp>
      <p:sp>
        <p:nvSpPr>
          <p:cNvPr id="320" name="任意多边形: 形状 319">
            <a:extLst>
              <a:ext uri="{FF2B5EF4-FFF2-40B4-BE49-F238E27FC236}">
                <a16:creationId xmlns:a16="http://schemas.microsoft.com/office/drawing/2014/main" id="{C8FC94E1-957A-8AF5-635A-8945614A8913}"/>
              </a:ext>
            </a:extLst>
          </p:cNvPr>
          <p:cNvSpPr/>
          <p:nvPr/>
        </p:nvSpPr>
        <p:spPr bwMode="auto">
          <a:xfrm>
            <a:off x="-9131298" y="-5130800"/>
            <a:ext cx="27431999" cy="15430500"/>
          </a:xfrm>
          <a:custGeom>
            <a:avLst/>
            <a:gdLst>
              <a:gd name="connsiteX0" fmla="*/ 9131299 w 27431999"/>
              <a:gd name="connsiteY0" fmla="*/ 5130800 h 15430500"/>
              <a:gd name="connsiteX1" fmla="*/ 9131299 w 27431999"/>
              <a:gd name="connsiteY1" fmla="*/ 10274300 h 15430500"/>
              <a:gd name="connsiteX2" fmla="*/ 18275299 w 27431999"/>
              <a:gd name="connsiteY2" fmla="*/ 10274300 h 15430500"/>
              <a:gd name="connsiteX3" fmla="*/ 18275299 w 27431999"/>
              <a:gd name="connsiteY3" fmla="*/ 5130800 h 15430500"/>
              <a:gd name="connsiteX4" fmla="*/ 0 w 27431999"/>
              <a:gd name="connsiteY4" fmla="*/ 0 h 15430500"/>
              <a:gd name="connsiteX5" fmla="*/ 27431999 w 27431999"/>
              <a:gd name="connsiteY5" fmla="*/ 0 h 15430500"/>
              <a:gd name="connsiteX6" fmla="*/ 27431999 w 27431999"/>
              <a:gd name="connsiteY6" fmla="*/ 15430500 h 15430500"/>
              <a:gd name="connsiteX7" fmla="*/ 0 w 27431999"/>
              <a:gd name="connsiteY7" fmla="*/ 15430500 h 1543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431999" h="15430500">
                <a:moveTo>
                  <a:pt x="9131299" y="5130800"/>
                </a:moveTo>
                <a:lnTo>
                  <a:pt x="9131299" y="10274300"/>
                </a:lnTo>
                <a:lnTo>
                  <a:pt x="18275299" y="10274300"/>
                </a:lnTo>
                <a:lnTo>
                  <a:pt x="18275299" y="5130800"/>
                </a:lnTo>
                <a:close/>
                <a:moveTo>
                  <a:pt x="0" y="0"/>
                </a:moveTo>
                <a:lnTo>
                  <a:pt x="27431999" y="0"/>
                </a:lnTo>
                <a:lnTo>
                  <a:pt x="27431999" y="15430500"/>
                </a:lnTo>
                <a:lnTo>
                  <a:pt x="0" y="15430500"/>
                </a:ln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FCBC07F0-7954-4A4F-51C7-590F23F739D1}"/>
              </a:ext>
            </a:extLst>
          </p:cNvPr>
          <p:cNvPicPr>
            <a:picLocks/>
          </p:cNvPicPr>
          <p:nvPr/>
        </p:nvPicPr>
        <p:blipFill>
          <a:blip r:embed="rId6" r:link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14"/>
    </mc:Choice>
    <mc:Fallback xmlns="">
      <p:transition advTm="5214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76AB2EA3-54C1-A489-4C79-7E7F0DAF2519}"/>
              </a:ext>
            </a:extLst>
          </p:cNvPr>
          <p:cNvSpPr/>
          <p:nvPr/>
        </p:nvSpPr>
        <p:spPr>
          <a:xfrm flipH="1">
            <a:off x="457201" y="105194"/>
            <a:ext cx="1912684" cy="4847851"/>
          </a:xfrm>
          <a:prstGeom prst="rect">
            <a:avLst/>
          </a:prstGeom>
          <a:gradFill>
            <a:gsLst>
              <a:gs pos="100000">
                <a:srgbClr val="D0DFFE"/>
              </a:gs>
              <a:gs pos="89516">
                <a:srgbClr val="F2F7FF"/>
              </a:gs>
              <a:gs pos="63000">
                <a:srgbClr val="F9FCFF"/>
              </a:gs>
              <a:gs pos="46000">
                <a:srgbClr val="FBFDFF"/>
              </a:gs>
              <a:gs pos="24000">
                <a:schemeClr val="bg1">
                  <a:alpha val="0"/>
                </a:schemeClr>
              </a:gs>
            </a:gsLst>
            <a:lin ang="5400000" scaled="1"/>
          </a:gradFill>
          <a:ln w="25400">
            <a:gradFill>
              <a:gsLst>
                <a:gs pos="85000">
                  <a:schemeClr val="accent1">
                    <a:lumMod val="5000"/>
                    <a:lumOff val="95000"/>
                  </a:schemeClr>
                </a:gs>
                <a:gs pos="15000">
                  <a:srgbClr val="D5E2FF">
                    <a:alpha val="0"/>
                  </a:srgbClr>
                </a:gs>
                <a:gs pos="40000">
                  <a:srgbClr val="6292FE">
                    <a:alpha val="91765"/>
                  </a:srgbClr>
                </a:gs>
              </a:gsLst>
              <a:lin ang="5400000" scaled="1"/>
            </a:gradFill>
          </a:ln>
          <a:effectLst>
            <a:outerShdw blurRad="360045" sx="101000" sy="101000" algn="ctr" rotWithShape="0">
              <a:srgbClr val="3D79F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458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C0C7BD4-9EDC-9FB4-D532-F3F8D7E04425}"/>
              </a:ext>
            </a:extLst>
          </p:cNvPr>
          <p:cNvSpPr/>
          <p:nvPr/>
        </p:nvSpPr>
        <p:spPr>
          <a:xfrm flipH="1">
            <a:off x="2562840" y="410504"/>
            <a:ext cx="1912684" cy="4847851"/>
          </a:xfrm>
          <a:prstGeom prst="rect">
            <a:avLst/>
          </a:prstGeom>
          <a:gradFill>
            <a:gsLst>
              <a:gs pos="100000">
                <a:srgbClr val="D0DFFE"/>
              </a:gs>
              <a:gs pos="89516">
                <a:srgbClr val="F2F7FF"/>
              </a:gs>
              <a:gs pos="63000">
                <a:srgbClr val="F9FCFF"/>
              </a:gs>
              <a:gs pos="46000">
                <a:srgbClr val="FBFDFF"/>
              </a:gs>
              <a:gs pos="24000">
                <a:schemeClr val="bg1">
                  <a:alpha val="0"/>
                </a:schemeClr>
              </a:gs>
            </a:gsLst>
            <a:lin ang="5400000" scaled="1"/>
          </a:gradFill>
          <a:ln w="25400">
            <a:gradFill>
              <a:gsLst>
                <a:gs pos="85000">
                  <a:schemeClr val="accent1">
                    <a:lumMod val="5000"/>
                    <a:lumOff val="95000"/>
                  </a:schemeClr>
                </a:gs>
                <a:gs pos="15000">
                  <a:srgbClr val="D5E2FF">
                    <a:alpha val="0"/>
                  </a:srgbClr>
                </a:gs>
                <a:gs pos="40000">
                  <a:srgbClr val="6292FE">
                    <a:alpha val="91765"/>
                  </a:srgbClr>
                </a:gs>
              </a:gsLst>
              <a:lin ang="5400000" scaled="1"/>
            </a:gradFill>
          </a:ln>
          <a:effectLst>
            <a:outerShdw blurRad="360045" sx="101000" sy="101000" algn="ctr" rotWithShape="0">
              <a:srgbClr val="3D79F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458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EEDEF6A-E672-DE48-61A0-CD64EE8DB3CE}"/>
              </a:ext>
            </a:extLst>
          </p:cNvPr>
          <p:cNvSpPr/>
          <p:nvPr/>
        </p:nvSpPr>
        <p:spPr>
          <a:xfrm flipH="1">
            <a:off x="4668478" y="410504"/>
            <a:ext cx="1912684" cy="4847851"/>
          </a:xfrm>
          <a:prstGeom prst="rect">
            <a:avLst/>
          </a:prstGeom>
          <a:gradFill>
            <a:gsLst>
              <a:gs pos="100000">
                <a:srgbClr val="D0DFFE"/>
              </a:gs>
              <a:gs pos="89516">
                <a:srgbClr val="F2F7FF"/>
              </a:gs>
              <a:gs pos="63000">
                <a:srgbClr val="F9FCFF"/>
              </a:gs>
              <a:gs pos="46000">
                <a:srgbClr val="FBFDFF"/>
              </a:gs>
              <a:gs pos="24000">
                <a:schemeClr val="bg1">
                  <a:alpha val="0"/>
                </a:schemeClr>
              </a:gs>
            </a:gsLst>
            <a:lin ang="5400000" scaled="1"/>
          </a:gradFill>
          <a:ln w="25400">
            <a:gradFill>
              <a:gsLst>
                <a:gs pos="85000">
                  <a:schemeClr val="accent1">
                    <a:lumMod val="5000"/>
                    <a:lumOff val="95000"/>
                  </a:schemeClr>
                </a:gs>
                <a:gs pos="15000">
                  <a:srgbClr val="D5E2FF">
                    <a:alpha val="0"/>
                  </a:srgbClr>
                </a:gs>
                <a:gs pos="40000">
                  <a:srgbClr val="6292FE">
                    <a:alpha val="91765"/>
                  </a:srgbClr>
                </a:gs>
              </a:gsLst>
              <a:lin ang="5400000" scaled="1"/>
            </a:gradFill>
          </a:ln>
          <a:effectLst>
            <a:outerShdw blurRad="360045" sx="101000" sy="101000" algn="ctr" rotWithShape="0">
              <a:srgbClr val="3D79F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458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476B18E-BEFC-86C1-7E53-CA090571CF51}"/>
              </a:ext>
            </a:extLst>
          </p:cNvPr>
          <p:cNvSpPr/>
          <p:nvPr/>
        </p:nvSpPr>
        <p:spPr>
          <a:xfrm flipH="1">
            <a:off x="6774117" y="105194"/>
            <a:ext cx="1912684" cy="4847851"/>
          </a:xfrm>
          <a:prstGeom prst="rect">
            <a:avLst/>
          </a:prstGeom>
          <a:gradFill>
            <a:gsLst>
              <a:gs pos="100000">
                <a:srgbClr val="D0DFFE"/>
              </a:gs>
              <a:gs pos="89516">
                <a:srgbClr val="F2F7FF"/>
              </a:gs>
              <a:gs pos="63000">
                <a:srgbClr val="F9FCFF"/>
              </a:gs>
              <a:gs pos="46000">
                <a:srgbClr val="FBFDFF"/>
              </a:gs>
              <a:gs pos="24000">
                <a:schemeClr val="bg1">
                  <a:alpha val="0"/>
                </a:schemeClr>
              </a:gs>
            </a:gsLst>
            <a:lin ang="5400000" scaled="1"/>
          </a:gradFill>
          <a:ln w="25400">
            <a:gradFill>
              <a:gsLst>
                <a:gs pos="85000">
                  <a:schemeClr val="accent1">
                    <a:lumMod val="5000"/>
                    <a:lumOff val="95000"/>
                  </a:schemeClr>
                </a:gs>
                <a:gs pos="15000">
                  <a:srgbClr val="D5E2FF">
                    <a:alpha val="0"/>
                  </a:srgbClr>
                </a:gs>
                <a:gs pos="40000">
                  <a:srgbClr val="6292FE">
                    <a:alpha val="91765"/>
                  </a:srgbClr>
                </a:gs>
              </a:gsLst>
              <a:lin ang="5400000" scaled="1"/>
            </a:gradFill>
          </a:ln>
          <a:effectLst>
            <a:outerShdw blurRad="360045" sx="101000" sy="101000" algn="ctr" rotWithShape="0">
              <a:srgbClr val="3D79F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458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87AC8D85-EDBC-5173-B15B-DF6367A3E9F8}"/>
              </a:ext>
            </a:extLst>
          </p:cNvPr>
          <p:cNvSpPr txBox="1"/>
          <p:nvPr/>
        </p:nvSpPr>
        <p:spPr>
          <a:xfrm>
            <a:off x="2913887" y="1078175"/>
            <a:ext cx="1210588" cy="400110"/>
          </a:xfrm>
          <a:prstGeom prst="rect">
            <a:avLst/>
          </a:prstGeom>
          <a:noFill/>
          <a:ln w="29289">
            <a:noFill/>
          </a:ln>
          <a:effectLst>
            <a:glow>
              <a:srgbClr val="000000"/>
            </a:glow>
            <a:outerShdw blurRad="76200" dist="38100" dir="5400000" algn="t" rotWithShape="0">
              <a:srgbClr val="3D79FE">
                <a:alpha val="5000"/>
              </a:srgb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kern="0">
                <a:ln w="9525">
                  <a:gradFill>
                    <a:gsLst>
                      <a:gs pos="29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effectLst>
                  <a:outerShdw blurRad="128016" dist="42672" dir="5400000" algn="t" rotWithShape="0">
                    <a:srgbClr val="3D79FE">
                      <a:alpha val="40000"/>
                    </a:srgbClr>
                  </a:outerShdw>
                </a:effectLst>
                <a:latin typeface="尔雅新大黑" panose="00000500000000000000" pitchFamily="2" charset="-122"/>
                <a:ea typeface="尔雅新大黑" panose="00000500000000000000" pitchFamily="2" charset="-122"/>
              </a:defRPr>
            </a:lvl1pPr>
          </a:lstStyle>
          <a:p>
            <a:r>
              <a:rPr lang="zh-CN" altLang="en-US" sz="2000">
                <a:effectLst>
                  <a:outerShdw blurRad="38100" dist="38100" dir="5400000" algn="t" rotWithShape="0">
                    <a:srgbClr val="3D79FE">
                      <a:alpha val="40000"/>
                    </a:srgbClr>
                  </a:outerShdw>
                </a:effectLst>
                <a:sym typeface="阿里巴巴普惠体 2.0 55 Regular" panose="00020600040101010101" pitchFamily="18" charset="-122"/>
              </a:rPr>
              <a:t>宝藏社区</a:t>
            </a:r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id="{57F535BB-19EC-BCD5-D6A5-9415EA18F8A2}"/>
              </a:ext>
            </a:extLst>
          </p:cNvPr>
          <p:cNvSpPr txBox="1"/>
          <p:nvPr/>
        </p:nvSpPr>
        <p:spPr>
          <a:xfrm>
            <a:off x="808248" y="853305"/>
            <a:ext cx="1210588" cy="400110"/>
          </a:xfrm>
          <a:prstGeom prst="rect">
            <a:avLst/>
          </a:prstGeom>
          <a:noFill/>
          <a:ln w="29289">
            <a:noFill/>
          </a:ln>
          <a:effectLst>
            <a:glow>
              <a:srgbClr val="000000"/>
            </a:glow>
            <a:outerShdw blurRad="76200" dist="38100" dir="5400000" algn="t" rotWithShape="0">
              <a:srgbClr val="3D79FE">
                <a:alpha val="5000"/>
              </a:srgb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kern="0">
                <a:ln w="9525">
                  <a:gradFill>
                    <a:gsLst>
                      <a:gs pos="29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effectLst>
                  <a:outerShdw blurRad="128016" dist="42672" dir="5400000" algn="t" rotWithShape="0">
                    <a:srgbClr val="3D79FE">
                      <a:alpha val="40000"/>
                    </a:srgbClr>
                  </a:outerShdw>
                </a:effectLst>
                <a:latin typeface="尔雅新大黑" panose="00000500000000000000" pitchFamily="2" charset="-122"/>
                <a:ea typeface="尔雅新大黑" panose="00000500000000000000" pitchFamily="2" charset="-122"/>
              </a:defRPr>
            </a:lvl1pPr>
          </a:lstStyle>
          <a:p>
            <a:r>
              <a:rPr lang="zh-CN" altLang="en-US" sz="2000">
                <a:effectLst>
                  <a:outerShdw blurRad="38100" dist="38100" dir="5400000" algn="t" rotWithShape="0">
                    <a:srgbClr val="3D79FE">
                      <a:alpha val="40000"/>
                    </a:srgbClr>
                  </a:outerShdw>
                </a:effectLst>
                <a:sym typeface="阿里巴巴普惠体 2.0 55 Regular" panose="00020600040101010101" pitchFamily="18" charset="-122"/>
              </a:rPr>
              <a:t>效率宝库</a:t>
            </a: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4C5A98D0-F80F-14EB-7747-93C919FC1C8F}"/>
              </a:ext>
            </a:extLst>
          </p:cNvPr>
          <p:cNvSpPr txBox="1"/>
          <p:nvPr/>
        </p:nvSpPr>
        <p:spPr>
          <a:xfrm>
            <a:off x="735473" y="1246444"/>
            <a:ext cx="1356140" cy="2248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r>
              <a:rPr lang="zh-CN" altLang="en-US"/>
              <a:t>操作为本、效率为王</a:t>
            </a: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AF86D997-2442-BE16-2084-4C9F08C1BB34}"/>
              </a:ext>
            </a:extLst>
          </p:cNvPr>
          <p:cNvSpPr txBox="1"/>
          <p:nvPr/>
        </p:nvSpPr>
        <p:spPr>
          <a:xfrm>
            <a:off x="2691872" y="1471314"/>
            <a:ext cx="1654620" cy="224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r>
              <a:rPr lang="en-US" altLang="zh-CN"/>
              <a:t>PPT</a:t>
            </a:r>
            <a:r>
              <a:rPr lang="zh-CN" altLang="en-US"/>
              <a:t>同好交流学习社区</a:t>
            </a:r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id="{DF89D1C4-A92F-1D16-AA16-4956BCEA5E7A}"/>
              </a:ext>
            </a:extLst>
          </p:cNvPr>
          <p:cNvSpPr txBox="1"/>
          <p:nvPr/>
        </p:nvSpPr>
        <p:spPr>
          <a:xfrm>
            <a:off x="4946750" y="1471314"/>
            <a:ext cx="1356140" cy="2248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r>
              <a:rPr lang="zh-CN" altLang="en-US"/>
              <a:t>全场景素材管理大师</a:t>
            </a:r>
            <a:endParaRPr lang="en-US" dirty="0"/>
          </a:p>
        </p:txBody>
      </p:sp>
      <p:sp>
        <p:nvSpPr>
          <p:cNvPr id="224" name="文本框 223">
            <a:extLst>
              <a:ext uri="{FF2B5EF4-FFF2-40B4-BE49-F238E27FC236}">
                <a16:creationId xmlns:a16="http://schemas.microsoft.com/office/drawing/2014/main" id="{EED50AF0-9E78-6E43-4FA6-659822BA730E}"/>
              </a:ext>
            </a:extLst>
          </p:cNvPr>
          <p:cNvSpPr txBox="1"/>
          <p:nvPr/>
        </p:nvSpPr>
        <p:spPr>
          <a:xfrm>
            <a:off x="6977048" y="1246444"/>
            <a:ext cx="1506823" cy="2248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r>
              <a:rPr lang="zh-CN" altLang="en-US"/>
              <a:t>帮设计师解决变现难题</a:t>
            </a:r>
            <a:endParaRPr lang="en-US" dirty="0"/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id="{EA36848E-827D-90B4-2441-67A5DF0ED9DA}"/>
              </a:ext>
            </a:extLst>
          </p:cNvPr>
          <p:cNvSpPr txBox="1"/>
          <p:nvPr/>
        </p:nvSpPr>
        <p:spPr>
          <a:xfrm>
            <a:off x="5019525" y="1078175"/>
            <a:ext cx="1210588" cy="400110"/>
          </a:xfrm>
          <a:prstGeom prst="rect">
            <a:avLst/>
          </a:prstGeom>
          <a:noFill/>
          <a:ln w="29289">
            <a:noFill/>
          </a:ln>
          <a:effectLst>
            <a:glow>
              <a:srgbClr val="000000"/>
            </a:glow>
            <a:outerShdw blurRad="76200" dist="38100" dir="5400000" algn="t" rotWithShape="0">
              <a:srgbClr val="3D79FE">
                <a:alpha val="5000"/>
              </a:srgb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kern="0">
                <a:ln w="9525">
                  <a:gradFill>
                    <a:gsLst>
                      <a:gs pos="29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effectLst>
                  <a:outerShdw blurRad="128016" dist="42672" dir="5400000" algn="t" rotWithShape="0">
                    <a:srgbClr val="3D79FE">
                      <a:alpha val="40000"/>
                    </a:srgbClr>
                  </a:outerShdw>
                </a:effectLst>
                <a:latin typeface="尔雅新大黑" panose="00000500000000000000" pitchFamily="2" charset="-122"/>
                <a:ea typeface="尔雅新大黑" panose="00000500000000000000" pitchFamily="2" charset="-122"/>
              </a:defRPr>
            </a:lvl1pPr>
          </a:lstStyle>
          <a:p>
            <a:r>
              <a:rPr lang="zh-CN" altLang="en-US" sz="2000">
                <a:effectLst>
                  <a:outerShdw blurRad="38100" dist="38100" dir="5400000" algn="t" rotWithShape="0">
                    <a:srgbClr val="3D79FE">
                      <a:alpha val="40000"/>
                    </a:srgbClr>
                  </a:outerShdw>
                </a:effectLst>
                <a:sym typeface="阿里巴巴普惠体 2.0 55 Regular" panose="00020600040101010101" pitchFamily="18" charset="-122"/>
              </a:rPr>
              <a:t>素材管理</a:t>
            </a:r>
          </a:p>
        </p:txBody>
      </p:sp>
      <p:sp>
        <p:nvSpPr>
          <p:cNvPr id="226" name="文本框 225">
            <a:extLst>
              <a:ext uri="{FF2B5EF4-FFF2-40B4-BE49-F238E27FC236}">
                <a16:creationId xmlns:a16="http://schemas.microsoft.com/office/drawing/2014/main" id="{8E056A6C-016A-1CF7-3CD5-C9C98AF1BAD5}"/>
              </a:ext>
            </a:extLst>
          </p:cNvPr>
          <p:cNvSpPr txBox="1"/>
          <p:nvPr/>
        </p:nvSpPr>
        <p:spPr>
          <a:xfrm>
            <a:off x="7125164" y="853305"/>
            <a:ext cx="1210588" cy="400110"/>
          </a:xfrm>
          <a:prstGeom prst="rect">
            <a:avLst/>
          </a:prstGeom>
          <a:noFill/>
          <a:ln w="29289">
            <a:noFill/>
          </a:ln>
          <a:effectLst>
            <a:glow>
              <a:srgbClr val="000000"/>
            </a:glow>
            <a:outerShdw blurRad="76200" dist="38100" dir="5400000" algn="t" rotWithShape="0">
              <a:srgbClr val="3D79FE">
                <a:alpha val="5000"/>
              </a:srgb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kern="0">
                <a:ln w="9525">
                  <a:gradFill>
                    <a:gsLst>
                      <a:gs pos="29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effectLst>
                  <a:outerShdw blurRad="128016" dist="42672" dir="5400000" algn="t" rotWithShape="0">
                    <a:srgbClr val="3D79FE">
                      <a:alpha val="40000"/>
                    </a:srgbClr>
                  </a:outerShdw>
                </a:effectLst>
                <a:latin typeface="尔雅新大黑" panose="00000500000000000000" pitchFamily="2" charset="-122"/>
                <a:ea typeface="尔雅新大黑" panose="00000500000000000000" pitchFamily="2" charset="-122"/>
              </a:defRPr>
            </a:lvl1pPr>
          </a:lstStyle>
          <a:p>
            <a:r>
              <a:rPr lang="zh-CN" altLang="en-US" sz="2000">
                <a:effectLst>
                  <a:outerShdw blurRad="38100" dist="38100" dir="5400000" algn="t" rotWithShape="0">
                    <a:srgbClr val="3D79FE">
                      <a:alpha val="40000"/>
                    </a:srgbClr>
                  </a:outerShdw>
                </a:effectLst>
                <a:sym typeface="阿里巴巴普惠体 2.0 55 Regular" panose="00020600040101010101" pitchFamily="18" charset="-122"/>
              </a:rPr>
              <a:t>变现平台</a:t>
            </a:r>
          </a:p>
        </p:txBody>
      </p:sp>
      <p:sp>
        <p:nvSpPr>
          <p:cNvPr id="77" name="TextBox 54">
            <a:extLst>
              <a:ext uri="{FF2B5EF4-FFF2-40B4-BE49-F238E27FC236}">
                <a16:creationId xmlns:a16="http://schemas.microsoft.com/office/drawing/2014/main" id="{DF893481-E3F7-83CC-8532-78DE4D66CE8F}"/>
              </a:ext>
            </a:extLst>
          </p:cNvPr>
          <p:cNvSpPr txBox="1"/>
          <p:nvPr/>
        </p:nvSpPr>
        <p:spPr>
          <a:xfrm>
            <a:off x="1607086" y="293308"/>
            <a:ext cx="5929828" cy="523220"/>
          </a:xfrm>
          <a:prstGeom prst="rect">
            <a:avLst/>
          </a:prstGeom>
          <a:noFill/>
          <a:ln w="29289">
            <a:noFill/>
          </a:ln>
          <a:effectLst>
            <a:glow>
              <a:srgbClr val="000000"/>
            </a:glow>
            <a:outerShdw blurRad="76200" dist="38100" dir="5400000" algn="t" rotWithShape="0">
              <a:srgbClr val="3D79FE">
                <a:alpha val="5000"/>
              </a:srgb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kern="0">
                <a:ln w="12700">
                  <a:gradFill>
                    <a:gsLst>
                      <a:gs pos="34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effectLst>
                  <a:outerShdw blurRad="128016" dist="42672" dir="5400000" algn="t" rotWithShape="0">
                    <a:srgbClr val="3D79FE">
                      <a:alpha val="40000"/>
                    </a:srgbClr>
                  </a:outerShdw>
                </a:effectLst>
                <a:latin typeface="尔雅新大黑" panose="00000500000000000000" pitchFamily="2" charset="-122"/>
                <a:ea typeface="尔雅新大黑" panose="00000500000000000000" pitchFamily="2" charset="-122"/>
              </a:defRPr>
            </a:lvl1pPr>
          </a:lstStyle>
          <a:p>
            <a:r>
              <a:rPr lang="zh-CN" altLang="en-US">
                <a:ln w="9525">
                  <a:gradFill>
                    <a:gsLst>
                      <a:gs pos="29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sym typeface="尔雅新大黑" panose="00000500000000000000" pitchFamily="2" charset="-122"/>
              </a:rPr>
              <a:t>战略布局，打造职场一站式服务平台</a:t>
            </a:r>
            <a:endParaRPr lang="zh-CN" altLang="en-US" dirty="0">
              <a:ln w="9525">
                <a:gradFill>
                  <a:gsLst>
                    <a:gs pos="29000">
                      <a:srgbClr val="4472C4">
                        <a:lumMod val="5000"/>
                        <a:lumOff val="95000"/>
                      </a:srgbClr>
                    </a:gs>
                    <a:gs pos="62842">
                      <a:prstClr val="white"/>
                    </a:gs>
                    <a:gs pos="0">
                      <a:srgbClr val="EFF5FF"/>
                    </a:gs>
                    <a:gs pos="100000">
                      <a:srgbClr val="4472C4">
                        <a:lumMod val="30000"/>
                        <a:lumOff val="70000"/>
                      </a:srgbClr>
                    </a:gs>
                  </a:gsLst>
                  <a:lin ang="5400000" scaled="1"/>
                </a:gradFill>
              </a:ln>
              <a:sym typeface="尔雅新大黑" panose="00000500000000000000" pitchFamily="2" charset="-122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D8B12113-C2C6-0F66-9D2C-0B59CFF897A1}"/>
              </a:ext>
            </a:extLst>
          </p:cNvPr>
          <p:cNvGrpSpPr/>
          <p:nvPr/>
        </p:nvGrpSpPr>
        <p:grpSpPr>
          <a:xfrm>
            <a:off x="3017298" y="4054044"/>
            <a:ext cx="1003768" cy="244697"/>
            <a:chOff x="3242819" y="2817259"/>
            <a:chExt cx="1544780" cy="376584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CB693C69-F6F6-C792-626C-A5DF6E208FB8}"/>
                </a:ext>
              </a:extLst>
            </p:cNvPr>
            <p:cNvSpPr/>
            <p:nvPr/>
          </p:nvSpPr>
          <p:spPr>
            <a:xfrm>
              <a:off x="3243112" y="3021822"/>
              <a:ext cx="322011" cy="172021"/>
            </a:xfrm>
            <a:custGeom>
              <a:avLst/>
              <a:gdLst>
                <a:gd name="connsiteX0" fmla="*/ -1277 w 418277"/>
                <a:gd name="connsiteY0" fmla="*/ 163980 h 223448"/>
                <a:gd name="connsiteX1" fmla="*/ 257396 w 418277"/>
                <a:gd name="connsiteY1" fmla="*/ 14637 h 223448"/>
                <a:gd name="connsiteX2" fmla="*/ 417000 w 418277"/>
                <a:gd name="connsiteY2" fmla="*/ 57432 h 223448"/>
                <a:gd name="connsiteX3" fmla="*/ 417000 w 418277"/>
                <a:gd name="connsiteY3" fmla="*/ 57432 h 223448"/>
                <a:gd name="connsiteX4" fmla="*/ 417000 w 418277"/>
                <a:gd name="connsiteY4" fmla="*/ 57432 h 223448"/>
                <a:gd name="connsiteX5" fmla="*/ 158381 w 418277"/>
                <a:gd name="connsiteY5" fmla="*/ 206753 h 223448"/>
                <a:gd name="connsiteX6" fmla="*/ -1277 w 418277"/>
                <a:gd name="connsiteY6" fmla="*/ 163980 h 223448"/>
                <a:gd name="connsiteX7" fmla="*/ -1277 w 418277"/>
                <a:gd name="connsiteY7" fmla="*/ 163980 h 223448"/>
                <a:gd name="connsiteX8" fmla="*/ -1277 w 418277"/>
                <a:gd name="connsiteY8" fmla="*/ 163980 h 22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277" h="223448">
                  <a:moveTo>
                    <a:pt x="-1277" y="163980"/>
                  </a:moveTo>
                  <a:lnTo>
                    <a:pt x="257396" y="14637"/>
                  </a:lnTo>
                  <a:cubicBezTo>
                    <a:pt x="313290" y="-17604"/>
                    <a:pt x="384738" y="1549"/>
                    <a:pt x="417000" y="57432"/>
                  </a:cubicBezTo>
                  <a:lnTo>
                    <a:pt x="417000" y="57432"/>
                  </a:lnTo>
                  <a:lnTo>
                    <a:pt x="417000" y="57432"/>
                  </a:lnTo>
                  <a:lnTo>
                    <a:pt x="158381" y="206753"/>
                  </a:lnTo>
                  <a:cubicBezTo>
                    <a:pt x="102477" y="239026"/>
                    <a:pt x="30996" y="219873"/>
                    <a:pt x="-1277" y="163980"/>
                  </a:cubicBezTo>
                  <a:lnTo>
                    <a:pt x="-1277" y="163980"/>
                  </a:lnTo>
                  <a:lnTo>
                    <a:pt x="-1277" y="163980"/>
                  </a:lnTo>
                  <a:close/>
                </a:path>
              </a:pathLst>
            </a:custGeom>
            <a:solidFill>
              <a:srgbClr val="F98D67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16AFC4CC-28AF-5EB4-B7E3-B4253006ECEF}"/>
                </a:ext>
              </a:extLst>
            </p:cNvPr>
            <p:cNvSpPr/>
            <p:nvPr/>
          </p:nvSpPr>
          <p:spPr>
            <a:xfrm>
              <a:off x="3243121" y="2817532"/>
              <a:ext cx="323283" cy="172291"/>
            </a:xfrm>
            <a:custGeom>
              <a:avLst/>
              <a:gdLst>
                <a:gd name="connsiteX0" fmla="*/ 158838 w 419929"/>
                <a:gd name="connsiteY0" fmla="*/ 14598 h 223797"/>
                <a:gd name="connsiteX1" fmla="*/ 418653 w 419929"/>
                <a:gd name="connsiteY1" fmla="*/ 163919 h 223797"/>
                <a:gd name="connsiteX2" fmla="*/ 418653 w 419929"/>
                <a:gd name="connsiteY2" fmla="*/ 163919 h 223797"/>
                <a:gd name="connsiteX3" fmla="*/ 418653 w 419929"/>
                <a:gd name="connsiteY3" fmla="*/ 163919 h 223797"/>
                <a:gd name="connsiteX4" fmla="*/ 258570 w 419929"/>
                <a:gd name="connsiteY4" fmla="*/ 207181 h 223797"/>
                <a:gd name="connsiteX5" fmla="*/ -1277 w 419929"/>
                <a:gd name="connsiteY5" fmla="*/ 57839 h 223797"/>
                <a:gd name="connsiteX6" fmla="*/ -1277 w 419929"/>
                <a:gd name="connsiteY6" fmla="*/ 57839 h 223797"/>
                <a:gd name="connsiteX7" fmla="*/ -1277 w 419929"/>
                <a:gd name="connsiteY7" fmla="*/ 57839 h 223797"/>
                <a:gd name="connsiteX8" fmla="*/ 158838 w 419929"/>
                <a:gd name="connsiteY8" fmla="*/ 14598 h 22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9929" h="223797">
                  <a:moveTo>
                    <a:pt x="158838" y="14598"/>
                  </a:moveTo>
                  <a:lnTo>
                    <a:pt x="418653" y="163919"/>
                  </a:lnTo>
                  <a:lnTo>
                    <a:pt x="418653" y="163919"/>
                  </a:lnTo>
                  <a:lnTo>
                    <a:pt x="418653" y="163919"/>
                  </a:lnTo>
                  <a:cubicBezTo>
                    <a:pt x="386390" y="220062"/>
                    <a:pt x="314724" y="239432"/>
                    <a:pt x="258570" y="207181"/>
                  </a:cubicBezTo>
                  <a:lnTo>
                    <a:pt x="-1277" y="57839"/>
                  </a:lnTo>
                  <a:lnTo>
                    <a:pt x="-1277" y="57839"/>
                  </a:lnTo>
                  <a:lnTo>
                    <a:pt x="-1277" y="57839"/>
                  </a:lnTo>
                  <a:cubicBezTo>
                    <a:pt x="30996" y="1684"/>
                    <a:pt x="102684" y="-17675"/>
                    <a:pt x="158838" y="14598"/>
                  </a:cubicBez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1D87E98-F6ED-CD81-CA1F-BC3A74C57DBC}"/>
                </a:ext>
              </a:extLst>
            </p:cNvPr>
            <p:cNvSpPr/>
            <p:nvPr/>
          </p:nvSpPr>
          <p:spPr>
            <a:xfrm>
              <a:off x="3600303" y="3021870"/>
              <a:ext cx="321918" cy="171971"/>
            </a:xfrm>
            <a:custGeom>
              <a:avLst/>
              <a:gdLst>
                <a:gd name="connsiteX0" fmla="*/ 257342 w 418157"/>
                <a:gd name="connsiteY0" fmla="*/ 206753 h 223383"/>
                <a:gd name="connsiteX1" fmla="*/ -1277 w 418157"/>
                <a:gd name="connsiteY1" fmla="*/ 57433 h 223383"/>
                <a:gd name="connsiteX2" fmla="*/ -1277 w 418157"/>
                <a:gd name="connsiteY2" fmla="*/ 57433 h 223383"/>
                <a:gd name="connsiteX3" fmla="*/ -1277 w 418157"/>
                <a:gd name="connsiteY3" fmla="*/ 57433 h 223383"/>
                <a:gd name="connsiteX4" fmla="*/ 158371 w 418157"/>
                <a:gd name="connsiteY4" fmla="*/ 14659 h 223383"/>
                <a:gd name="connsiteX5" fmla="*/ 416881 w 418157"/>
                <a:gd name="connsiteY5" fmla="*/ 163915 h 223383"/>
                <a:gd name="connsiteX6" fmla="*/ 416881 w 418157"/>
                <a:gd name="connsiteY6" fmla="*/ 163915 h 223383"/>
                <a:gd name="connsiteX7" fmla="*/ 416881 w 418157"/>
                <a:gd name="connsiteY7" fmla="*/ 163915 h 223383"/>
                <a:gd name="connsiteX8" fmla="*/ 257342 w 418157"/>
                <a:gd name="connsiteY8" fmla="*/ 206753 h 22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157" h="223383">
                  <a:moveTo>
                    <a:pt x="257342" y="206753"/>
                  </a:moveTo>
                  <a:lnTo>
                    <a:pt x="-1277" y="57433"/>
                  </a:lnTo>
                  <a:lnTo>
                    <a:pt x="-1277" y="57433"/>
                  </a:lnTo>
                  <a:lnTo>
                    <a:pt x="-1277" y="57433"/>
                  </a:lnTo>
                  <a:cubicBezTo>
                    <a:pt x="30996" y="1539"/>
                    <a:pt x="102466" y="-17614"/>
                    <a:pt x="158371" y="14659"/>
                  </a:cubicBezTo>
                  <a:lnTo>
                    <a:pt x="416881" y="163915"/>
                  </a:lnTo>
                  <a:lnTo>
                    <a:pt x="416881" y="163915"/>
                  </a:lnTo>
                  <a:lnTo>
                    <a:pt x="416881" y="163915"/>
                  </a:lnTo>
                  <a:cubicBezTo>
                    <a:pt x="384629" y="219765"/>
                    <a:pt x="313235" y="238939"/>
                    <a:pt x="257342" y="206753"/>
                  </a:cubicBezTo>
                  <a:close/>
                </a:path>
              </a:pathLst>
            </a:custGeom>
            <a:solidFill>
              <a:srgbClr val="F98D67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E6301D33-A10D-FB70-F075-6E9280A287C2}"/>
                </a:ext>
              </a:extLst>
            </p:cNvPr>
            <p:cNvSpPr/>
            <p:nvPr/>
          </p:nvSpPr>
          <p:spPr>
            <a:xfrm>
              <a:off x="3600211" y="2817259"/>
              <a:ext cx="322101" cy="172071"/>
            </a:xfrm>
            <a:custGeom>
              <a:avLst/>
              <a:gdLst>
                <a:gd name="connsiteX0" fmla="*/ 417000 w 418396"/>
                <a:gd name="connsiteY0" fmla="*/ 57508 h 223513"/>
                <a:gd name="connsiteX1" fmla="*/ 158371 w 418396"/>
                <a:gd name="connsiteY1" fmla="*/ 206818 h 223513"/>
                <a:gd name="connsiteX2" fmla="*/ -1277 w 418396"/>
                <a:gd name="connsiteY2" fmla="*/ 164045 h 223513"/>
                <a:gd name="connsiteX3" fmla="*/ -1277 w 418396"/>
                <a:gd name="connsiteY3" fmla="*/ 164045 h 223513"/>
                <a:gd name="connsiteX4" fmla="*/ -1277 w 418396"/>
                <a:gd name="connsiteY4" fmla="*/ 164045 h 223513"/>
                <a:gd name="connsiteX5" fmla="*/ 257461 w 418396"/>
                <a:gd name="connsiteY5" fmla="*/ 14659 h 223513"/>
                <a:gd name="connsiteX6" fmla="*/ 417120 w 418396"/>
                <a:gd name="connsiteY6" fmla="*/ 57443 h 223513"/>
                <a:gd name="connsiteX7" fmla="*/ 417120 w 418396"/>
                <a:gd name="connsiteY7" fmla="*/ 57443 h 223513"/>
                <a:gd name="connsiteX8" fmla="*/ 417120 w 418396"/>
                <a:gd name="connsiteY8" fmla="*/ 57443 h 22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396" h="223513">
                  <a:moveTo>
                    <a:pt x="417000" y="57508"/>
                  </a:moveTo>
                  <a:lnTo>
                    <a:pt x="158371" y="206818"/>
                  </a:lnTo>
                  <a:cubicBezTo>
                    <a:pt x="102477" y="239091"/>
                    <a:pt x="30996" y="219938"/>
                    <a:pt x="-1277" y="164045"/>
                  </a:cubicBezTo>
                  <a:lnTo>
                    <a:pt x="-1277" y="164045"/>
                  </a:lnTo>
                  <a:lnTo>
                    <a:pt x="-1277" y="164045"/>
                  </a:lnTo>
                  <a:lnTo>
                    <a:pt x="257461" y="14659"/>
                  </a:lnTo>
                  <a:cubicBezTo>
                    <a:pt x="313366" y="-17614"/>
                    <a:pt x="384847" y="1539"/>
                    <a:pt x="417120" y="57443"/>
                  </a:cubicBezTo>
                  <a:lnTo>
                    <a:pt x="417120" y="57443"/>
                  </a:lnTo>
                  <a:lnTo>
                    <a:pt x="417120" y="57443"/>
                  </a:ln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67404C00-AF3E-21DA-BDA6-D87D6D9D3018}"/>
                </a:ext>
              </a:extLst>
            </p:cNvPr>
            <p:cNvSpPr/>
            <p:nvPr/>
          </p:nvSpPr>
          <p:spPr>
            <a:xfrm>
              <a:off x="3814373" y="2945865"/>
              <a:ext cx="107948" cy="119664"/>
            </a:xfrm>
            <a:custGeom>
              <a:avLst/>
              <a:gdLst>
                <a:gd name="connsiteX0" fmla="*/ 8525 w 140220"/>
                <a:gd name="connsiteY0" fmla="*/ 59776 h 155438"/>
                <a:gd name="connsiteX1" fmla="*/ 109594 w 140220"/>
                <a:gd name="connsiteY1" fmla="*/ 1578 h 155438"/>
                <a:gd name="connsiteX2" fmla="*/ 136345 w 140220"/>
                <a:gd name="connsiteY2" fmla="*/ 8796 h 155438"/>
                <a:gd name="connsiteX3" fmla="*/ 138943 w 140220"/>
                <a:gd name="connsiteY3" fmla="*/ 18481 h 155438"/>
                <a:gd name="connsiteX4" fmla="*/ 138943 w 140220"/>
                <a:gd name="connsiteY4" fmla="*/ 134887 h 155438"/>
                <a:gd name="connsiteX5" fmla="*/ 119421 w 140220"/>
                <a:gd name="connsiteY5" fmla="*/ 154421 h 155438"/>
                <a:gd name="connsiteX6" fmla="*/ 109594 w 140220"/>
                <a:gd name="connsiteY6" fmla="*/ 151790 h 155438"/>
                <a:gd name="connsiteX7" fmla="*/ 8525 w 140220"/>
                <a:gd name="connsiteY7" fmla="*/ 93592 h 155438"/>
                <a:gd name="connsiteX8" fmla="*/ 1329 w 140220"/>
                <a:gd name="connsiteY8" fmla="*/ 66961 h 155438"/>
                <a:gd name="connsiteX9" fmla="*/ 8525 w 140220"/>
                <a:gd name="connsiteY9" fmla="*/ 59776 h 15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20" h="155438">
                  <a:moveTo>
                    <a:pt x="8525" y="59776"/>
                  </a:moveTo>
                  <a:lnTo>
                    <a:pt x="109594" y="1578"/>
                  </a:lnTo>
                  <a:cubicBezTo>
                    <a:pt x="118975" y="-3792"/>
                    <a:pt x="130954" y="-563"/>
                    <a:pt x="136345" y="8796"/>
                  </a:cubicBezTo>
                  <a:cubicBezTo>
                    <a:pt x="138041" y="11752"/>
                    <a:pt x="138932" y="15089"/>
                    <a:pt x="138943" y="18481"/>
                  </a:cubicBezTo>
                  <a:lnTo>
                    <a:pt x="138943" y="134887"/>
                  </a:lnTo>
                  <a:cubicBezTo>
                    <a:pt x="138954" y="145659"/>
                    <a:pt x="130215" y="154410"/>
                    <a:pt x="119421" y="154421"/>
                  </a:cubicBezTo>
                  <a:cubicBezTo>
                    <a:pt x="115975" y="154432"/>
                    <a:pt x="112584" y="153518"/>
                    <a:pt x="109594" y="151790"/>
                  </a:cubicBezTo>
                  <a:lnTo>
                    <a:pt x="8525" y="93592"/>
                  </a:lnTo>
                  <a:cubicBezTo>
                    <a:pt x="-834" y="88222"/>
                    <a:pt x="-4052" y="76298"/>
                    <a:pt x="1329" y="66961"/>
                  </a:cubicBezTo>
                  <a:cubicBezTo>
                    <a:pt x="3047" y="63972"/>
                    <a:pt x="5536" y="61493"/>
                    <a:pt x="8525" y="59776"/>
                  </a:cubicBez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3415B199-A105-C032-864D-67B8BFE78108}"/>
                </a:ext>
              </a:extLst>
            </p:cNvPr>
            <p:cNvSpPr/>
            <p:nvPr/>
          </p:nvSpPr>
          <p:spPr>
            <a:xfrm>
              <a:off x="3242819" y="2945865"/>
              <a:ext cx="107951" cy="119664"/>
            </a:xfrm>
            <a:custGeom>
              <a:avLst/>
              <a:gdLst>
                <a:gd name="connsiteX0" fmla="*/ 129185 w 140223"/>
                <a:gd name="connsiteY0" fmla="*/ 59776 h 155438"/>
                <a:gd name="connsiteX1" fmla="*/ 28083 w 140223"/>
                <a:gd name="connsiteY1" fmla="*/ 1578 h 155438"/>
                <a:gd name="connsiteX2" fmla="*/ 1321 w 140223"/>
                <a:gd name="connsiteY2" fmla="*/ 8796 h 155438"/>
                <a:gd name="connsiteX3" fmla="*/ -1277 w 140223"/>
                <a:gd name="connsiteY3" fmla="*/ 18481 h 155438"/>
                <a:gd name="connsiteX4" fmla="*/ -1277 w 140223"/>
                <a:gd name="connsiteY4" fmla="*/ 134887 h 155438"/>
                <a:gd name="connsiteX5" fmla="*/ 18256 w 140223"/>
                <a:gd name="connsiteY5" fmla="*/ 154421 h 155438"/>
                <a:gd name="connsiteX6" fmla="*/ 28083 w 140223"/>
                <a:gd name="connsiteY6" fmla="*/ 151790 h 155438"/>
                <a:gd name="connsiteX7" fmla="*/ 129185 w 140223"/>
                <a:gd name="connsiteY7" fmla="*/ 93592 h 155438"/>
                <a:gd name="connsiteX8" fmla="*/ 136294 w 140223"/>
                <a:gd name="connsiteY8" fmla="*/ 66874 h 155438"/>
                <a:gd name="connsiteX9" fmla="*/ 129185 w 140223"/>
                <a:gd name="connsiteY9" fmla="*/ 59776 h 15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23" h="155438">
                  <a:moveTo>
                    <a:pt x="129185" y="59776"/>
                  </a:moveTo>
                  <a:lnTo>
                    <a:pt x="28083" y="1578"/>
                  </a:lnTo>
                  <a:cubicBezTo>
                    <a:pt x="18691" y="-3792"/>
                    <a:pt x="6712" y="-563"/>
                    <a:pt x="1321" y="8796"/>
                  </a:cubicBezTo>
                  <a:cubicBezTo>
                    <a:pt x="-375" y="11752"/>
                    <a:pt x="-1266" y="15089"/>
                    <a:pt x="-1277" y="18481"/>
                  </a:cubicBezTo>
                  <a:lnTo>
                    <a:pt x="-1277" y="134887"/>
                  </a:lnTo>
                  <a:cubicBezTo>
                    <a:pt x="-1288" y="145659"/>
                    <a:pt x="7452" y="154410"/>
                    <a:pt x="18256" y="154421"/>
                  </a:cubicBezTo>
                  <a:cubicBezTo>
                    <a:pt x="21702" y="154432"/>
                    <a:pt x="25094" y="153518"/>
                    <a:pt x="28083" y="151790"/>
                  </a:cubicBezTo>
                  <a:lnTo>
                    <a:pt x="129185" y="93592"/>
                  </a:lnTo>
                  <a:cubicBezTo>
                    <a:pt x="138544" y="88168"/>
                    <a:pt x="141729" y="76211"/>
                    <a:pt x="136294" y="66874"/>
                  </a:cubicBezTo>
                  <a:cubicBezTo>
                    <a:pt x="134587" y="63928"/>
                    <a:pt x="132130" y="61482"/>
                    <a:pt x="129185" y="59776"/>
                  </a:cubicBez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33BA5D21-084C-B0D9-6C22-2ADCBF2D6595}"/>
                </a:ext>
              </a:extLst>
            </p:cNvPr>
            <p:cNvSpPr/>
            <p:nvPr/>
          </p:nvSpPr>
          <p:spPr>
            <a:xfrm>
              <a:off x="4027762" y="2876407"/>
              <a:ext cx="106276" cy="154813"/>
            </a:xfrm>
            <a:custGeom>
              <a:avLst/>
              <a:gdLst>
                <a:gd name="connsiteX0" fmla="*/ 136772 w 138048"/>
                <a:gd name="connsiteY0" fmla="*/ 61941 h 201094"/>
                <a:gd name="connsiteX1" fmla="*/ 73737 w 138048"/>
                <a:gd name="connsiteY1" fmla="*/ 124846 h 201094"/>
                <a:gd name="connsiteX2" fmla="*/ 51323 w 138048"/>
                <a:gd name="connsiteY2" fmla="*/ 124846 h 201094"/>
                <a:gd name="connsiteX3" fmla="*/ 51323 w 138048"/>
                <a:gd name="connsiteY3" fmla="*/ 92649 h 201094"/>
                <a:gd name="connsiteX4" fmla="*/ 73737 w 138048"/>
                <a:gd name="connsiteY4" fmla="*/ 92649 h 201094"/>
                <a:gd name="connsiteX5" fmla="*/ 104553 w 138048"/>
                <a:gd name="connsiteY5" fmla="*/ 61854 h 201094"/>
                <a:gd name="connsiteX6" fmla="*/ 73737 w 138048"/>
                <a:gd name="connsiteY6" fmla="*/ 31049 h 201094"/>
                <a:gd name="connsiteX7" fmla="*/ 32355 w 138048"/>
                <a:gd name="connsiteY7" fmla="*/ 31049 h 201094"/>
                <a:gd name="connsiteX8" fmla="*/ 32355 w 138048"/>
                <a:gd name="connsiteY8" fmla="*/ 163738 h 201094"/>
                <a:gd name="connsiteX9" fmla="*/ -1277 w 138048"/>
                <a:gd name="connsiteY9" fmla="*/ 200077 h 201094"/>
                <a:gd name="connsiteX10" fmla="*/ -1277 w 138048"/>
                <a:gd name="connsiteY10" fmla="*/ -1018 h 201094"/>
                <a:gd name="connsiteX11" fmla="*/ 73563 w 138048"/>
                <a:gd name="connsiteY11" fmla="*/ -1018 h 201094"/>
                <a:gd name="connsiteX12" fmla="*/ 136772 w 138048"/>
                <a:gd name="connsiteY12" fmla="*/ 61811 h 201094"/>
                <a:gd name="connsiteX13" fmla="*/ 136772 w 138048"/>
                <a:gd name="connsiteY13" fmla="*/ 61941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048" h="201094">
                  <a:moveTo>
                    <a:pt x="136772" y="61941"/>
                  </a:moveTo>
                  <a:cubicBezTo>
                    <a:pt x="136728" y="96693"/>
                    <a:pt x="108510" y="124846"/>
                    <a:pt x="73737" y="124846"/>
                  </a:cubicBezTo>
                  <a:lnTo>
                    <a:pt x="51323" y="124846"/>
                  </a:lnTo>
                  <a:lnTo>
                    <a:pt x="51323" y="92649"/>
                  </a:lnTo>
                  <a:lnTo>
                    <a:pt x="73737" y="92649"/>
                  </a:lnTo>
                  <a:cubicBezTo>
                    <a:pt x="90748" y="92649"/>
                    <a:pt x="104553" y="78855"/>
                    <a:pt x="104553" y="61854"/>
                  </a:cubicBezTo>
                  <a:cubicBezTo>
                    <a:pt x="104553" y="44843"/>
                    <a:pt x="90748" y="31049"/>
                    <a:pt x="73737" y="31049"/>
                  </a:cubicBezTo>
                  <a:lnTo>
                    <a:pt x="32355" y="31049"/>
                  </a:lnTo>
                  <a:lnTo>
                    <a:pt x="32355" y="163738"/>
                  </a:lnTo>
                  <a:cubicBezTo>
                    <a:pt x="32300" y="182750"/>
                    <a:pt x="17680" y="198544"/>
                    <a:pt x="-1277" y="200077"/>
                  </a:cubicBezTo>
                  <a:lnTo>
                    <a:pt x="-1277" y="-1018"/>
                  </a:lnTo>
                  <a:lnTo>
                    <a:pt x="73563" y="-1018"/>
                  </a:lnTo>
                  <a:cubicBezTo>
                    <a:pt x="108369" y="-1116"/>
                    <a:pt x="136674" y="27016"/>
                    <a:pt x="136772" y="61811"/>
                  </a:cubicBezTo>
                  <a:cubicBezTo>
                    <a:pt x="136772" y="61854"/>
                    <a:pt x="136772" y="61898"/>
                    <a:pt x="136772" y="61941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4FF04AC-C9EA-8D50-F941-01AABCD913D4}"/>
                </a:ext>
              </a:extLst>
            </p:cNvPr>
            <p:cNvSpPr/>
            <p:nvPr/>
          </p:nvSpPr>
          <p:spPr>
            <a:xfrm>
              <a:off x="4160817" y="2876407"/>
              <a:ext cx="106276" cy="154813"/>
            </a:xfrm>
            <a:custGeom>
              <a:avLst/>
              <a:gdLst>
                <a:gd name="connsiteX0" fmla="*/ 136772 w 138048"/>
                <a:gd name="connsiteY0" fmla="*/ 61941 h 201094"/>
                <a:gd name="connsiteX1" fmla="*/ 73737 w 138048"/>
                <a:gd name="connsiteY1" fmla="*/ 124846 h 201094"/>
                <a:gd name="connsiteX2" fmla="*/ 51280 w 138048"/>
                <a:gd name="connsiteY2" fmla="*/ 124846 h 201094"/>
                <a:gd name="connsiteX3" fmla="*/ 51280 w 138048"/>
                <a:gd name="connsiteY3" fmla="*/ 92649 h 201094"/>
                <a:gd name="connsiteX4" fmla="*/ 73737 w 138048"/>
                <a:gd name="connsiteY4" fmla="*/ 92649 h 201094"/>
                <a:gd name="connsiteX5" fmla="*/ 104553 w 138048"/>
                <a:gd name="connsiteY5" fmla="*/ 61854 h 201094"/>
                <a:gd name="connsiteX6" fmla="*/ 73737 w 138048"/>
                <a:gd name="connsiteY6" fmla="*/ 31049 h 201094"/>
                <a:gd name="connsiteX7" fmla="*/ 32572 w 138048"/>
                <a:gd name="connsiteY7" fmla="*/ 31049 h 201094"/>
                <a:gd name="connsiteX8" fmla="*/ 32572 w 138048"/>
                <a:gd name="connsiteY8" fmla="*/ 163738 h 201094"/>
                <a:gd name="connsiteX9" fmla="*/ -1277 w 138048"/>
                <a:gd name="connsiteY9" fmla="*/ 200077 h 201094"/>
                <a:gd name="connsiteX10" fmla="*/ -1277 w 138048"/>
                <a:gd name="connsiteY10" fmla="*/ -1018 h 201094"/>
                <a:gd name="connsiteX11" fmla="*/ 73563 w 138048"/>
                <a:gd name="connsiteY11" fmla="*/ -1018 h 201094"/>
                <a:gd name="connsiteX12" fmla="*/ 136772 w 138048"/>
                <a:gd name="connsiteY12" fmla="*/ 61898 h 201094"/>
                <a:gd name="connsiteX13" fmla="*/ 136772 w 138048"/>
                <a:gd name="connsiteY13" fmla="*/ 61941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048" h="201094">
                  <a:moveTo>
                    <a:pt x="136772" y="61941"/>
                  </a:moveTo>
                  <a:cubicBezTo>
                    <a:pt x="136696" y="96682"/>
                    <a:pt x="108510" y="124824"/>
                    <a:pt x="73737" y="124846"/>
                  </a:cubicBezTo>
                  <a:lnTo>
                    <a:pt x="51280" y="124846"/>
                  </a:lnTo>
                  <a:lnTo>
                    <a:pt x="51280" y="92649"/>
                  </a:lnTo>
                  <a:lnTo>
                    <a:pt x="73737" y="92649"/>
                  </a:lnTo>
                  <a:cubicBezTo>
                    <a:pt x="90748" y="92649"/>
                    <a:pt x="104553" y="78855"/>
                    <a:pt x="104553" y="61854"/>
                  </a:cubicBezTo>
                  <a:cubicBezTo>
                    <a:pt x="104553" y="44843"/>
                    <a:pt x="90748" y="31049"/>
                    <a:pt x="73737" y="31049"/>
                  </a:cubicBezTo>
                  <a:lnTo>
                    <a:pt x="32572" y="31049"/>
                  </a:lnTo>
                  <a:lnTo>
                    <a:pt x="32572" y="163738"/>
                  </a:lnTo>
                  <a:cubicBezTo>
                    <a:pt x="32518" y="182826"/>
                    <a:pt x="17767" y="198653"/>
                    <a:pt x="-1277" y="200077"/>
                  </a:cubicBezTo>
                  <a:lnTo>
                    <a:pt x="-1277" y="-1018"/>
                  </a:lnTo>
                  <a:lnTo>
                    <a:pt x="73563" y="-1018"/>
                  </a:lnTo>
                  <a:cubicBezTo>
                    <a:pt x="108401" y="-1094"/>
                    <a:pt x="136696" y="27070"/>
                    <a:pt x="136772" y="61898"/>
                  </a:cubicBezTo>
                  <a:cubicBezTo>
                    <a:pt x="136772" y="61908"/>
                    <a:pt x="136772" y="61919"/>
                    <a:pt x="136772" y="61941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E322D8DA-B54E-84C0-04C3-38223A5310B7}"/>
                </a:ext>
              </a:extLst>
            </p:cNvPr>
            <p:cNvSpPr/>
            <p:nvPr/>
          </p:nvSpPr>
          <p:spPr>
            <a:xfrm>
              <a:off x="4286341" y="2876407"/>
              <a:ext cx="109624" cy="154813"/>
            </a:xfrm>
            <a:custGeom>
              <a:avLst/>
              <a:gdLst>
                <a:gd name="connsiteX0" fmla="*/ 141120 w 142396"/>
                <a:gd name="connsiteY0" fmla="*/ -1018 h 201094"/>
                <a:gd name="connsiteX1" fmla="*/ 141120 w 142396"/>
                <a:gd name="connsiteY1" fmla="*/ 32548 h 201094"/>
                <a:gd name="connsiteX2" fmla="*/ 87379 w 142396"/>
                <a:gd name="connsiteY2" fmla="*/ 32548 h 201094"/>
                <a:gd name="connsiteX3" fmla="*/ 87379 w 142396"/>
                <a:gd name="connsiteY3" fmla="*/ 163782 h 201094"/>
                <a:gd name="connsiteX4" fmla="*/ 53747 w 142396"/>
                <a:gd name="connsiteY4" fmla="*/ 200077 h 201094"/>
                <a:gd name="connsiteX5" fmla="*/ 53747 w 142396"/>
                <a:gd name="connsiteY5" fmla="*/ 32548 h 201094"/>
                <a:gd name="connsiteX6" fmla="*/ -1277 w 142396"/>
                <a:gd name="connsiteY6" fmla="*/ 32548 h 201094"/>
                <a:gd name="connsiteX7" fmla="*/ -1277 w 142396"/>
                <a:gd name="connsiteY7" fmla="*/ -1018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396" h="201094">
                  <a:moveTo>
                    <a:pt x="141120" y="-1018"/>
                  </a:moveTo>
                  <a:lnTo>
                    <a:pt x="141120" y="32548"/>
                  </a:lnTo>
                  <a:lnTo>
                    <a:pt x="87379" y="32548"/>
                  </a:lnTo>
                  <a:lnTo>
                    <a:pt x="87379" y="163782"/>
                  </a:lnTo>
                  <a:cubicBezTo>
                    <a:pt x="87313" y="182750"/>
                    <a:pt x="72704" y="198501"/>
                    <a:pt x="53747" y="200077"/>
                  </a:cubicBezTo>
                  <a:lnTo>
                    <a:pt x="53747" y="32548"/>
                  </a:lnTo>
                  <a:lnTo>
                    <a:pt x="-1277" y="32548"/>
                  </a:lnTo>
                  <a:lnTo>
                    <a:pt x="-1277" y="-1018"/>
                  </a:ln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B3888872-FF86-35DC-644F-76A9252F4DE8}"/>
                </a:ext>
              </a:extLst>
            </p:cNvPr>
            <p:cNvSpPr/>
            <p:nvPr/>
          </p:nvSpPr>
          <p:spPr>
            <a:xfrm>
              <a:off x="4575883" y="2907370"/>
              <a:ext cx="20083" cy="20920"/>
            </a:xfrm>
            <a:custGeom>
              <a:avLst/>
              <a:gdLst>
                <a:gd name="connsiteX0" fmla="*/ -1277 w 26087"/>
                <a:gd name="connsiteY0" fmla="*/ -1018 h 27174"/>
                <a:gd name="connsiteX1" fmla="*/ 24811 w 26087"/>
                <a:gd name="connsiteY1" fmla="*/ -1018 h 27174"/>
                <a:gd name="connsiteX2" fmla="*/ 24811 w 26087"/>
                <a:gd name="connsiteY2" fmla="*/ 26157 h 27174"/>
                <a:gd name="connsiteX3" fmla="*/ -1277 w 26087"/>
                <a:gd name="connsiteY3" fmla="*/ 26157 h 27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" h="27174">
                  <a:moveTo>
                    <a:pt x="-1277" y="-1018"/>
                  </a:moveTo>
                  <a:lnTo>
                    <a:pt x="24811" y="-1018"/>
                  </a:lnTo>
                  <a:lnTo>
                    <a:pt x="24811" y="26157"/>
                  </a:lnTo>
                  <a:lnTo>
                    <a:pt x="-1277" y="26157"/>
                  </a:ln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B51A461E-7D5B-2CAA-DE66-73E717D5AFDD}"/>
                </a:ext>
              </a:extLst>
            </p:cNvPr>
            <p:cNvSpPr/>
            <p:nvPr/>
          </p:nvSpPr>
          <p:spPr>
            <a:xfrm>
              <a:off x="4430275" y="2872223"/>
              <a:ext cx="148954" cy="163181"/>
            </a:xfrm>
            <a:custGeom>
              <a:avLst/>
              <a:gdLst>
                <a:gd name="connsiteX0" fmla="*/ 95422 w 193485"/>
                <a:gd name="connsiteY0" fmla="*/ 183239 h 211964"/>
                <a:gd name="connsiteX1" fmla="*/ 52551 w 193485"/>
                <a:gd name="connsiteY1" fmla="*/ 140205 h 211964"/>
                <a:gd name="connsiteX2" fmla="*/ 52551 w 193485"/>
                <a:gd name="connsiteY2" fmla="*/ 71843 h 211964"/>
                <a:gd name="connsiteX3" fmla="*/ 85259 w 193485"/>
                <a:gd name="connsiteY3" fmla="*/ 71843 h 211964"/>
                <a:gd name="connsiteX4" fmla="*/ 85259 w 193485"/>
                <a:gd name="connsiteY4" fmla="*/ 104497 h 211964"/>
                <a:gd name="connsiteX5" fmla="*/ 132217 w 193485"/>
                <a:gd name="connsiteY5" fmla="*/ 151651 h 211964"/>
                <a:gd name="connsiteX6" fmla="*/ 179176 w 193485"/>
                <a:gd name="connsiteY6" fmla="*/ 104497 h 211964"/>
                <a:gd name="connsiteX7" fmla="*/ 179176 w 193485"/>
                <a:gd name="connsiteY7" fmla="*/ -1018 h 211964"/>
                <a:gd name="connsiteX8" fmla="*/ 151403 w 193485"/>
                <a:gd name="connsiteY8" fmla="*/ -1018 h 211964"/>
                <a:gd name="connsiteX9" fmla="*/ 151403 w 193485"/>
                <a:gd name="connsiteY9" fmla="*/ 43875 h 211964"/>
                <a:gd name="connsiteX10" fmla="*/ 113032 w 193485"/>
                <a:gd name="connsiteY10" fmla="*/ 43875 h 211964"/>
                <a:gd name="connsiteX11" fmla="*/ 113032 w 193485"/>
                <a:gd name="connsiteY11" fmla="*/ -1018 h 211964"/>
                <a:gd name="connsiteX12" fmla="*/ 85259 w 193485"/>
                <a:gd name="connsiteY12" fmla="*/ -1018 h 211964"/>
                <a:gd name="connsiteX13" fmla="*/ 85259 w 193485"/>
                <a:gd name="connsiteY13" fmla="*/ 43875 h 211964"/>
                <a:gd name="connsiteX14" fmla="*/ 52551 w 193485"/>
                <a:gd name="connsiteY14" fmla="*/ 43875 h 211964"/>
                <a:gd name="connsiteX15" fmla="*/ 52551 w 193485"/>
                <a:gd name="connsiteY15" fmla="*/ -1018 h 211964"/>
                <a:gd name="connsiteX16" fmla="*/ 24735 w 193485"/>
                <a:gd name="connsiteY16" fmla="*/ -1018 h 211964"/>
                <a:gd name="connsiteX17" fmla="*/ 24735 w 193485"/>
                <a:gd name="connsiteY17" fmla="*/ 43875 h 211964"/>
                <a:gd name="connsiteX18" fmla="*/ -1277 w 193485"/>
                <a:gd name="connsiteY18" fmla="*/ 43875 h 211964"/>
                <a:gd name="connsiteX19" fmla="*/ -1277 w 193485"/>
                <a:gd name="connsiteY19" fmla="*/ 71843 h 211964"/>
                <a:gd name="connsiteX20" fmla="*/ 24735 w 193485"/>
                <a:gd name="connsiteY20" fmla="*/ 71843 h 211964"/>
                <a:gd name="connsiteX21" fmla="*/ 24735 w 193485"/>
                <a:gd name="connsiteY21" fmla="*/ 144661 h 211964"/>
                <a:gd name="connsiteX22" fmla="*/ 90977 w 193485"/>
                <a:gd name="connsiteY22" fmla="*/ 210947 h 211964"/>
                <a:gd name="connsiteX23" fmla="*/ 192209 w 193485"/>
                <a:gd name="connsiteY23" fmla="*/ 210947 h 211964"/>
                <a:gd name="connsiteX24" fmla="*/ 192209 w 193485"/>
                <a:gd name="connsiteY24" fmla="*/ 183239 h 211964"/>
                <a:gd name="connsiteX25" fmla="*/ 113032 w 193485"/>
                <a:gd name="connsiteY25" fmla="*/ 71843 h 211964"/>
                <a:gd name="connsiteX26" fmla="*/ 151403 w 193485"/>
                <a:gd name="connsiteY26" fmla="*/ 71843 h 211964"/>
                <a:gd name="connsiteX27" fmla="*/ 151403 w 193485"/>
                <a:gd name="connsiteY27" fmla="*/ 104497 h 211964"/>
                <a:gd name="connsiteX28" fmla="*/ 132217 w 193485"/>
                <a:gd name="connsiteY28" fmla="*/ 123769 h 211964"/>
                <a:gd name="connsiteX29" fmla="*/ 113032 w 193485"/>
                <a:gd name="connsiteY29" fmla="*/ 104497 h 21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3485" h="211964">
                  <a:moveTo>
                    <a:pt x="95422" y="183239"/>
                  </a:moveTo>
                  <a:cubicBezTo>
                    <a:pt x="71758" y="183217"/>
                    <a:pt x="52573" y="163967"/>
                    <a:pt x="52551" y="140205"/>
                  </a:cubicBezTo>
                  <a:lnTo>
                    <a:pt x="52551" y="71843"/>
                  </a:lnTo>
                  <a:lnTo>
                    <a:pt x="85259" y="71843"/>
                  </a:lnTo>
                  <a:lnTo>
                    <a:pt x="85259" y="104497"/>
                  </a:lnTo>
                  <a:cubicBezTo>
                    <a:pt x="85259" y="130541"/>
                    <a:pt x="106281" y="151651"/>
                    <a:pt x="132217" y="151651"/>
                  </a:cubicBezTo>
                  <a:cubicBezTo>
                    <a:pt x="158153" y="151651"/>
                    <a:pt x="179176" y="130541"/>
                    <a:pt x="179176" y="104497"/>
                  </a:cubicBezTo>
                  <a:lnTo>
                    <a:pt x="179176" y="-1018"/>
                  </a:lnTo>
                  <a:lnTo>
                    <a:pt x="151403" y="-1018"/>
                  </a:lnTo>
                  <a:lnTo>
                    <a:pt x="151403" y="43875"/>
                  </a:lnTo>
                  <a:lnTo>
                    <a:pt x="113032" y="43875"/>
                  </a:lnTo>
                  <a:lnTo>
                    <a:pt x="113032" y="-1018"/>
                  </a:lnTo>
                  <a:lnTo>
                    <a:pt x="85259" y="-1018"/>
                  </a:lnTo>
                  <a:lnTo>
                    <a:pt x="85259" y="43875"/>
                  </a:lnTo>
                  <a:lnTo>
                    <a:pt x="52551" y="43875"/>
                  </a:lnTo>
                  <a:lnTo>
                    <a:pt x="52551" y="-1018"/>
                  </a:lnTo>
                  <a:lnTo>
                    <a:pt x="24735" y="-1018"/>
                  </a:lnTo>
                  <a:lnTo>
                    <a:pt x="24735" y="43875"/>
                  </a:lnTo>
                  <a:lnTo>
                    <a:pt x="-1277" y="43875"/>
                  </a:lnTo>
                  <a:lnTo>
                    <a:pt x="-1277" y="71843"/>
                  </a:lnTo>
                  <a:lnTo>
                    <a:pt x="24735" y="71843"/>
                  </a:lnTo>
                  <a:lnTo>
                    <a:pt x="24735" y="144661"/>
                  </a:lnTo>
                  <a:cubicBezTo>
                    <a:pt x="24909" y="181282"/>
                    <a:pt x="54497" y="210903"/>
                    <a:pt x="90977" y="210947"/>
                  </a:cubicBezTo>
                  <a:lnTo>
                    <a:pt x="192209" y="210947"/>
                  </a:lnTo>
                  <a:lnTo>
                    <a:pt x="192209" y="183239"/>
                  </a:lnTo>
                  <a:close/>
                  <a:moveTo>
                    <a:pt x="113032" y="71843"/>
                  </a:moveTo>
                  <a:lnTo>
                    <a:pt x="151403" y="71843"/>
                  </a:lnTo>
                  <a:lnTo>
                    <a:pt x="151403" y="104497"/>
                  </a:lnTo>
                  <a:cubicBezTo>
                    <a:pt x="151403" y="115139"/>
                    <a:pt x="142816" y="123769"/>
                    <a:pt x="132217" y="123769"/>
                  </a:cubicBezTo>
                  <a:cubicBezTo>
                    <a:pt x="121619" y="123769"/>
                    <a:pt x="113032" y="115139"/>
                    <a:pt x="113032" y="104497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1D0E56AD-A0F5-8E8D-5C72-9CF597CD628D}"/>
                </a:ext>
              </a:extLst>
            </p:cNvPr>
            <p:cNvSpPr/>
            <p:nvPr/>
          </p:nvSpPr>
          <p:spPr>
            <a:xfrm>
              <a:off x="4718980" y="2899004"/>
              <a:ext cx="19247" cy="17571"/>
            </a:xfrm>
            <a:custGeom>
              <a:avLst/>
              <a:gdLst>
                <a:gd name="connsiteX0" fmla="*/ 8528 w 25000"/>
                <a:gd name="connsiteY0" fmla="*/ 588 h 22824"/>
                <a:gd name="connsiteX1" fmla="*/ -842 w 25000"/>
                <a:gd name="connsiteY1" fmla="*/ 17034 h 22824"/>
                <a:gd name="connsiteX2" fmla="*/ 266 w 25000"/>
                <a:gd name="connsiteY2" fmla="*/ 21371 h 22824"/>
                <a:gd name="connsiteX3" fmla="*/ 1897 w 25000"/>
                <a:gd name="connsiteY3" fmla="*/ 21806 h 22824"/>
                <a:gd name="connsiteX4" fmla="*/ 20594 w 25000"/>
                <a:gd name="connsiteY4" fmla="*/ 21806 h 22824"/>
                <a:gd name="connsiteX5" fmla="*/ 23724 w 25000"/>
                <a:gd name="connsiteY5" fmla="*/ 18643 h 22824"/>
                <a:gd name="connsiteX6" fmla="*/ 23289 w 25000"/>
                <a:gd name="connsiteY6" fmla="*/ 17034 h 22824"/>
                <a:gd name="connsiteX7" fmla="*/ 13963 w 25000"/>
                <a:gd name="connsiteY7" fmla="*/ 588 h 22824"/>
                <a:gd name="connsiteX8" fmla="*/ 9702 w 25000"/>
                <a:gd name="connsiteY8" fmla="*/ -608 h 22824"/>
                <a:gd name="connsiteX9" fmla="*/ 8528 w 25000"/>
                <a:gd name="connsiteY9" fmla="*/ 588 h 2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000" h="22824">
                  <a:moveTo>
                    <a:pt x="8528" y="588"/>
                  </a:moveTo>
                  <a:lnTo>
                    <a:pt x="-842" y="17034"/>
                  </a:lnTo>
                  <a:cubicBezTo>
                    <a:pt x="-1723" y="18545"/>
                    <a:pt x="-1223" y="20480"/>
                    <a:pt x="266" y="21371"/>
                  </a:cubicBezTo>
                  <a:cubicBezTo>
                    <a:pt x="756" y="21665"/>
                    <a:pt x="1321" y="21817"/>
                    <a:pt x="1897" y="21806"/>
                  </a:cubicBezTo>
                  <a:lnTo>
                    <a:pt x="20594" y="21806"/>
                  </a:lnTo>
                  <a:cubicBezTo>
                    <a:pt x="22322" y="21806"/>
                    <a:pt x="23724" y="20393"/>
                    <a:pt x="23724" y="18643"/>
                  </a:cubicBezTo>
                  <a:cubicBezTo>
                    <a:pt x="23724" y="18078"/>
                    <a:pt x="23572" y="17523"/>
                    <a:pt x="23289" y="17034"/>
                  </a:cubicBezTo>
                  <a:lnTo>
                    <a:pt x="13963" y="588"/>
                  </a:lnTo>
                  <a:cubicBezTo>
                    <a:pt x="13115" y="-934"/>
                    <a:pt x="11202" y="-1467"/>
                    <a:pt x="9702" y="-608"/>
                  </a:cubicBezTo>
                  <a:cubicBezTo>
                    <a:pt x="9212" y="-325"/>
                    <a:pt x="8810" y="88"/>
                    <a:pt x="8528" y="588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DF03A006-C592-9FB8-26B6-E17823924865}"/>
                </a:ext>
              </a:extLst>
            </p:cNvPr>
            <p:cNvSpPr/>
            <p:nvPr/>
          </p:nvSpPr>
          <p:spPr>
            <a:xfrm>
              <a:off x="4678813" y="2899003"/>
              <a:ext cx="19247" cy="17572"/>
            </a:xfrm>
            <a:custGeom>
              <a:avLst/>
              <a:gdLst>
                <a:gd name="connsiteX0" fmla="*/ 8441 w 25001"/>
                <a:gd name="connsiteY0" fmla="*/ 622 h 22825"/>
                <a:gd name="connsiteX1" fmla="*/ -842 w 25001"/>
                <a:gd name="connsiteY1" fmla="*/ 17046 h 22825"/>
                <a:gd name="connsiteX2" fmla="*/ 266 w 25001"/>
                <a:gd name="connsiteY2" fmla="*/ 21373 h 22825"/>
                <a:gd name="connsiteX3" fmla="*/ 1853 w 25001"/>
                <a:gd name="connsiteY3" fmla="*/ 21807 h 22825"/>
                <a:gd name="connsiteX4" fmla="*/ 20550 w 25001"/>
                <a:gd name="connsiteY4" fmla="*/ 21807 h 22825"/>
                <a:gd name="connsiteX5" fmla="*/ 23724 w 25001"/>
                <a:gd name="connsiteY5" fmla="*/ 18688 h 22825"/>
                <a:gd name="connsiteX6" fmla="*/ 23289 w 25001"/>
                <a:gd name="connsiteY6" fmla="*/ 17046 h 22825"/>
                <a:gd name="connsiteX7" fmla="*/ 13919 w 25001"/>
                <a:gd name="connsiteY7" fmla="*/ 622 h 22825"/>
                <a:gd name="connsiteX8" fmla="*/ 9680 w 25001"/>
                <a:gd name="connsiteY8" fmla="*/ -628 h 22825"/>
                <a:gd name="connsiteX9" fmla="*/ 8441 w 25001"/>
                <a:gd name="connsiteY9" fmla="*/ 622 h 2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001" h="22825">
                  <a:moveTo>
                    <a:pt x="8441" y="622"/>
                  </a:moveTo>
                  <a:lnTo>
                    <a:pt x="-842" y="17046"/>
                  </a:lnTo>
                  <a:cubicBezTo>
                    <a:pt x="-1723" y="18546"/>
                    <a:pt x="-1223" y="20481"/>
                    <a:pt x="266" y="21373"/>
                  </a:cubicBezTo>
                  <a:cubicBezTo>
                    <a:pt x="745" y="21655"/>
                    <a:pt x="1288" y="21807"/>
                    <a:pt x="1853" y="21807"/>
                  </a:cubicBezTo>
                  <a:lnTo>
                    <a:pt x="20550" y="21807"/>
                  </a:lnTo>
                  <a:cubicBezTo>
                    <a:pt x="22278" y="21829"/>
                    <a:pt x="23702" y="20438"/>
                    <a:pt x="23724" y="18688"/>
                  </a:cubicBezTo>
                  <a:cubicBezTo>
                    <a:pt x="23735" y="18112"/>
                    <a:pt x="23583" y="17546"/>
                    <a:pt x="23289" y="17046"/>
                  </a:cubicBezTo>
                  <a:lnTo>
                    <a:pt x="13919" y="622"/>
                  </a:lnTo>
                  <a:cubicBezTo>
                    <a:pt x="13093" y="-911"/>
                    <a:pt x="11191" y="-1465"/>
                    <a:pt x="9680" y="-628"/>
                  </a:cubicBezTo>
                  <a:cubicBezTo>
                    <a:pt x="9158" y="-335"/>
                    <a:pt x="8723" y="100"/>
                    <a:pt x="8441" y="622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27E07CE8-FB38-24A0-0364-CCE3E9C92A10}"/>
                </a:ext>
              </a:extLst>
            </p:cNvPr>
            <p:cNvSpPr/>
            <p:nvPr/>
          </p:nvSpPr>
          <p:spPr>
            <a:xfrm>
              <a:off x="4629440" y="2865529"/>
              <a:ext cx="158159" cy="174059"/>
            </a:xfrm>
            <a:custGeom>
              <a:avLst/>
              <a:gdLst>
                <a:gd name="connsiteX0" fmla="*/ 153794 w 205442"/>
                <a:gd name="connsiteY0" fmla="*/ 116486 h 226095"/>
                <a:gd name="connsiteX1" fmla="*/ 145207 w 205442"/>
                <a:gd name="connsiteY1" fmla="*/ 111062 h 226095"/>
                <a:gd name="connsiteX2" fmla="*/ 176589 w 205442"/>
                <a:gd name="connsiteY2" fmla="*/ 111062 h 226095"/>
                <a:gd name="connsiteX3" fmla="*/ 199655 w 205442"/>
                <a:gd name="connsiteY3" fmla="*/ 88127 h 226095"/>
                <a:gd name="connsiteX4" fmla="*/ 199655 w 205442"/>
                <a:gd name="connsiteY4" fmla="*/ 21961 h 226095"/>
                <a:gd name="connsiteX5" fmla="*/ 176589 w 205442"/>
                <a:gd name="connsiteY5" fmla="*/ -1018 h 226095"/>
                <a:gd name="connsiteX6" fmla="*/ 26083 w 205442"/>
                <a:gd name="connsiteY6" fmla="*/ -1018 h 226095"/>
                <a:gd name="connsiteX7" fmla="*/ 3060 w 205442"/>
                <a:gd name="connsiteY7" fmla="*/ 21918 h 226095"/>
                <a:gd name="connsiteX8" fmla="*/ 3060 w 205442"/>
                <a:gd name="connsiteY8" fmla="*/ 21961 h 226095"/>
                <a:gd name="connsiteX9" fmla="*/ 3060 w 205442"/>
                <a:gd name="connsiteY9" fmla="*/ 88127 h 226095"/>
                <a:gd name="connsiteX10" fmla="*/ 26083 w 205442"/>
                <a:gd name="connsiteY10" fmla="*/ 111062 h 226095"/>
                <a:gd name="connsiteX11" fmla="*/ 57508 w 205442"/>
                <a:gd name="connsiteY11" fmla="*/ 111062 h 226095"/>
                <a:gd name="connsiteX12" fmla="*/ 48921 w 205442"/>
                <a:gd name="connsiteY12" fmla="*/ 116486 h 226095"/>
                <a:gd name="connsiteX13" fmla="*/ -1277 w 205442"/>
                <a:gd name="connsiteY13" fmla="*/ 139422 h 226095"/>
                <a:gd name="connsiteX14" fmla="*/ -1277 w 205442"/>
                <a:gd name="connsiteY14" fmla="*/ 167608 h 226095"/>
                <a:gd name="connsiteX15" fmla="*/ 49812 w 205442"/>
                <a:gd name="connsiteY15" fmla="*/ 148238 h 226095"/>
                <a:gd name="connsiteX16" fmla="*/ 54236 w 205442"/>
                <a:gd name="connsiteY16" fmla="*/ 145901 h 226095"/>
                <a:gd name="connsiteX17" fmla="*/ 54236 w 205442"/>
                <a:gd name="connsiteY17" fmla="*/ 176782 h 226095"/>
                <a:gd name="connsiteX18" fmla="*/ 33474 w 205442"/>
                <a:gd name="connsiteY18" fmla="*/ 197468 h 226095"/>
                <a:gd name="connsiteX19" fmla="*/ 29050 w 205442"/>
                <a:gd name="connsiteY19" fmla="*/ 197468 h 226095"/>
                <a:gd name="connsiteX20" fmla="*/ 29050 w 205442"/>
                <a:gd name="connsiteY20" fmla="*/ 225078 h 226095"/>
                <a:gd name="connsiteX21" fmla="*/ 33474 w 205442"/>
                <a:gd name="connsiteY21" fmla="*/ 225078 h 226095"/>
                <a:gd name="connsiteX22" fmla="*/ 82161 w 205442"/>
                <a:gd name="connsiteY22" fmla="*/ 176554 h 226095"/>
                <a:gd name="connsiteX23" fmla="*/ 82161 w 205442"/>
                <a:gd name="connsiteY23" fmla="*/ 127509 h 226095"/>
                <a:gd name="connsiteX24" fmla="*/ 83270 w 205442"/>
                <a:gd name="connsiteY24" fmla="*/ 126628 h 226095"/>
                <a:gd name="connsiteX25" fmla="*/ 99347 w 205442"/>
                <a:gd name="connsiteY25" fmla="*/ 112954 h 226095"/>
                <a:gd name="connsiteX26" fmla="*/ 101379 w 205442"/>
                <a:gd name="connsiteY26" fmla="*/ 111019 h 226095"/>
                <a:gd name="connsiteX27" fmla="*/ 103412 w 205442"/>
                <a:gd name="connsiteY27" fmla="*/ 112954 h 226095"/>
                <a:gd name="connsiteX28" fmla="*/ 125989 w 205442"/>
                <a:gd name="connsiteY28" fmla="*/ 131346 h 226095"/>
                <a:gd name="connsiteX29" fmla="*/ 127184 w 205442"/>
                <a:gd name="connsiteY29" fmla="*/ 132226 h 226095"/>
                <a:gd name="connsiteX30" fmla="*/ 127184 w 205442"/>
                <a:gd name="connsiteY30" fmla="*/ 223621 h 226095"/>
                <a:gd name="connsiteX31" fmla="*/ 154892 w 205442"/>
                <a:gd name="connsiteY31" fmla="*/ 223621 h 226095"/>
                <a:gd name="connsiteX32" fmla="*/ 154892 w 205442"/>
                <a:gd name="connsiteY32" fmla="*/ 149173 h 226095"/>
                <a:gd name="connsiteX33" fmla="*/ 159327 w 205442"/>
                <a:gd name="connsiteY33" fmla="*/ 151379 h 226095"/>
                <a:gd name="connsiteX34" fmla="*/ 204166 w 205442"/>
                <a:gd name="connsiteY34" fmla="*/ 167434 h 226095"/>
                <a:gd name="connsiteX35" fmla="*/ 204166 w 205442"/>
                <a:gd name="connsiteY35" fmla="*/ 139422 h 226095"/>
                <a:gd name="connsiteX36" fmla="*/ 153794 w 205442"/>
                <a:gd name="connsiteY36" fmla="*/ 116486 h 226095"/>
                <a:gd name="connsiteX37" fmla="*/ 39888 w 205442"/>
                <a:gd name="connsiteY37" fmla="*/ 83453 h 226095"/>
                <a:gd name="connsiteX38" fmla="*/ 31039 w 205442"/>
                <a:gd name="connsiteY38" fmla="*/ 74626 h 226095"/>
                <a:gd name="connsiteX39" fmla="*/ 31039 w 205442"/>
                <a:gd name="connsiteY39" fmla="*/ 35331 h 226095"/>
                <a:gd name="connsiteX40" fmla="*/ 39888 w 205442"/>
                <a:gd name="connsiteY40" fmla="*/ 26505 h 226095"/>
                <a:gd name="connsiteX41" fmla="*/ 162958 w 205442"/>
                <a:gd name="connsiteY41" fmla="*/ 26505 h 226095"/>
                <a:gd name="connsiteX42" fmla="*/ 171806 w 205442"/>
                <a:gd name="connsiteY42" fmla="*/ 35331 h 226095"/>
                <a:gd name="connsiteX43" fmla="*/ 171806 w 205442"/>
                <a:gd name="connsiteY43" fmla="*/ 75028 h 226095"/>
                <a:gd name="connsiteX44" fmla="*/ 163349 w 205442"/>
                <a:gd name="connsiteY44" fmla="*/ 83453 h 226095"/>
                <a:gd name="connsiteX45" fmla="*/ 163305 w 205442"/>
                <a:gd name="connsiteY45" fmla="*/ 83453 h 22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05442" h="226095">
                  <a:moveTo>
                    <a:pt x="153794" y="116486"/>
                  </a:moveTo>
                  <a:lnTo>
                    <a:pt x="145207" y="111062"/>
                  </a:lnTo>
                  <a:lnTo>
                    <a:pt x="176589" y="111062"/>
                  </a:lnTo>
                  <a:cubicBezTo>
                    <a:pt x="189296" y="111041"/>
                    <a:pt x="199600" y="100790"/>
                    <a:pt x="199655" y="88127"/>
                  </a:cubicBezTo>
                  <a:lnTo>
                    <a:pt x="199655" y="21961"/>
                  </a:lnTo>
                  <a:cubicBezTo>
                    <a:pt x="199655" y="9276"/>
                    <a:pt x="189328" y="-1018"/>
                    <a:pt x="176589" y="-1018"/>
                  </a:cubicBezTo>
                  <a:lnTo>
                    <a:pt x="26083" y="-1018"/>
                  </a:lnTo>
                  <a:cubicBezTo>
                    <a:pt x="13365" y="-1018"/>
                    <a:pt x="3060" y="9254"/>
                    <a:pt x="3060" y="21918"/>
                  </a:cubicBezTo>
                  <a:cubicBezTo>
                    <a:pt x="3060" y="21929"/>
                    <a:pt x="3060" y="21950"/>
                    <a:pt x="3060" y="21961"/>
                  </a:cubicBezTo>
                  <a:lnTo>
                    <a:pt x="3060" y="88127"/>
                  </a:lnTo>
                  <a:cubicBezTo>
                    <a:pt x="3082" y="100779"/>
                    <a:pt x="13376" y="111041"/>
                    <a:pt x="26083" y="111062"/>
                  </a:cubicBezTo>
                  <a:lnTo>
                    <a:pt x="57508" y="111062"/>
                  </a:lnTo>
                  <a:lnTo>
                    <a:pt x="48921" y="116486"/>
                  </a:lnTo>
                  <a:cubicBezTo>
                    <a:pt x="33485" y="126682"/>
                    <a:pt x="16550" y="134422"/>
                    <a:pt x="-1277" y="139422"/>
                  </a:cubicBezTo>
                  <a:lnTo>
                    <a:pt x="-1277" y="167608"/>
                  </a:lnTo>
                  <a:cubicBezTo>
                    <a:pt x="16680" y="163923"/>
                    <a:pt x="33931" y="157390"/>
                    <a:pt x="49812" y="148238"/>
                  </a:cubicBezTo>
                  <a:lnTo>
                    <a:pt x="54236" y="145901"/>
                  </a:lnTo>
                  <a:lnTo>
                    <a:pt x="54236" y="176782"/>
                  </a:lnTo>
                  <a:cubicBezTo>
                    <a:pt x="54214" y="188196"/>
                    <a:pt x="44931" y="197446"/>
                    <a:pt x="33474" y="197468"/>
                  </a:cubicBezTo>
                  <a:lnTo>
                    <a:pt x="29050" y="197468"/>
                  </a:lnTo>
                  <a:lnTo>
                    <a:pt x="29050" y="225078"/>
                  </a:lnTo>
                  <a:lnTo>
                    <a:pt x="33474" y="225078"/>
                  </a:lnTo>
                  <a:cubicBezTo>
                    <a:pt x="60367" y="225078"/>
                    <a:pt x="82161" y="203359"/>
                    <a:pt x="82161" y="176554"/>
                  </a:cubicBezTo>
                  <a:lnTo>
                    <a:pt x="82161" y="127509"/>
                  </a:lnTo>
                  <a:lnTo>
                    <a:pt x="83270" y="126628"/>
                  </a:lnTo>
                  <a:cubicBezTo>
                    <a:pt x="88879" y="122367"/>
                    <a:pt x="94238" y="117802"/>
                    <a:pt x="99347" y="112954"/>
                  </a:cubicBezTo>
                  <a:lnTo>
                    <a:pt x="101379" y="111019"/>
                  </a:lnTo>
                  <a:lnTo>
                    <a:pt x="103412" y="112954"/>
                  </a:lnTo>
                  <a:cubicBezTo>
                    <a:pt x="110510" y="119595"/>
                    <a:pt x="118054" y="125737"/>
                    <a:pt x="125989" y="131346"/>
                  </a:cubicBezTo>
                  <a:lnTo>
                    <a:pt x="127184" y="132226"/>
                  </a:lnTo>
                  <a:lnTo>
                    <a:pt x="127184" y="223621"/>
                  </a:lnTo>
                  <a:lnTo>
                    <a:pt x="154892" y="223621"/>
                  </a:lnTo>
                  <a:lnTo>
                    <a:pt x="154892" y="149173"/>
                  </a:lnTo>
                  <a:lnTo>
                    <a:pt x="159327" y="151379"/>
                  </a:lnTo>
                  <a:cubicBezTo>
                    <a:pt x="173415" y="158858"/>
                    <a:pt x="188524" y="164260"/>
                    <a:pt x="204166" y="167434"/>
                  </a:cubicBezTo>
                  <a:lnTo>
                    <a:pt x="204166" y="139422"/>
                  </a:lnTo>
                  <a:cubicBezTo>
                    <a:pt x="186274" y="134455"/>
                    <a:pt x="169273" y="126715"/>
                    <a:pt x="153794" y="116486"/>
                  </a:cubicBezTo>
                  <a:close/>
                  <a:moveTo>
                    <a:pt x="39888" y="83453"/>
                  </a:moveTo>
                  <a:cubicBezTo>
                    <a:pt x="35007" y="83453"/>
                    <a:pt x="31039" y="79496"/>
                    <a:pt x="31039" y="74626"/>
                  </a:cubicBezTo>
                  <a:lnTo>
                    <a:pt x="31039" y="35331"/>
                  </a:lnTo>
                  <a:cubicBezTo>
                    <a:pt x="31039" y="30451"/>
                    <a:pt x="35007" y="26505"/>
                    <a:pt x="39888" y="26505"/>
                  </a:cubicBezTo>
                  <a:lnTo>
                    <a:pt x="162958" y="26505"/>
                  </a:lnTo>
                  <a:cubicBezTo>
                    <a:pt x="167838" y="26505"/>
                    <a:pt x="171806" y="30451"/>
                    <a:pt x="171806" y="35331"/>
                  </a:cubicBezTo>
                  <a:lnTo>
                    <a:pt x="171806" y="75028"/>
                  </a:lnTo>
                  <a:cubicBezTo>
                    <a:pt x="171806" y="79681"/>
                    <a:pt x="168023" y="83453"/>
                    <a:pt x="163349" y="83453"/>
                  </a:cubicBezTo>
                  <a:cubicBezTo>
                    <a:pt x="163338" y="83453"/>
                    <a:pt x="163327" y="83453"/>
                    <a:pt x="163305" y="83453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BEE4BF8-DDE1-63F1-E4DE-0E10A66947DE}"/>
                </a:ext>
              </a:extLst>
            </p:cNvPr>
            <p:cNvSpPr/>
            <p:nvPr/>
          </p:nvSpPr>
          <p:spPr>
            <a:xfrm>
              <a:off x="4508937" y="3110719"/>
              <a:ext cx="101875" cy="837"/>
            </a:xfrm>
            <a:custGeom>
              <a:avLst/>
              <a:gdLst>
                <a:gd name="connsiteX0" fmla="*/ -1277 w 132331"/>
                <a:gd name="connsiteY0" fmla="*/ -1018 h 1086"/>
                <a:gd name="connsiteX1" fmla="*/ 131054 w 132331"/>
                <a:gd name="connsiteY1" fmla="*/ -1018 h 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31" h="1086">
                  <a:moveTo>
                    <a:pt x="-1277" y="-1018"/>
                  </a:moveTo>
                  <a:lnTo>
                    <a:pt x="131054" y="-1018"/>
                  </a:lnTo>
                </a:path>
              </a:pathLst>
            </a:custGeom>
            <a:noFill/>
            <a:ln w="8691" cap="rnd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600B7069-5922-1281-C492-5D9BB528A1B7}"/>
                </a:ext>
              </a:extLst>
            </p:cNvPr>
            <p:cNvSpPr/>
            <p:nvPr/>
          </p:nvSpPr>
          <p:spPr>
            <a:xfrm>
              <a:off x="4031108" y="3083103"/>
              <a:ext cx="36820" cy="52720"/>
            </a:xfrm>
            <a:custGeom>
              <a:avLst/>
              <a:gdLst>
                <a:gd name="connsiteX0" fmla="*/ 7941 w 47827"/>
                <a:gd name="connsiteY0" fmla="*/ 8037 h 68480"/>
                <a:gd name="connsiteX1" fmla="*/ 7941 w 47827"/>
                <a:gd name="connsiteY1" fmla="*/ 26135 h 68480"/>
                <a:gd name="connsiteX2" fmla="*/ 26561 w 47827"/>
                <a:gd name="connsiteY2" fmla="*/ 26135 h 68480"/>
                <a:gd name="connsiteX3" fmla="*/ 26561 w 47827"/>
                <a:gd name="connsiteY3" fmla="*/ 25940 h 68480"/>
                <a:gd name="connsiteX4" fmla="*/ 37138 w 47827"/>
                <a:gd name="connsiteY4" fmla="*/ 16298 h 68480"/>
                <a:gd name="connsiteX5" fmla="*/ 35181 w 47827"/>
                <a:gd name="connsiteY5" fmla="*/ 10787 h 68480"/>
                <a:gd name="connsiteX6" fmla="*/ 29887 w 47827"/>
                <a:gd name="connsiteY6" fmla="*/ 8428 h 68480"/>
                <a:gd name="connsiteX7" fmla="*/ 27735 w 47827"/>
                <a:gd name="connsiteY7" fmla="*/ 8037 h 68480"/>
                <a:gd name="connsiteX8" fmla="*/ 26952 w 47827"/>
                <a:gd name="connsiteY8" fmla="*/ 8037 h 68480"/>
                <a:gd name="connsiteX9" fmla="*/ 3234 w 47827"/>
                <a:gd name="connsiteY9" fmla="*/ -1018 h 68480"/>
                <a:gd name="connsiteX10" fmla="*/ 28322 w 47827"/>
                <a:gd name="connsiteY10" fmla="*/ -1018 h 68480"/>
                <a:gd name="connsiteX11" fmla="*/ 32246 w 47827"/>
                <a:gd name="connsiteY11" fmla="*/ -627 h 68480"/>
                <a:gd name="connsiteX12" fmla="*/ 41649 w 47827"/>
                <a:gd name="connsiteY12" fmla="*/ 4102 h 68480"/>
                <a:gd name="connsiteX13" fmla="*/ 44986 w 47827"/>
                <a:gd name="connsiteY13" fmla="*/ 8624 h 68480"/>
                <a:gd name="connsiteX14" fmla="*/ 46551 w 47827"/>
                <a:gd name="connsiteY14" fmla="*/ 16494 h 68480"/>
                <a:gd name="connsiteX15" fmla="*/ 26952 w 47827"/>
                <a:gd name="connsiteY15" fmla="*/ 35190 h 68480"/>
                <a:gd name="connsiteX16" fmla="*/ 7941 w 47827"/>
                <a:gd name="connsiteY16" fmla="*/ 35190 h 68480"/>
                <a:gd name="connsiteX17" fmla="*/ 7941 w 47827"/>
                <a:gd name="connsiteY17" fmla="*/ 62941 h 68480"/>
                <a:gd name="connsiteX18" fmla="*/ 3234 w 47827"/>
                <a:gd name="connsiteY18" fmla="*/ 67463 h 68480"/>
                <a:gd name="connsiteX19" fmla="*/ -1277 w 47827"/>
                <a:gd name="connsiteY19" fmla="*/ 62941 h 68480"/>
                <a:gd name="connsiteX20" fmla="*/ -1277 w 47827"/>
                <a:gd name="connsiteY20" fmla="*/ 31451 h 68480"/>
                <a:gd name="connsiteX21" fmla="*/ -1277 w 47827"/>
                <a:gd name="connsiteY21" fmla="*/ 30668 h 68480"/>
                <a:gd name="connsiteX22" fmla="*/ -1277 w 47827"/>
                <a:gd name="connsiteY22" fmla="*/ 29875 h 68480"/>
                <a:gd name="connsiteX23" fmla="*/ -1277 w 47827"/>
                <a:gd name="connsiteY23" fmla="*/ 4297 h 68480"/>
                <a:gd name="connsiteX24" fmla="*/ -1277 w 47827"/>
                <a:gd name="connsiteY24" fmla="*/ 3504 h 68480"/>
                <a:gd name="connsiteX25" fmla="*/ 3234 w 47827"/>
                <a:gd name="connsiteY25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827" h="68480">
                  <a:moveTo>
                    <a:pt x="7941" y="8037"/>
                  </a:moveTo>
                  <a:lnTo>
                    <a:pt x="7941" y="26135"/>
                  </a:lnTo>
                  <a:lnTo>
                    <a:pt x="26561" y="26135"/>
                  </a:lnTo>
                  <a:lnTo>
                    <a:pt x="26561" y="25940"/>
                  </a:lnTo>
                  <a:cubicBezTo>
                    <a:pt x="33355" y="26070"/>
                    <a:pt x="36877" y="22863"/>
                    <a:pt x="37138" y="16298"/>
                  </a:cubicBezTo>
                  <a:cubicBezTo>
                    <a:pt x="37138" y="13809"/>
                    <a:pt x="36485" y="11972"/>
                    <a:pt x="35181" y="10787"/>
                  </a:cubicBezTo>
                  <a:cubicBezTo>
                    <a:pt x="34007" y="9613"/>
                    <a:pt x="32246" y="8819"/>
                    <a:pt x="29887" y="8428"/>
                  </a:cubicBezTo>
                  <a:cubicBezTo>
                    <a:pt x="29235" y="8298"/>
                    <a:pt x="28518" y="8167"/>
                    <a:pt x="27735" y="8037"/>
                  </a:cubicBezTo>
                  <a:lnTo>
                    <a:pt x="26952" y="8037"/>
                  </a:lnTo>
                  <a:close/>
                  <a:moveTo>
                    <a:pt x="3234" y="-1018"/>
                  </a:moveTo>
                  <a:lnTo>
                    <a:pt x="28322" y="-1018"/>
                  </a:lnTo>
                  <a:cubicBezTo>
                    <a:pt x="29626" y="-888"/>
                    <a:pt x="30931" y="-757"/>
                    <a:pt x="32246" y="-627"/>
                  </a:cubicBezTo>
                  <a:cubicBezTo>
                    <a:pt x="36159" y="167"/>
                    <a:pt x="39301" y="1732"/>
                    <a:pt x="41649" y="4102"/>
                  </a:cubicBezTo>
                  <a:cubicBezTo>
                    <a:pt x="43083" y="5406"/>
                    <a:pt x="44203" y="6917"/>
                    <a:pt x="44986" y="8624"/>
                  </a:cubicBezTo>
                  <a:cubicBezTo>
                    <a:pt x="46029" y="10982"/>
                    <a:pt x="46551" y="13613"/>
                    <a:pt x="46551" y="16494"/>
                  </a:cubicBezTo>
                  <a:cubicBezTo>
                    <a:pt x="46160" y="28961"/>
                    <a:pt x="39627" y="35190"/>
                    <a:pt x="26952" y="35190"/>
                  </a:cubicBezTo>
                  <a:lnTo>
                    <a:pt x="7941" y="35190"/>
                  </a:lnTo>
                  <a:lnTo>
                    <a:pt x="7941" y="62941"/>
                  </a:lnTo>
                  <a:cubicBezTo>
                    <a:pt x="7941" y="65952"/>
                    <a:pt x="6365" y="67463"/>
                    <a:pt x="3234" y="67463"/>
                  </a:cubicBezTo>
                  <a:cubicBezTo>
                    <a:pt x="223" y="67463"/>
                    <a:pt x="-1277" y="65952"/>
                    <a:pt x="-1277" y="62941"/>
                  </a:cubicBezTo>
                  <a:lnTo>
                    <a:pt x="-1277" y="31451"/>
                  </a:lnTo>
                  <a:lnTo>
                    <a:pt x="-1277" y="30668"/>
                  </a:lnTo>
                  <a:lnTo>
                    <a:pt x="-1277" y="29875"/>
                  </a:lnTo>
                  <a:lnTo>
                    <a:pt x="-1277" y="4297"/>
                  </a:lnTo>
                  <a:lnTo>
                    <a:pt x="-1277" y="3504"/>
                  </a:lnTo>
                  <a:cubicBezTo>
                    <a:pt x="-1277" y="493"/>
                    <a:pt x="223" y="-1018"/>
                    <a:pt x="3234" y="-1018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4DE044C-4F70-7DC1-9C08-4591804B2A84}"/>
                </a:ext>
              </a:extLst>
            </p:cNvPr>
            <p:cNvSpPr/>
            <p:nvPr/>
          </p:nvSpPr>
          <p:spPr>
            <a:xfrm>
              <a:off x="4099728" y="3083103"/>
              <a:ext cx="36820" cy="52720"/>
            </a:xfrm>
            <a:custGeom>
              <a:avLst/>
              <a:gdLst>
                <a:gd name="connsiteX0" fmla="*/ 7941 w 47827"/>
                <a:gd name="connsiteY0" fmla="*/ 8037 h 68480"/>
                <a:gd name="connsiteX1" fmla="*/ 7941 w 47827"/>
                <a:gd name="connsiteY1" fmla="*/ 26135 h 68480"/>
                <a:gd name="connsiteX2" fmla="*/ 26561 w 47827"/>
                <a:gd name="connsiteY2" fmla="*/ 26135 h 68480"/>
                <a:gd name="connsiteX3" fmla="*/ 26561 w 47827"/>
                <a:gd name="connsiteY3" fmla="*/ 25940 h 68480"/>
                <a:gd name="connsiteX4" fmla="*/ 37138 w 47827"/>
                <a:gd name="connsiteY4" fmla="*/ 16298 h 68480"/>
                <a:gd name="connsiteX5" fmla="*/ 35181 w 47827"/>
                <a:gd name="connsiteY5" fmla="*/ 10787 h 68480"/>
                <a:gd name="connsiteX6" fmla="*/ 29887 w 47827"/>
                <a:gd name="connsiteY6" fmla="*/ 8428 h 68480"/>
                <a:gd name="connsiteX7" fmla="*/ 27735 w 47827"/>
                <a:gd name="connsiteY7" fmla="*/ 8037 h 68480"/>
                <a:gd name="connsiteX8" fmla="*/ 26952 w 47827"/>
                <a:gd name="connsiteY8" fmla="*/ 8037 h 68480"/>
                <a:gd name="connsiteX9" fmla="*/ 3234 w 47827"/>
                <a:gd name="connsiteY9" fmla="*/ -1018 h 68480"/>
                <a:gd name="connsiteX10" fmla="*/ 28322 w 47827"/>
                <a:gd name="connsiteY10" fmla="*/ -1018 h 68480"/>
                <a:gd name="connsiteX11" fmla="*/ 32246 w 47827"/>
                <a:gd name="connsiteY11" fmla="*/ -627 h 68480"/>
                <a:gd name="connsiteX12" fmla="*/ 41649 w 47827"/>
                <a:gd name="connsiteY12" fmla="*/ 4102 h 68480"/>
                <a:gd name="connsiteX13" fmla="*/ 44986 w 47827"/>
                <a:gd name="connsiteY13" fmla="*/ 8624 h 68480"/>
                <a:gd name="connsiteX14" fmla="*/ 46551 w 47827"/>
                <a:gd name="connsiteY14" fmla="*/ 16494 h 68480"/>
                <a:gd name="connsiteX15" fmla="*/ 26952 w 47827"/>
                <a:gd name="connsiteY15" fmla="*/ 35190 h 68480"/>
                <a:gd name="connsiteX16" fmla="*/ 7941 w 47827"/>
                <a:gd name="connsiteY16" fmla="*/ 35190 h 68480"/>
                <a:gd name="connsiteX17" fmla="*/ 7941 w 47827"/>
                <a:gd name="connsiteY17" fmla="*/ 62941 h 68480"/>
                <a:gd name="connsiteX18" fmla="*/ 3234 w 47827"/>
                <a:gd name="connsiteY18" fmla="*/ 67463 h 68480"/>
                <a:gd name="connsiteX19" fmla="*/ -1277 w 47827"/>
                <a:gd name="connsiteY19" fmla="*/ 62941 h 68480"/>
                <a:gd name="connsiteX20" fmla="*/ -1277 w 47827"/>
                <a:gd name="connsiteY20" fmla="*/ 31451 h 68480"/>
                <a:gd name="connsiteX21" fmla="*/ -1277 w 47827"/>
                <a:gd name="connsiteY21" fmla="*/ 30668 h 68480"/>
                <a:gd name="connsiteX22" fmla="*/ -1277 w 47827"/>
                <a:gd name="connsiteY22" fmla="*/ 29875 h 68480"/>
                <a:gd name="connsiteX23" fmla="*/ -1277 w 47827"/>
                <a:gd name="connsiteY23" fmla="*/ 4297 h 68480"/>
                <a:gd name="connsiteX24" fmla="*/ -1277 w 47827"/>
                <a:gd name="connsiteY24" fmla="*/ 3504 h 68480"/>
                <a:gd name="connsiteX25" fmla="*/ 3234 w 47827"/>
                <a:gd name="connsiteY25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827" h="68480">
                  <a:moveTo>
                    <a:pt x="7941" y="8037"/>
                  </a:moveTo>
                  <a:lnTo>
                    <a:pt x="7941" y="26135"/>
                  </a:lnTo>
                  <a:lnTo>
                    <a:pt x="26561" y="26135"/>
                  </a:lnTo>
                  <a:lnTo>
                    <a:pt x="26561" y="25940"/>
                  </a:lnTo>
                  <a:cubicBezTo>
                    <a:pt x="33355" y="26070"/>
                    <a:pt x="36877" y="22863"/>
                    <a:pt x="37138" y="16298"/>
                  </a:cubicBezTo>
                  <a:cubicBezTo>
                    <a:pt x="37138" y="13809"/>
                    <a:pt x="36485" y="11972"/>
                    <a:pt x="35181" y="10787"/>
                  </a:cubicBezTo>
                  <a:cubicBezTo>
                    <a:pt x="34007" y="9613"/>
                    <a:pt x="32246" y="8819"/>
                    <a:pt x="29887" y="8428"/>
                  </a:cubicBezTo>
                  <a:cubicBezTo>
                    <a:pt x="29235" y="8298"/>
                    <a:pt x="28518" y="8167"/>
                    <a:pt x="27735" y="8037"/>
                  </a:cubicBezTo>
                  <a:lnTo>
                    <a:pt x="26952" y="8037"/>
                  </a:lnTo>
                  <a:close/>
                  <a:moveTo>
                    <a:pt x="3234" y="-1018"/>
                  </a:moveTo>
                  <a:lnTo>
                    <a:pt x="28322" y="-1018"/>
                  </a:lnTo>
                  <a:cubicBezTo>
                    <a:pt x="29626" y="-888"/>
                    <a:pt x="30931" y="-757"/>
                    <a:pt x="32246" y="-627"/>
                  </a:cubicBezTo>
                  <a:cubicBezTo>
                    <a:pt x="36159" y="167"/>
                    <a:pt x="39301" y="1732"/>
                    <a:pt x="41649" y="4102"/>
                  </a:cubicBezTo>
                  <a:cubicBezTo>
                    <a:pt x="43083" y="5406"/>
                    <a:pt x="44203" y="6917"/>
                    <a:pt x="44986" y="8624"/>
                  </a:cubicBezTo>
                  <a:cubicBezTo>
                    <a:pt x="46029" y="10982"/>
                    <a:pt x="46551" y="13613"/>
                    <a:pt x="46551" y="16494"/>
                  </a:cubicBezTo>
                  <a:cubicBezTo>
                    <a:pt x="46160" y="28961"/>
                    <a:pt x="39627" y="35190"/>
                    <a:pt x="26952" y="35190"/>
                  </a:cubicBezTo>
                  <a:lnTo>
                    <a:pt x="7941" y="35190"/>
                  </a:lnTo>
                  <a:lnTo>
                    <a:pt x="7941" y="62941"/>
                  </a:lnTo>
                  <a:cubicBezTo>
                    <a:pt x="7941" y="65952"/>
                    <a:pt x="6365" y="67463"/>
                    <a:pt x="3234" y="67463"/>
                  </a:cubicBezTo>
                  <a:cubicBezTo>
                    <a:pt x="223" y="67463"/>
                    <a:pt x="-1277" y="65952"/>
                    <a:pt x="-1277" y="62941"/>
                  </a:cubicBezTo>
                  <a:lnTo>
                    <a:pt x="-1277" y="31451"/>
                  </a:lnTo>
                  <a:lnTo>
                    <a:pt x="-1277" y="30668"/>
                  </a:lnTo>
                  <a:lnTo>
                    <a:pt x="-1277" y="29875"/>
                  </a:lnTo>
                  <a:lnTo>
                    <a:pt x="-1277" y="4297"/>
                  </a:lnTo>
                  <a:lnTo>
                    <a:pt x="-1277" y="3504"/>
                  </a:lnTo>
                  <a:cubicBezTo>
                    <a:pt x="-1277" y="493"/>
                    <a:pt x="223" y="-1018"/>
                    <a:pt x="3234" y="-1018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4E7DF78-BFE3-A888-F5E0-4E76907DE970}"/>
                </a:ext>
              </a:extLst>
            </p:cNvPr>
            <p:cNvSpPr/>
            <p:nvPr/>
          </p:nvSpPr>
          <p:spPr>
            <a:xfrm>
              <a:off x="4167511" y="3083103"/>
              <a:ext cx="42678" cy="52720"/>
            </a:xfrm>
            <a:custGeom>
              <a:avLst/>
              <a:gdLst>
                <a:gd name="connsiteX0" fmla="*/ 3202 w 55436"/>
                <a:gd name="connsiteY0" fmla="*/ -1018 h 68480"/>
                <a:gd name="connsiteX1" fmla="*/ 49681 w 55436"/>
                <a:gd name="connsiteY1" fmla="*/ -1018 h 68480"/>
                <a:gd name="connsiteX2" fmla="*/ 54160 w 55436"/>
                <a:gd name="connsiteY2" fmla="*/ 3352 h 68480"/>
                <a:gd name="connsiteX3" fmla="*/ 49486 w 55436"/>
                <a:gd name="connsiteY3" fmla="*/ 7917 h 68480"/>
                <a:gd name="connsiteX4" fmla="*/ 31985 w 55436"/>
                <a:gd name="connsiteY4" fmla="*/ 7917 h 68480"/>
                <a:gd name="connsiteX5" fmla="*/ 31985 w 55436"/>
                <a:gd name="connsiteY5" fmla="*/ 62898 h 68480"/>
                <a:gd name="connsiteX6" fmla="*/ 31985 w 55436"/>
                <a:gd name="connsiteY6" fmla="*/ 63093 h 68480"/>
                <a:gd name="connsiteX7" fmla="*/ 31789 w 55436"/>
                <a:gd name="connsiteY7" fmla="*/ 63093 h 68480"/>
                <a:gd name="connsiteX8" fmla="*/ 27311 w 55436"/>
                <a:gd name="connsiteY8" fmla="*/ 67463 h 68480"/>
                <a:gd name="connsiteX9" fmla="*/ 22648 w 55436"/>
                <a:gd name="connsiteY9" fmla="*/ 62898 h 68480"/>
                <a:gd name="connsiteX10" fmla="*/ 22648 w 55436"/>
                <a:gd name="connsiteY10" fmla="*/ 7917 h 68480"/>
                <a:gd name="connsiteX11" fmla="*/ 3386 w 55436"/>
                <a:gd name="connsiteY11" fmla="*/ 7917 h 68480"/>
                <a:gd name="connsiteX12" fmla="*/ -1277 w 55436"/>
                <a:gd name="connsiteY12" fmla="*/ 3352 h 68480"/>
                <a:gd name="connsiteX13" fmla="*/ 3202 w 55436"/>
                <a:gd name="connsiteY13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436" h="68480">
                  <a:moveTo>
                    <a:pt x="3202" y="-1018"/>
                  </a:moveTo>
                  <a:lnTo>
                    <a:pt x="49681" y="-1018"/>
                  </a:lnTo>
                  <a:cubicBezTo>
                    <a:pt x="52671" y="-888"/>
                    <a:pt x="54160" y="569"/>
                    <a:pt x="54160" y="3352"/>
                  </a:cubicBezTo>
                  <a:cubicBezTo>
                    <a:pt x="54160" y="6395"/>
                    <a:pt x="52606" y="7917"/>
                    <a:pt x="49486" y="7917"/>
                  </a:cubicBezTo>
                  <a:lnTo>
                    <a:pt x="31985" y="7917"/>
                  </a:lnTo>
                  <a:lnTo>
                    <a:pt x="31985" y="62898"/>
                  </a:lnTo>
                  <a:lnTo>
                    <a:pt x="31985" y="63093"/>
                  </a:lnTo>
                  <a:lnTo>
                    <a:pt x="31789" y="63093"/>
                  </a:lnTo>
                  <a:cubicBezTo>
                    <a:pt x="31789" y="66006"/>
                    <a:pt x="30300" y="67463"/>
                    <a:pt x="27311" y="67463"/>
                  </a:cubicBezTo>
                  <a:cubicBezTo>
                    <a:pt x="24202" y="67463"/>
                    <a:pt x="22648" y="65941"/>
                    <a:pt x="22648" y="62898"/>
                  </a:cubicBezTo>
                  <a:lnTo>
                    <a:pt x="22648" y="7917"/>
                  </a:lnTo>
                  <a:lnTo>
                    <a:pt x="3386" y="7917"/>
                  </a:lnTo>
                  <a:cubicBezTo>
                    <a:pt x="277" y="7917"/>
                    <a:pt x="-1277" y="6395"/>
                    <a:pt x="-1277" y="3352"/>
                  </a:cubicBezTo>
                  <a:cubicBezTo>
                    <a:pt x="-1277" y="569"/>
                    <a:pt x="212" y="-888"/>
                    <a:pt x="3202" y="-1018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F0A9847-B51F-C78A-12E5-62611191D3B5}"/>
                </a:ext>
              </a:extLst>
            </p:cNvPr>
            <p:cNvSpPr/>
            <p:nvPr/>
          </p:nvSpPr>
          <p:spPr>
            <a:xfrm>
              <a:off x="4241154" y="3083106"/>
              <a:ext cx="40166" cy="52720"/>
            </a:xfrm>
            <a:custGeom>
              <a:avLst/>
              <a:gdLst>
                <a:gd name="connsiteX0" fmla="*/ 31482 w 52175"/>
                <a:gd name="connsiteY0" fmla="*/ 35656 h 68480"/>
                <a:gd name="connsiteX1" fmla="*/ 34570 w 52175"/>
                <a:gd name="connsiteY1" fmla="*/ 37938 h 68480"/>
                <a:gd name="connsiteX2" fmla="*/ 49277 w 52175"/>
                <a:gd name="connsiteY2" fmla="*/ 59374 h 68480"/>
                <a:gd name="connsiteX3" fmla="*/ 48299 w 52175"/>
                <a:gd name="connsiteY3" fmla="*/ 66320 h 68480"/>
                <a:gd name="connsiteX4" fmla="*/ 41429 w 52175"/>
                <a:gd name="connsiteY4" fmla="*/ 65124 h 68480"/>
                <a:gd name="connsiteX5" fmla="*/ 26526 w 52175"/>
                <a:gd name="connsiteY5" fmla="*/ 43689 h 68480"/>
                <a:gd name="connsiteX6" fmla="*/ 27700 w 52175"/>
                <a:gd name="connsiteY6" fmla="*/ 36743 h 68480"/>
                <a:gd name="connsiteX7" fmla="*/ 31482 w 52175"/>
                <a:gd name="connsiteY7" fmla="*/ 35656 h 68480"/>
                <a:gd name="connsiteX8" fmla="*/ 18145 w 52175"/>
                <a:gd name="connsiteY8" fmla="*/ 35656 h 68480"/>
                <a:gd name="connsiteX9" fmla="*/ 21819 w 52175"/>
                <a:gd name="connsiteY9" fmla="*/ 36743 h 68480"/>
                <a:gd name="connsiteX10" fmla="*/ 22993 w 52175"/>
                <a:gd name="connsiteY10" fmla="*/ 43689 h 68480"/>
                <a:gd name="connsiteX11" fmla="*/ 8286 w 52175"/>
                <a:gd name="connsiteY11" fmla="*/ 65124 h 68480"/>
                <a:gd name="connsiteX12" fmla="*/ 1416 w 52175"/>
                <a:gd name="connsiteY12" fmla="*/ 66320 h 68480"/>
                <a:gd name="connsiteX13" fmla="*/ 242 w 52175"/>
                <a:gd name="connsiteY13" fmla="*/ 59374 h 68480"/>
                <a:gd name="connsiteX14" fmla="*/ 14949 w 52175"/>
                <a:gd name="connsiteY14" fmla="*/ 37938 h 68480"/>
                <a:gd name="connsiteX15" fmla="*/ 18145 w 52175"/>
                <a:gd name="connsiteY15" fmla="*/ 35656 h 68480"/>
                <a:gd name="connsiteX16" fmla="*/ 44863 w 52175"/>
                <a:gd name="connsiteY16" fmla="*/ -965 h 68480"/>
                <a:gd name="connsiteX17" fmla="*/ 48494 w 52175"/>
                <a:gd name="connsiteY17" fmla="*/ 219 h 68480"/>
                <a:gd name="connsiteX18" fmla="*/ 49668 w 52175"/>
                <a:gd name="connsiteY18" fmla="*/ 6970 h 68480"/>
                <a:gd name="connsiteX19" fmla="*/ 34961 w 52175"/>
                <a:gd name="connsiteY19" fmla="*/ 28405 h 68480"/>
                <a:gd name="connsiteX20" fmla="*/ 28091 w 52175"/>
                <a:gd name="connsiteY20" fmla="*/ 29601 h 68480"/>
                <a:gd name="connsiteX21" fmla="*/ 26917 w 52175"/>
                <a:gd name="connsiteY21" fmla="*/ 22851 h 68480"/>
                <a:gd name="connsiteX22" fmla="*/ 41820 w 52175"/>
                <a:gd name="connsiteY22" fmla="*/ 1415 h 68480"/>
                <a:gd name="connsiteX23" fmla="*/ 44863 w 52175"/>
                <a:gd name="connsiteY23" fmla="*/ -965 h 68480"/>
                <a:gd name="connsiteX24" fmla="*/ 4710 w 52175"/>
                <a:gd name="connsiteY24" fmla="*/ -965 h 68480"/>
                <a:gd name="connsiteX25" fmla="*/ 7895 w 52175"/>
                <a:gd name="connsiteY25" fmla="*/ 1415 h 68480"/>
                <a:gd name="connsiteX26" fmla="*/ 22602 w 52175"/>
                <a:gd name="connsiteY26" fmla="*/ 22851 h 68480"/>
                <a:gd name="connsiteX27" fmla="*/ 21428 w 52175"/>
                <a:gd name="connsiteY27" fmla="*/ 29601 h 68480"/>
                <a:gd name="connsiteX28" fmla="*/ 14754 w 52175"/>
                <a:gd name="connsiteY28" fmla="*/ 28405 h 68480"/>
                <a:gd name="connsiteX29" fmla="*/ -149 w 52175"/>
                <a:gd name="connsiteY29" fmla="*/ 6970 h 68480"/>
                <a:gd name="connsiteX30" fmla="*/ 1025 w 52175"/>
                <a:gd name="connsiteY30" fmla="*/ 219 h 68480"/>
                <a:gd name="connsiteX31" fmla="*/ 4710 w 52175"/>
                <a:gd name="connsiteY31" fmla="*/ -965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75" h="68480">
                  <a:moveTo>
                    <a:pt x="31482" y="35656"/>
                  </a:moveTo>
                  <a:cubicBezTo>
                    <a:pt x="32624" y="35851"/>
                    <a:pt x="33656" y="36612"/>
                    <a:pt x="34570" y="37938"/>
                  </a:cubicBezTo>
                  <a:lnTo>
                    <a:pt x="49277" y="59374"/>
                  </a:lnTo>
                  <a:cubicBezTo>
                    <a:pt x="51244" y="62146"/>
                    <a:pt x="50918" y="64461"/>
                    <a:pt x="48299" y="66320"/>
                  </a:cubicBezTo>
                  <a:cubicBezTo>
                    <a:pt x="45548" y="68168"/>
                    <a:pt x="43266" y="67776"/>
                    <a:pt x="41429" y="65124"/>
                  </a:cubicBezTo>
                  <a:lnTo>
                    <a:pt x="26526" y="43689"/>
                  </a:lnTo>
                  <a:cubicBezTo>
                    <a:pt x="24700" y="41047"/>
                    <a:pt x="25091" y="38732"/>
                    <a:pt x="27700" y="36743"/>
                  </a:cubicBezTo>
                  <a:cubicBezTo>
                    <a:pt x="29080" y="35819"/>
                    <a:pt x="30330" y="35449"/>
                    <a:pt x="31482" y="35656"/>
                  </a:cubicBezTo>
                  <a:close/>
                  <a:moveTo>
                    <a:pt x="18145" y="35656"/>
                  </a:moveTo>
                  <a:cubicBezTo>
                    <a:pt x="19286" y="35449"/>
                    <a:pt x="20515" y="35819"/>
                    <a:pt x="21819" y="36743"/>
                  </a:cubicBezTo>
                  <a:cubicBezTo>
                    <a:pt x="24569" y="38732"/>
                    <a:pt x="24960" y="41047"/>
                    <a:pt x="22993" y="43689"/>
                  </a:cubicBezTo>
                  <a:lnTo>
                    <a:pt x="8286" y="65124"/>
                  </a:lnTo>
                  <a:cubicBezTo>
                    <a:pt x="6318" y="67776"/>
                    <a:pt x="4036" y="68168"/>
                    <a:pt x="1416" y="66320"/>
                  </a:cubicBezTo>
                  <a:cubicBezTo>
                    <a:pt x="-1323" y="64461"/>
                    <a:pt x="-1714" y="62146"/>
                    <a:pt x="242" y="59374"/>
                  </a:cubicBezTo>
                  <a:lnTo>
                    <a:pt x="14949" y="37938"/>
                  </a:lnTo>
                  <a:cubicBezTo>
                    <a:pt x="15939" y="36612"/>
                    <a:pt x="16993" y="35851"/>
                    <a:pt x="18145" y="35656"/>
                  </a:cubicBezTo>
                  <a:close/>
                  <a:moveTo>
                    <a:pt x="44863" y="-965"/>
                  </a:moveTo>
                  <a:cubicBezTo>
                    <a:pt x="45972" y="-1172"/>
                    <a:pt x="47190" y="-770"/>
                    <a:pt x="48494" y="219"/>
                  </a:cubicBezTo>
                  <a:cubicBezTo>
                    <a:pt x="51244" y="2078"/>
                    <a:pt x="51635" y="4328"/>
                    <a:pt x="49668" y="6970"/>
                  </a:cubicBezTo>
                  <a:lnTo>
                    <a:pt x="34961" y="28405"/>
                  </a:lnTo>
                  <a:cubicBezTo>
                    <a:pt x="32993" y="31188"/>
                    <a:pt x="30711" y="31579"/>
                    <a:pt x="28091" y="29601"/>
                  </a:cubicBezTo>
                  <a:cubicBezTo>
                    <a:pt x="25482" y="27742"/>
                    <a:pt x="25091" y="25492"/>
                    <a:pt x="26917" y="22851"/>
                  </a:cubicBezTo>
                  <a:lnTo>
                    <a:pt x="41820" y="1415"/>
                  </a:lnTo>
                  <a:cubicBezTo>
                    <a:pt x="42744" y="24"/>
                    <a:pt x="43755" y="-770"/>
                    <a:pt x="44863" y="-965"/>
                  </a:cubicBezTo>
                  <a:close/>
                  <a:moveTo>
                    <a:pt x="4710" y="-965"/>
                  </a:moveTo>
                  <a:cubicBezTo>
                    <a:pt x="5851" y="-770"/>
                    <a:pt x="6916" y="24"/>
                    <a:pt x="7895" y="1415"/>
                  </a:cubicBezTo>
                  <a:lnTo>
                    <a:pt x="22602" y="22851"/>
                  </a:lnTo>
                  <a:cubicBezTo>
                    <a:pt x="24569" y="25492"/>
                    <a:pt x="24178" y="27742"/>
                    <a:pt x="21428" y="29601"/>
                  </a:cubicBezTo>
                  <a:cubicBezTo>
                    <a:pt x="18808" y="31579"/>
                    <a:pt x="16591" y="31188"/>
                    <a:pt x="14754" y="28405"/>
                  </a:cubicBezTo>
                  <a:lnTo>
                    <a:pt x="-149" y="6970"/>
                  </a:lnTo>
                  <a:cubicBezTo>
                    <a:pt x="-1975" y="4328"/>
                    <a:pt x="-1584" y="2078"/>
                    <a:pt x="1025" y="219"/>
                  </a:cubicBezTo>
                  <a:cubicBezTo>
                    <a:pt x="2340" y="-770"/>
                    <a:pt x="3557" y="-1172"/>
                    <a:pt x="4710" y="-965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5C5E60D9-3B9D-6BEF-9FED-AA636D00ED2C}"/>
                </a:ext>
              </a:extLst>
            </p:cNvPr>
            <p:cNvSpPr/>
            <p:nvPr/>
          </p:nvSpPr>
          <p:spPr>
            <a:xfrm>
              <a:off x="4313120" y="3127454"/>
              <a:ext cx="8365" cy="8370"/>
            </a:xfrm>
            <a:custGeom>
              <a:avLst/>
              <a:gdLst>
                <a:gd name="connsiteX0" fmla="*/ 4005 w 10866"/>
                <a:gd name="connsiteY0" fmla="*/ -1016 h 10872"/>
                <a:gd name="connsiteX1" fmla="*/ 8070 w 10866"/>
                <a:gd name="connsiteY1" fmla="*/ -16 h 10872"/>
                <a:gd name="connsiteX2" fmla="*/ 9516 w 10866"/>
                <a:gd name="connsiteY2" fmla="*/ 6289 h 10872"/>
                <a:gd name="connsiteX3" fmla="*/ 6429 w 10866"/>
                <a:gd name="connsiteY3" fmla="*/ 9854 h 10872"/>
                <a:gd name="connsiteX4" fmla="*/ 1690 w 10866"/>
                <a:gd name="connsiteY4" fmla="*/ 9854 h 10872"/>
                <a:gd name="connsiteX5" fmla="*/ -1191 w 10866"/>
                <a:gd name="connsiteY5" fmla="*/ 6289 h 10872"/>
                <a:gd name="connsiteX6" fmla="*/ 37 w 10866"/>
                <a:gd name="connsiteY6" fmla="*/ 191 h 10872"/>
                <a:gd name="connsiteX7" fmla="*/ 4005 w 10866"/>
                <a:gd name="connsiteY7" fmla="*/ -1016 h 10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6" h="10872">
                  <a:moveTo>
                    <a:pt x="4005" y="-1016"/>
                  </a:moveTo>
                  <a:cubicBezTo>
                    <a:pt x="5342" y="-1048"/>
                    <a:pt x="6701" y="-711"/>
                    <a:pt x="8070" y="-16"/>
                  </a:cubicBezTo>
                  <a:cubicBezTo>
                    <a:pt x="9310" y="1669"/>
                    <a:pt x="9788" y="3767"/>
                    <a:pt x="9516" y="6289"/>
                  </a:cubicBezTo>
                  <a:cubicBezTo>
                    <a:pt x="8831" y="7821"/>
                    <a:pt x="7799" y="9017"/>
                    <a:pt x="6429" y="9854"/>
                  </a:cubicBezTo>
                  <a:lnTo>
                    <a:pt x="1690" y="9854"/>
                  </a:lnTo>
                  <a:cubicBezTo>
                    <a:pt x="179" y="9017"/>
                    <a:pt x="-778" y="7821"/>
                    <a:pt x="-1191" y="6289"/>
                  </a:cubicBezTo>
                  <a:cubicBezTo>
                    <a:pt x="-1473" y="3908"/>
                    <a:pt x="-1060" y="1876"/>
                    <a:pt x="37" y="191"/>
                  </a:cubicBezTo>
                  <a:cubicBezTo>
                    <a:pt x="1342" y="-570"/>
                    <a:pt x="2668" y="-983"/>
                    <a:pt x="4005" y="-1016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1A95F17-C51D-447E-D5AB-7F058B57E214}"/>
                </a:ext>
              </a:extLst>
            </p:cNvPr>
            <p:cNvSpPr/>
            <p:nvPr/>
          </p:nvSpPr>
          <p:spPr>
            <a:xfrm>
              <a:off x="4354124" y="3084778"/>
              <a:ext cx="41004" cy="51045"/>
            </a:xfrm>
            <a:custGeom>
              <a:avLst/>
              <a:gdLst>
                <a:gd name="connsiteX0" fmla="*/ 31398 w 53262"/>
                <a:gd name="connsiteY0" fmla="*/ -1018 h 66306"/>
                <a:gd name="connsiteX1" fmla="*/ 45257 w 53262"/>
                <a:gd name="connsiteY1" fmla="*/ 2156 h 66306"/>
                <a:gd name="connsiteX2" fmla="*/ 47431 w 53262"/>
                <a:gd name="connsiteY2" fmla="*/ 3743 h 66306"/>
                <a:gd name="connsiteX3" fmla="*/ 48421 w 53262"/>
                <a:gd name="connsiteY3" fmla="*/ 6526 h 66306"/>
                <a:gd name="connsiteX4" fmla="*/ 47040 w 53262"/>
                <a:gd name="connsiteY4" fmla="*/ 9700 h 66306"/>
                <a:gd name="connsiteX5" fmla="*/ 44062 w 53262"/>
                <a:gd name="connsiteY5" fmla="*/ 10895 h 66306"/>
                <a:gd name="connsiteX6" fmla="*/ 41888 w 53262"/>
                <a:gd name="connsiteY6" fmla="*/ 10298 h 66306"/>
                <a:gd name="connsiteX7" fmla="*/ 31398 w 53262"/>
                <a:gd name="connsiteY7" fmla="*/ 7917 h 66306"/>
                <a:gd name="connsiteX8" fmla="*/ 22083 w 53262"/>
                <a:gd name="connsiteY8" fmla="*/ 9700 h 66306"/>
                <a:gd name="connsiteX9" fmla="*/ 14365 w 53262"/>
                <a:gd name="connsiteY9" fmla="*/ 14863 h 66306"/>
                <a:gd name="connsiteX10" fmla="*/ 9212 w 53262"/>
                <a:gd name="connsiteY10" fmla="*/ 22602 h 66306"/>
                <a:gd name="connsiteX11" fmla="*/ 7430 w 53262"/>
                <a:gd name="connsiteY11" fmla="*/ 32135 h 66306"/>
                <a:gd name="connsiteX12" fmla="*/ 9212 w 53262"/>
                <a:gd name="connsiteY12" fmla="*/ 41668 h 66306"/>
                <a:gd name="connsiteX13" fmla="*/ 14365 w 53262"/>
                <a:gd name="connsiteY13" fmla="*/ 49212 h 66306"/>
                <a:gd name="connsiteX14" fmla="*/ 22083 w 53262"/>
                <a:gd name="connsiteY14" fmla="*/ 54571 h 66306"/>
                <a:gd name="connsiteX15" fmla="*/ 31398 w 53262"/>
                <a:gd name="connsiteY15" fmla="*/ 56354 h 66306"/>
                <a:gd name="connsiteX16" fmla="*/ 44464 w 53262"/>
                <a:gd name="connsiteY16" fmla="*/ 52386 h 66306"/>
                <a:gd name="connsiteX17" fmla="*/ 47627 w 53262"/>
                <a:gd name="connsiteY17" fmla="*/ 50995 h 66306"/>
                <a:gd name="connsiteX18" fmla="*/ 50801 w 53262"/>
                <a:gd name="connsiteY18" fmla="*/ 52386 h 66306"/>
                <a:gd name="connsiteX19" fmla="*/ 51986 w 53262"/>
                <a:gd name="connsiteY19" fmla="*/ 55560 h 66306"/>
                <a:gd name="connsiteX20" fmla="*/ 50008 w 53262"/>
                <a:gd name="connsiteY20" fmla="*/ 59332 h 66306"/>
                <a:gd name="connsiteX21" fmla="*/ 31398 w 53262"/>
                <a:gd name="connsiteY21" fmla="*/ 65289 h 66306"/>
                <a:gd name="connsiteX22" fmla="*/ 18724 w 53262"/>
                <a:gd name="connsiteY22" fmla="*/ 62713 h 66306"/>
                <a:gd name="connsiteX23" fmla="*/ 8223 w 53262"/>
                <a:gd name="connsiteY23" fmla="*/ 55560 h 66306"/>
                <a:gd name="connsiteX24" fmla="*/ 1299 w 53262"/>
                <a:gd name="connsiteY24" fmla="*/ 45038 h 66306"/>
                <a:gd name="connsiteX25" fmla="*/ -1277 w 53262"/>
                <a:gd name="connsiteY25" fmla="*/ 32135 h 66306"/>
                <a:gd name="connsiteX26" fmla="*/ 1299 w 53262"/>
                <a:gd name="connsiteY26" fmla="*/ 19233 h 66306"/>
                <a:gd name="connsiteX27" fmla="*/ 8223 w 53262"/>
                <a:gd name="connsiteY27" fmla="*/ 8711 h 66306"/>
                <a:gd name="connsiteX28" fmla="*/ 18724 w 53262"/>
                <a:gd name="connsiteY28" fmla="*/ 1558 h 66306"/>
                <a:gd name="connsiteX29" fmla="*/ 31398 w 53262"/>
                <a:gd name="connsiteY29" fmla="*/ -1018 h 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262" h="66306">
                  <a:moveTo>
                    <a:pt x="31398" y="-1018"/>
                  </a:moveTo>
                  <a:cubicBezTo>
                    <a:pt x="36279" y="-1018"/>
                    <a:pt x="40899" y="36"/>
                    <a:pt x="45257" y="2156"/>
                  </a:cubicBezTo>
                  <a:cubicBezTo>
                    <a:pt x="46181" y="2558"/>
                    <a:pt x="46899" y="3080"/>
                    <a:pt x="47431" y="3743"/>
                  </a:cubicBezTo>
                  <a:cubicBezTo>
                    <a:pt x="48094" y="4537"/>
                    <a:pt x="48421" y="5471"/>
                    <a:pt x="48421" y="6526"/>
                  </a:cubicBezTo>
                  <a:cubicBezTo>
                    <a:pt x="48421" y="7722"/>
                    <a:pt x="47964" y="8776"/>
                    <a:pt x="47040" y="9700"/>
                  </a:cubicBezTo>
                  <a:cubicBezTo>
                    <a:pt x="46247" y="10493"/>
                    <a:pt x="45257" y="10895"/>
                    <a:pt x="44062" y="10895"/>
                  </a:cubicBezTo>
                  <a:cubicBezTo>
                    <a:pt x="43279" y="10895"/>
                    <a:pt x="42551" y="10700"/>
                    <a:pt x="41888" y="10298"/>
                  </a:cubicBezTo>
                  <a:cubicBezTo>
                    <a:pt x="38583" y="8711"/>
                    <a:pt x="35094" y="7917"/>
                    <a:pt x="31398" y="7917"/>
                  </a:cubicBezTo>
                  <a:cubicBezTo>
                    <a:pt x="28094" y="7917"/>
                    <a:pt x="24996" y="8515"/>
                    <a:pt x="22083" y="9700"/>
                  </a:cubicBezTo>
                  <a:cubicBezTo>
                    <a:pt x="19180" y="11026"/>
                    <a:pt x="16604" y="12743"/>
                    <a:pt x="14365" y="14863"/>
                  </a:cubicBezTo>
                  <a:cubicBezTo>
                    <a:pt x="12256" y="17113"/>
                    <a:pt x="10539" y="19689"/>
                    <a:pt x="9212" y="22602"/>
                  </a:cubicBezTo>
                  <a:cubicBezTo>
                    <a:pt x="8028" y="25646"/>
                    <a:pt x="7430" y="28831"/>
                    <a:pt x="7430" y="32135"/>
                  </a:cubicBezTo>
                  <a:cubicBezTo>
                    <a:pt x="7430" y="35440"/>
                    <a:pt x="8028" y="38625"/>
                    <a:pt x="9212" y="41668"/>
                  </a:cubicBezTo>
                  <a:cubicBezTo>
                    <a:pt x="10539" y="44440"/>
                    <a:pt x="12256" y="46962"/>
                    <a:pt x="14365" y="49212"/>
                  </a:cubicBezTo>
                  <a:cubicBezTo>
                    <a:pt x="16604" y="51462"/>
                    <a:pt x="19180" y="53245"/>
                    <a:pt x="22083" y="54571"/>
                  </a:cubicBezTo>
                  <a:cubicBezTo>
                    <a:pt x="24996" y="55756"/>
                    <a:pt x="28094" y="56354"/>
                    <a:pt x="31398" y="56354"/>
                  </a:cubicBezTo>
                  <a:cubicBezTo>
                    <a:pt x="36148" y="56354"/>
                    <a:pt x="40507" y="55028"/>
                    <a:pt x="44464" y="52386"/>
                  </a:cubicBezTo>
                  <a:cubicBezTo>
                    <a:pt x="45388" y="51462"/>
                    <a:pt x="46442" y="50995"/>
                    <a:pt x="47627" y="50995"/>
                  </a:cubicBezTo>
                  <a:cubicBezTo>
                    <a:pt x="48823" y="50995"/>
                    <a:pt x="49877" y="51462"/>
                    <a:pt x="50801" y="52386"/>
                  </a:cubicBezTo>
                  <a:cubicBezTo>
                    <a:pt x="51595" y="53310"/>
                    <a:pt x="51986" y="54375"/>
                    <a:pt x="51986" y="55560"/>
                  </a:cubicBezTo>
                  <a:cubicBezTo>
                    <a:pt x="51986" y="57147"/>
                    <a:pt x="51323" y="58408"/>
                    <a:pt x="50008" y="59332"/>
                  </a:cubicBezTo>
                  <a:cubicBezTo>
                    <a:pt x="44333" y="63300"/>
                    <a:pt x="38127" y="65289"/>
                    <a:pt x="31398" y="65289"/>
                  </a:cubicBezTo>
                  <a:cubicBezTo>
                    <a:pt x="26909" y="65289"/>
                    <a:pt x="22680" y="64430"/>
                    <a:pt x="18724" y="62713"/>
                  </a:cubicBezTo>
                  <a:cubicBezTo>
                    <a:pt x="14756" y="60984"/>
                    <a:pt x="11267" y="58604"/>
                    <a:pt x="8223" y="55560"/>
                  </a:cubicBezTo>
                  <a:cubicBezTo>
                    <a:pt x="5191" y="52517"/>
                    <a:pt x="2886" y="49006"/>
                    <a:pt x="1299" y="45038"/>
                  </a:cubicBezTo>
                  <a:cubicBezTo>
                    <a:pt x="-418" y="40940"/>
                    <a:pt x="-1277" y="36636"/>
                    <a:pt x="-1277" y="32135"/>
                  </a:cubicBezTo>
                  <a:cubicBezTo>
                    <a:pt x="-1277" y="27635"/>
                    <a:pt x="-418" y="23331"/>
                    <a:pt x="1299" y="19233"/>
                  </a:cubicBezTo>
                  <a:cubicBezTo>
                    <a:pt x="2886" y="15265"/>
                    <a:pt x="5191" y="11754"/>
                    <a:pt x="8223" y="8711"/>
                  </a:cubicBezTo>
                  <a:cubicBezTo>
                    <a:pt x="11267" y="5667"/>
                    <a:pt x="14756" y="3286"/>
                    <a:pt x="18724" y="1558"/>
                  </a:cubicBezTo>
                  <a:cubicBezTo>
                    <a:pt x="22680" y="-159"/>
                    <a:pt x="26909" y="-1018"/>
                    <a:pt x="31398" y="-1018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163C4035-12F5-0536-978E-C166A9B85D29}"/>
                </a:ext>
              </a:extLst>
            </p:cNvPr>
            <p:cNvSpPr/>
            <p:nvPr/>
          </p:nvSpPr>
          <p:spPr>
            <a:xfrm>
              <a:off x="4428601" y="3083944"/>
              <a:ext cx="43514" cy="51878"/>
            </a:xfrm>
            <a:custGeom>
              <a:avLst/>
              <a:gdLst>
                <a:gd name="connsiteX0" fmla="*/ 50932 w 56523"/>
                <a:gd name="connsiteY0" fmla="*/ -935 h 67388"/>
                <a:gd name="connsiteX1" fmla="*/ 55247 w 56523"/>
                <a:gd name="connsiteY1" fmla="*/ 3392 h 67388"/>
                <a:gd name="connsiteX2" fmla="*/ 55247 w 56523"/>
                <a:gd name="connsiteY2" fmla="*/ 40534 h 67388"/>
                <a:gd name="connsiteX3" fmla="*/ 50932 w 56523"/>
                <a:gd name="connsiteY3" fmla="*/ 44860 h 67388"/>
                <a:gd name="connsiteX4" fmla="*/ 46616 w 56523"/>
                <a:gd name="connsiteY4" fmla="*/ 40534 h 67388"/>
                <a:gd name="connsiteX5" fmla="*/ 46616 w 56523"/>
                <a:gd name="connsiteY5" fmla="*/ 3392 h 67388"/>
                <a:gd name="connsiteX6" fmla="*/ 50932 w 56523"/>
                <a:gd name="connsiteY6" fmla="*/ -935 h 67388"/>
                <a:gd name="connsiteX7" fmla="*/ 3821 w 56523"/>
                <a:gd name="connsiteY7" fmla="*/ -978 h 67388"/>
                <a:gd name="connsiteX8" fmla="*/ 6571 w 56523"/>
                <a:gd name="connsiteY8" fmla="*/ 1033 h 67388"/>
                <a:gd name="connsiteX9" fmla="*/ 53279 w 56523"/>
                <a:gd name="connsiteY9" fmla="*/ 59209 h 67388"/>
                <a:gd name="connsiteX10" fmla="*/ 52301 w 56523"/>
                <a:gd name="connsiteY10" fmla="*/ 65296 h 67388"/>
                <a:gd name="connsiteX11" fmla="*/ 46214 w 56523"/>
                <a:gd name="connsiteY11" fmla="*/ 64318 h 67388"/>
                <a:gd name="connsiteX12" fmla="*/ 7354 w 56523"/>
                <a:gd name="connsiteY12" fmla="*/ 15772 h 67388"/>
                <a:gd name="connsiteX13" fmla="*/ 7354 w 56523"/>
                <a:gd name="connsiteY13" fmla="*/ 60383 h 67388"/>
                <a:gd name="connsiteX14" fmla="*/ 3038 w 56523"/>
                <a:gd name="connsiteY14" fmla="*/ 64709 h 67388"/>
                <a:gd name="connsiteX15" fmla="*/ -1277 w 56523"/>
                <a:gd name="connsiteY15" fmla="*/ 60383 h 67388"/>
                <a:gd name="connsiteX16" fmla="*/ -1277 w 56523"/>
                <a:gd name="connsiteY16" fmla="*/ 3587 h 67388"/>
                <a:gd name="connsiteX17" fmla="*/ 93 w 56523"/>
                <a:gd name="connsiteY17" fmla="*/ 446 h 67388"/>
                <a:gd name="connsiteX18" fmla="*/ 691 w 56523"/>
                <a:gd name="connsiteY18" fmla="*/ 54 h 67388"/>
                <a:gd name="connsiteX19" fmla="*/ 3821 w 56523"/>
                <a:gd name="connsiteY19" fmla="*/ -978 h 6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523" h="67388">
                  <a:moveTo>
                    <a:pt x="50932" y="-935"/>
                  </a:moveTo>
                  <a:cubicBezTo>
                    <a:pt x="53812" y="-935"/>
                    <a:pt x="55247" y="511"/>
                    <a:pt x="55247" y="3392"/>
                  </a:cubicBezTo>
                  <a:lnTo>
                    <a:pt x="55247" y="40534"/>
                  </a:lnTo>
                  <a:cubicBezTo>
                    <a:pt x="55247" y="43415"/>
                    <a:pt x="53812" y="44860"/>
                    <a:pt x="50932" y="44860"/>
                  </a:cubicBezTo>
                  <a:cubicBezTo>
                    <a:pt x="48051" y="44860"/>
                    <a:pt x="46616" y="43415"/>
                    <a:pt x="46616" y="40534"/>
                  </a:cubicBezTo>
                  <a:lnTo>
                    <a:pt x="46616" y="3392"/>
                  </a:lnTo>
                  <a:cubicBezTo>
                    <a:pt x="46616" y="511"/>
                    <a:pt x="48051" y="-935"/>
                    <a:pt x="50932" y="-935"/>
                  </a:cubicBezTo>
                  <a:close/>
                  <a:moveTo>
                    <a:pt x="3821" y="-978"/>
                  </a:moveTo>
                  <a:cubicBezTo>
                    <a:pt x="4810" y="-815"/>
                    <a:pt x="5723" y="-152"/>
                    <a:pt x="6571" y="1033"/>
                  </a:cubicBezTo>
                  <a:lnTo>
                    <a:pt x="53279" y="59209"/>
                  </a:lnTo>
                  <a:cubicBezTo>
                    <a:pt x="54986" y="61568"/>
                    <a:pt x="54660" y="63600"/>
                    <a:pt x="52301" y="65296"/>
                  </a:cubicBezTo>
                  <a:cubicBezTo>
                    <a:pt x="49943" y="67003"/>
                    <a:pt x="47921" y="66677"/>
                    <a:pt x="46214" y="64318"/>
                  </a:cubicBezTo>
                  <a:lnTo>
                    <a:pt x="7354" y="15772"/>
                  </a:lnTo>
                  <a:lnTo>
                    <a:pt x="7354" y="60383"/>
                  </a:lnTo>
                  <a:cubicBezTo>
                    <a:pt x="7354" y="63274"/>
                    <a:pt x="5919" y="64709"/>
                    <a:pt x="3038" y="64709"/>
                  </a:cubicBezTo>
                  <a:cubicBezTo>
                    <a:pt x="158" y="64709"/>
                    <a:pt x="-1277" y="63274"/>
                    <a:pt x="-1277" y="60383"/>
                  </a:cubicBezTo>
                  <a:lnTo>
                    <a:pt x="-1277" y="3587"/>
                  </a:lnTo>
                  <a:cubicBezTo>
                    <a:pt x="-1277" y="2272"/>
                    <a:pt x="-821" y="1228"/>
                    <a:pt x="93" y="446"/>
                  </a:cubicBezTo>
                  <a:lnTo>
                    <a:pt x="691" y="54"/>
                  </a:lnTo>
                  <a:cubicBezTo>
                    <a:pt x="1799" y="-804"/>
                    <a:pt x="2843" y="-1141"/>
                    <a:pt x="3821" y="-978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2ED460D-754C-9D7F-E09F-5B7406769E67}"/>
              </a:ext>
            </a:extLst>
          </p:cNvPr>
          <p:cNvGrpSpPr/>
          <p:nvPr/>
        </p:nvGrpSpPr>
        <p:grpSpPr>
          <a:xfrm rot="21399563">
            <a:off x="-971069" y="1014283"/>
            <a:ext cx="14209972" cy="5819538"/>
            <a:chOff x="-2543484" y="-419796"/>
            <a:chExt cx="19109517" cy="7826094"/>
          </a:xfrm>
        </p:grpSpPr>
        <p:sp>
          <p:nvSpPr>
            <p:cNvPr id="9" name="任意多边形 40">
              <a:extLst>
                <a:ext uri="{FF2B5EF4-FFF2-40B4-BE49-F238E27FC236}">
                  <a16:creationId xmlns:a16="http://schemas.microsoft.com/office/drawing/2014/main" id="{6609F250-F2CB-EB69-7CBB-650BCA9B35CC}"/>
                </a:ext>
              </a:extLst>
            </p:cNvPr>
            <p:cNvSpPr/>
            <p:nvPr/>
          </p:nvSpPr>
          <p:spPr>
            <a:xfrm rot="20856160">
              <a:off x="-2543484" y="-419796"/>
              <a:ext cx="18798542" cy="7710362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1985" h="5378">
                  <a:moveTo>
                    <a:pt x="21985" y="0"/>
                  </a:moveTo>
                  <a:cubicBezTo>
                    <a:pt x="21770" y="1114"/>
                    <a:pt x="20487" y="2488"/>
                    <a:pt x="19506" y="3105"/>
                  </a:cubicBezTo>
                  <a:lnTo>
                    <a:pt x="19328" y="3223"/>
                  </a:lnTo>
                  <a:lnTo>
                    <a:pt x="19146" y="3339"/>
                  </a:lnTo>
                  <a:lnTo>
                    <a:pt x="18959" y="3451"/>
                  </a:lnTo>
                  <a:lnTo>
                    <a:pt x="18767" y="3561"/>
                  </a:lnTo>
                  <a:lnTo>
                    <a:pt x="18571" y="3669"/>
                  </a:lnTo>
                  <a:lnTo>
                    <a:pt x="18370" y="3773"/>
                  </a:lnTo>
                  <a:lnTo>
                    <a:pt x="18164" y="3875"/>
                  </a:lnTo>
                  <a:lnTo>
                    <a:pt x="17955" y="3974"/>
                  </a:lnTo>
                  <a:lnTo>
                    <a:pt x="17741" y="4070"/>
                  </a:lnTo>
                  <a:lnTo>
                    <a:pt x="17523" y="4164"/>
                  </a:lnTo>
                  <a:lnTo>
                    <a:pt x="17300" y="4254"/>
                  </a:lnTo>
                  <a:lnTo>
                    <a:pt x="17074" y="4341"/>
                  </a:lnTo>
                  <a:lnTo>
                    <a:pt x="16844" y="4425"/>
                  </a:lnTo>
                  <a:lnTo>
                    <a:pt x="16611" y="4505"/>
                  </a:lnTo>
                  <a:lnTo>
                    <a:pt x="16373" y="4583"/>
                  </a:lnTo>
                  <a:lnTo>
                    <a:pt x="16132" y="4657"/>
                  </a:lnTo>
                  <a:lnTo>
                    <a:pt x="15888" y="4728"/>
                  </a:lnTo>
                  <a:lnTo>
                    <a:pt x="15640" y="4796"/>
                  </a:lnTo>
                  <a:lnTo>
                    <a:pt x="15389" y="4860"/>
                  </a:lnTo>
                  <a:lnTo>
                    <a:pt x="15134" y="4921"/>
                  </a:lnTo>
                  <a:lnTo>
                    <a:pt x="14877" y="4978"/>
                  </a:lnTo>
                  <a:lnTo>
                    <a:pt x="14616" y="5032"/>
                  </a:lnTo>
                  <a:lnTo>
                    <a:pt x="14352" y="5081"/>
                  </a:lnTo>
                  <a:lnTo>
                    <a:pt x="14086" y="5128"/>
                  </a:lnTo>
                  <a:lnTo>
                    <a:pt x="13817" y="5170"/>
                  </a:lnTo>
                  <a:lnTo>
                    <a:pt x="13545" y="5209"/>
                  </a:lnTo>
                  <a:lnTo>
                    <a:pt x="13270" y="5244"/>
                  </a:lnTo>
                  <a:lnTo>
                    <a:pt x="12993" y="5275"/>
                  </a:lnTo>
                  <a:lnTo>
                    <a:pt x="12714" y="5302"/>
                  </a:lnTo>
                  <a:lnTo>
                    <a:pt x="12432" y="5325"/>
                  </a:lnTo>
                  <a:lnTo>
                    <a:pt x="12148" y="5344"/>
                  </a:lnTo>
                  <a:lnTo>
                    <a:pt x="11862" y="5358"/>
                  </a:lnTo>
                  <a:lnTo>
                    <a:pt x="11574" y="5369"/>
                  </a:lnTo>
                  <a:lnTo>
                    <a:pt x="11284" y="5375"/>
                  </a:lnTo>
                  <a:lnTo>
                    <a:pt x="10992" y="5378"/>
                  </a:lnTo>
                  <a:lnTo>
                    <a:pt x="10701" y="5375"/>
                  </a:lnTo>
                  <a:lnTo>
                    <a:pt x="10411" y="5369"/>
                  </a:lnTo>
                  <a:lnTo>
                    <a:pt x="10122" y="5358"/>
                  </a:lnTo>
                  <a:lnTo>
                    <a:pt x="9836" y="5344"/>
                  </a:lnTo>
                  <a:lnTo>
                    <a:pt x="9553" y="5325"/>
                  </a:lnTo>
                  <a:lnTo>
                    <a:pt x="9271" y="5302"/>
                  </a:lnTo>
                  <a:lnTo>
                    <a:pt x="8992" y="5275"/>
                  </a:lnTo>
                  <a:lnTo>
                    <a:pt x="8715" y="5244"/>
                  </a:lnTo>
                  <a:lnTo>
                    <a:pt x="8440" y="5209"/>
                  </a:lnTo>
                  <a:lnTo>
                    <a:pt x="8168" y="5170"/>
                  </a:lnTo>
                  <a:lnTo>
                    <a:pt x="7899" y="5128"/>
                  </a:lnTo>
                  <a:lnTo>
                    <a:pt x="7633" y="5081"/>
                  </a:lnTo>
                  <a:lnTo>
                    <a:pt x="7369" y="5032"/>
                  </a:lnTo>
                  <a:lnTo>
                    <a:pt x="7108" y="4978"/>
                  </a:lnTo>
                  <a:lnTo>
                    <a:pt x="6851" y="4921"/>
                  </a:lnTo>
                  <a:lnTo>
                    <a:pt x="6596" y="4860"/>
                  </a:lnTo>
                  <a:lnTo>
                    <a:pt x="6345" y="4796"/>
                  </a:lnTo>
                  <a:lnTo>
                    <a:pt x="6097" y="4728"/>
                  </a:lnTo>
                  <a:lnTo>
                    <a:pt x="5853" y="4657"/>
                  </a:lnTo>
                  <a:lnTo>
                    <a:pt x="5612" y="4583"/>
                  </a:lnTo>
                  <a:lnTo>
                    <a:pt x="5374" y="4505"/>
                  </a:lnTo>
                  <a:lnTo>
                    <a:pt x="5140" y="4425"/>
                  </a:lnTo>
                  <a:lnTo>
                    <a:pt x="4910" y="4341"/>
                  </a:lnTo>
                  <a:lnTo>
                    <a:pt x="4684" y="4254"/>
                  </a:lnTo>
                  <a:lnTo>
                    <a:pt x="4462" y="4164"/>
                  </a:lnTo>
                  <a:lnTo>
                    <a:pt x="4244" y="4070"/>
                  </a:lnTo>
                  <a:lnTo>
                    <a:pt x="4030" y="3974"/>
                  </a:lnTo>
                  <a:lnTo>
                    <a:pt x="3821" y="3875"/>
                  </a:lnTo>
                  <a:lnTo>
                    <a:pt x="3615" y="3773"/>
                  </a:lnTo>
                  <a:lnTo>
                    <a:pt x="3414" y="3669"/>
                  </a:lnTo>
                  <a:lnTo>
                    <a:pt x="3218" y="3561"/>
                  </a:lnTo>
                  <a:lnTo>
                    <a:pt x="3026" y="3451"/>
                  </a:lnTo>
                  <a:lnTo>
                    <a:pt x="2839" y="3339"/>
                  </a:lnTo>
                  <a:lnTo>
                    <a:pt x="2656" y="3223"/>
                  </a:lnTo>
                  <a:lnTo>
                    <a:pt x="2479" y="3105"/>
                  </a:lnTo>
                  <a:cubicBezTo>
                    <a:pt x="1164" y="2301"/>
                    <a:pt x="176" y="835"/>
                    <a:pt x="0" y="1"/>
                  </a:cubicBezTo>
                  <a:lnTo>
                    <a:pt x="185" y="143"/>
                  </a:lnTo>
                  <a:lnTo>
                    <a:pt x="389" y="293"/>
                  </a:lnTo>
                  <a:lnTo>
                    <a:pt x="600" y="440"/>
                  </a:lnTo>
                  <a:lnTo>
                    <a:pt x="816" y="584"/>
                  </a:lnTo>
                  <a:lnTo>
                    <a:pt x="1039" y="725"/>
                  </a:lnTo>
                  <a:lnTo>
                    <a:pt x="1267" y="862"/>
                  </a:lnTo>
                  <a:lnTo>
                    <a:pt x="1502" y="997"/>
                  </a:lnTo>
                  <a:lnTo>
                    <a:pt x="1741" y="1128"/>
                  </a:lnTo>
                  <a:lnTo>
                    <a:pt x="1987" y="1255"/>
                  </a:lnTo>
                  <a:lnTo>
                    <a:pt x="2237" y="1380"/>
                  </a:lnTo>
                  <a:lnTo>
                    <a:pt x="2493" y="1501"/>
                  </a:lnTo>
                  <a:lnTo>
                    <a:pt x="2754" y="1618"/>
                  </a:lnTo>
                  <a:lnTo>
                    <a:pt x="3021" y="1732"/>
                  </a:lnTo>
                  <a:lnTo>
                    <a:pt x="3292" y="1842"/>
                  </a:lnTo>
                  <a:lnTo>
                    <a:pt x="3568" y="1948"/>
                  </a:lnTo>
                  <a:lnTo>
                    <a:pt x="3848" y="2050"/>
                  </a:lnTo>
                  <a:lnTo>
                    <a:pt x="4134" y="2149"/>
                  </a:lnTo>
                  <a:lnTo>
                    <a:pt x="4424" y="2244"/>
                  </a:lnTo>
                  <a:lnTo>
                    <a:pt x="4718" y="2334"/>
                  </a:lnTo>
                  <a:lnTo>
                    <a:pt x="5016" y="2421"/>
                  </a:lnTo>
                  <a:lnTo>
                    <a:pt x="5319" y="2504"/>
                  </a:lnTo>
                  <a:lnTo>
                    <a:pt x="5626" y="2582"/>
                  </a:lnTo>
                  <a:lnTo>
                    <a:pt x="5936" y="2656"/>
                  </a:lnTo>
                  <a:lnTo>
                    <a:pt x="6251" y="2726"/>
                  </a:lnTo>
                  <a:lnTo>
                    <a:pt x="6569" y="2791"/>
                  </a:lnTo>
                  <a:lnTo>
                    <a:pt x="6891" y="2852"/>
                  </a:lnTo>
                  <a:lnTo>
                    <a:pt x="7216" y="2909"/>
                  </a:lnTo>
                  <a:lnTo>
                    <a:pt x="7544" y="2960"/>
                  </a:lnTo>
                  <a:lnTo>
                    <a:pt x="7876" y="3008"/>
                  </a:lnTo>
                  <a:lnTo>
                    <a:pt x="8211" y="3050"/>
                  </a:lnTo>
                  <a:lnTo>
                    <a:pt x="8549" y="3088"/>
                  </a:lnTo>
                  <a:lnTo>
                    <a:pt x="8890" y="3121"/>
                  </a:lnTo>
                  <a:lnTo>
                    <a:pt x="9234" y="3149"/>
                  </a:lnTo>
                  <a:lnTo>
                    <a:pt x="9581" y="3172"/>
                  </a:lnTo>
                  <a:lnTo>
                    <a:pt x="9930" y="3190"/>
                  </a:lnTo>
                  <a:lnTo>
                    <a:pt x="10282" y="3203"/>
                  </a:lnTo>
                  <a:lnTo>
                    <a:pt x="10636" y="3211"/>
                  </a:lnTo>
                  <a:lnTo>
                    <a:pt x="10992" y="3214"/>
                  </a:lnTo>
                  <a:lnTo>
                    <a:pt x="11348" y="3211"/>
                  </a:lnTo>
                  <a:lnTo>
                    <a:pt x="11702" y="3203"/>
                  </a:lnTo>
                  <a:lnTo>
                    <a:pt x="12054" y="3190"/>
                  </a:lnTo>
                  <a:lnTo>
                    <a:pt x="12403" y="3172"/>
                  </a:lnTo>
                  <a:lnTo>
                    <a:pt x="12750" y="3149"/>
                  </a:lnTo>
                  <a:lnTo>
                    <a:pt x="13093" y="3121"/>
                  </a:lnTo>
                  <a:lnTo>
                    <a:pt x="13434" y="3088"/>
                  </a:lnTo>
                  <a:lnTo>
                    <a:pt x="13772" y="3050"/>
                  </a:lnTo>
                  <a:lnTo>
                    <a:pt x="14108" y="3008"/>
                  </a:lnTo>
                  <a:lnTo>
                    <a:pt x="14439" y="2960"/>
                  </a:lnTo>
                  <a:lnTo>
                    <a:pt x="14768" y="2909"/>
                  </a:lnTo>
                  <a:lnTo>
                    <a:pt x="15093" y="2852"/>
                  </a:lnTo>
                  <a:lnTo>
                    <a:pt x="15415" y="2791"/>
                  </a:lnTo>
                  <a:lnTo>
                    <a:pt x="15733" y="2726"/>
                  </a:lnTo>
                  <a:lnTo>
                    <a:pt x="16048" y="2656"/>
                  </a:lnTo>
                  <a:lnTo>
                    <a:pt x="16358" y="2582"/>
                  </a:lnTo>
                  <a:lnTo>
                    <a:pt x="16665" y="2504"/>
                  </a:lnTo>
                  <a:lnTo>
                    <a:pt x="16968" y="2421"/>
                  </a:lnTo>
                  <a:lnTo>
                    <a:pt x="17266" y="2334"/>
                  </a:lnTo>
                  <a:lnTo>
                    <a:pt x="17560" y="2244"/>
                  </a:lnTo>
                  <a:lnTo>
                    <a:pt x="17850" y="2149"/>
                  </a:lnTo>
                  <a:lnTo>
                    <a:pt x="18135" y="2050"/>
                  </a:lnTo>
                  <a:lnTo>
                    <a:pt x="18416" y="1948"/>
                  </a:lnTo>
                  <a:lnTo>
                    <a:pt x="18692" y="1842"/>
                  </a:lnTo>
                  <a:lnTo>
                    <a:pt x="18963" y="1732"/>
                  </a:lnTo>
                  <a:lnTo>
                    <a:pt x="19229" y="1618"/>
                  </a:lnTo>
                  <a:lnTo>
                    <a:pt x="19491" y="1501"/>
                  </a:lnTo>
                  <a:lnTo>
                    <a:pt x="19746" y="1380"/>
                  </a:lnTo>
                  <a:lnTo>
                    <a:pt x="19997" y="1255"/>
                  </a:lnTo>
                  <a:lnTo>
                    <a:pt x="20242" y="1128"/>
                  </a:lnTo>
                  <a:lnTo>
                    <a:pt x="20482" y="997"/>
                  </a:lnTo>
                  <a:lnTo>
                    <a:pt x="20716" y="862"/>
                  </a:lnTo>
                  <a:lnTo>
                    <a:pt x="20945" y="725"/>
                  </a:lnTo>
                  <a:lnTo>
                    <a:pt x="21168" y="584"/>
                  </a:lnTo>
                  <a:lnTo>
                    <a:pt x="21384" y="440"/>
                  </a:lnTo>
                  <a:lnTo>
                    <a:pt x="21595" y="293"/>
                  </a:lnTo>
                  <a:lnTo>
                    <a:pt x="21799" y="143"/>
                  </a:lnTo>
                  <a:lnTo>
                    <a:pt x="21985" y="0"/>
                  </a:lnTo>
                  <a:close/>
                </a:path>
              </a:pathLst>
            </a:custGeom>
            <a:solidFill>
              <a:srgbClr val="D5E2FF"/>
            </a:solidFill>
            <a:ln w="88900">
              <a:noFill/>
            </a:ln>
            <a:effectLst>
              <a:outerShdw blurRad="355600" dist="76200" dir="16200000" rotWithShape="0">
                <a:srgbClr val="3875F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0" name="任意多边形 19">
              <a:extLst>
                <a:ext uri="{FF2B5EF4-FFF2-40B4-BE49-F238E27FC236}">
                  <a16:creationId xmlns:a16="http://schemas.microsoft.com/office/drawing/2014/main" id="{53743C26-D68D-D490-C701-3AFE93A88B82}"/>
                </a:ext>
              </a:extLst>
            </p:cNvPr>
            <p:cNvSpPr/>
            <p:nvPr/>
          </p:nvSpPr>
          <p:spPr>
            <a:xfrm rot="20689911">
              <a:off x="-2232508" y="-304066"/>
              <a:ext cx="18798541" cy="771036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1985" h="5378">
                  <a:moveTo>
                    <a:pt x="21985" y="0"/>
                  </a:moveTo>
                  <a:cubicBezTo>
                    <a:pt x="21770" y="1114"/>
                    <a:pt x="20487" y="2488"/>
                    <a:pt x="19506" y="3105"/>
                  </a:cubicBezTo>
                  <a:lnTo>
                    <a:pt x="19328" y="3223"/>
                  </a:lnTo>
                  <a:lnTo>
                    <a:pt x="19146" y="3339"/>
                  </a:lnTo>
                  <a:lnTo>
                    <a:pt x="18959" y="3451"/>
                  </a:lnTo>
                  <a:lnTo>
                    <a:pt x="18767" y="3561"/>
                  </a:lnTo>
                  <a:lnTo>
                    <a:pt x="18571" y="3669"/>
                  </a:lnTo>
                  <a:lnTo>
                    <a:pt x="18370" y="3773"/>
                  </a:lnTo>
                  <a:lnTo>
                    <a:pt x="18164" y="3875"/>
                  </a:lnTo>
                  <a:lnTo>
                    <a:pt x="17955" y="3974"/>
                  </a:lnTo>
                  <a:lnTo>
                    <a:pt x="17741" y="4070"/>
                  </a:lnTo>
                  <a:lnTo>
                    <a:pt x="17523" y="4164"/>
                  </a:lnTo>
                  <a:lnTo>
                    <a:pt x="17300" y="4254"/>
                  </a:lnTo>
                  <a:lnTo>
                    <a:pt x="17074" y="4341"/>
                  </a:lnTo>
                  <a:lnTo>
                    <a:pt x="16844" y="4425"/>
                  </a:lnTo>
                  <a:lnTo>
                    <a:pt x="16611" y="4505"/>
                  </a:lnTo>
                  <a:lnTo>
                    <a:pt x="16373" y="4583"/>
                  </a:lnTo>
                  <a:lnTo>
                    <a:pt x="16132" y="4657"/>
                  </a:lnTo>
                  <a:lnTo>
                    <a:pt x="15888" y="4728"/>
                  </a:lnTo>
                  <a:lnTo>
                    <a:pt x="15640" y="4796"/>
                  </a:lnTo>
                  <a:lnTo>
                    <a:pt x="15389" y="4860"/>
                  </a:lnTo>
                  <a:lnTo>
                    <a:pt x="15134" y="4921"/>
                  </a:lnTo>
                  <a:lnTo>
                    <a:pt x="14877" y="4978"/>
                  </a:lnTo>
                  <a:lnTo>
                    <a:pt x="14616" y="5032"/>
                  </a:lnTo>
                  <a:lnTo>
                    <a:pt x="14352" y="5081"/>
                  </a:lnTo>
                  <a:lnTo>
                    <a:pt x="14086" y="5128"/>
                  </a:lnTo>
                  <a:lnTo>
                    <a:pt x="13817" y="5170"/>
                  </a:lnTo>
                  <a:lnTo>
                    <a:pt x="13545" y="5209"/>
                  </a:lnTo>
                  <a:lnTo>
                    <a:pt x="13270" y="5244"/>
                  </a:lnTo>
                  <a:lnTo>
                    <a:pt x="12993" y="5275"/>
                  </a:lnTo>
                  <a:lnTo>
                    <a:pt x="12714" y="5302"/>
                  </a:lnTo>
                  <a:lnTo>
                    <a:pt x="12432" y="5325"/>
                  </a:lnTo>
                  <a:lnTo>
                    <a:pt x="12148" y="5344"/>
                  </a:lnTo>
                  <a:lnTo>
                    <a:pt x="11862" y="5358"/>
                  </a:lnTo>
                  <a:lnTo>
                    <a:pt x="11574" y="5369"/>
                  </a:lnTo>
                  <a:lnTo>
                    <a:pt x="11284" y="5375"/>
                  </a:lnTo>
                  <a:lnTo>
                    <a:pt x="10992" y="5378"/>
                  </a:lnTo>
                  <a:lnTo>
                    <a:pt x="10701" y="5375"/>
                  </a:lnTo>
                  <a:lnTo>
                    <a:pt x="10411" y="5369"/>
                  </a:lnTo>
                  <a:lnTo>
                    <a:pt x="10122" y="5358"/>
                  </a:lnTo>
                  <a:lnTo>
                    <a:pt x="9836" y="5344"/>
                  </a:lnTo>
                  <a:lnTo>
                    <a:pt x="9553" y="5325"/>
                  </a:lnTo>
                  <a:lnTo>
                    <a:pt x="9271" y="5302"/>
                  </a:lnTo>
                  <a:lnTo>
                    <a:pt x="8992" y="5275"/>
                  </a:lnTo>
                  <a:lnTo>
                    <a:pt x="8715" y="5244"/>
                  </a:lnTo>
                  <a:lnTo>
                    <a:pt x="8440" y="5209"/>
                  </a:lnTo>
                  <a:lnTo>
                    <a:pt x="8168" y="5170"/>
                  </a:lnTo>
                  <a:lnTo>
                    <a:pt x="7899" y="5128"/>
                  </a:lnTo>
                  <a:lnTo>
                    <a:pt x="7633" y="5081"/>
                  </a:lnTo>
                  <a:lnTo>
                    <a:pt x="7369" y="5032"/>
                  </a:lnTo>
                  <a:lnTo>
                    <a:pt x="7108" y="4978"/>
                  </a:lnTo>
                  <a:lnTo>
                    <a:pt x="6851" y="4921"/>
                  </a:lnTo>
                  <a:lnTo>
                    <a:pt x="6596" y="4860"/>
                  </a:lnTo>
                  <a:lnTo>
                    <a:pt x="6345" y="4796"/>
                  </a:lnTo>
                  <a:lnTo>
                    <a:pt x="6097" y="4728"/>
                  </a:lnTo>
                  <a:lnTo>
                    <a:pt x="5853" y="4657"/>
                  </a:lnTo>
                  <a:lnTo>
                    <a:pt x="5612" y="4583"/>
                  </a:lnTo>
                  <a:lnTo>
                    <a:pt x="5374" y="4505"/>
                  </a:lnTo>
                  <a:lnTo>
                    <a:pt x="5140" y="4425"/>
                  </a:lnTo>
                  <a:lnTo>
                    <a:pt x="4910" y="4341"/>
                  </a:lnTo>
                  <a:lnTo>
                    <a:pt x="4684" y="4254"/>
                  </a:lnTo>
                  <a:lnTo>
                    <a:pt x="4462" y="4164"/>
                  </a:lnTo>
                  <a:lnTo>
                    <a:pt x="4244" y="4070"/>
                  </a:lnTo>
                  <a:lnTo>
                    <a:pt x="4030" y="3974"/>
                  </a:lnTo>
                  <a:lnTo>
                    <a:pt x="3821" y="3875"/>
                  </a:lnTo>
                  <a:lnTo>
                    <a:pt x="3615" y="3773"/>
                  </a:lnTo>
                  <a:lnTo>
                    <a:pt x="3414" y="3669"/>
                  </a:lnTo>
                  <a:lnTo>
                    <a:pt x="3218" y="3561"/>
                  </a:lnTo>
                  <a:lnTo>
                    <a:pt x="3026" y="3451"/>
                  </a:lnTo>
                  <a:lnTo>
                    <a:pt x="2839" y="3339"/>
                  </a:lnTo>
                  <a:lnTo>
                    <a:pt x="2656" y="3223"/>
                  </a:lnTo>
                  <a:lnTo>
                    <a:pt x="2479" y="3105"/>
                  </a:lnTo>
                  <a:cubicBezTo>
                    <a:pt x="1164" y="2301"/>
                    <a:pt x="176" y="835"/>
                    <a:pt x="0" y="1"/>
                  </a:cubicBezTo>
                  <a:lnTo>
                    <a:pt x="185" y="143"/>
                  </a:lnTo>
                  <a:lnTo>
                    <a:pt x="389" y="293"/>
                  </a:lnTo>
                  <a:lnTo>
                    <a:pt x="600" y="440"/>
                  </a:lnTo>
                  <a:lnTo>
                    <a:pt x="816" y="584"/>
                  </a:lnTo>
                  <a:lnTo>
                    <a:pt x="1039" y="725"/>
                  </a:lnTo>
                  <a:lnTo>
                    <a:pt x="1267" y="862"/>
                  </a:lnTo>
                  <a:lnTo>
                    <a:pt x="1502" y="997"/>
                  </a:lnTo>
                  <a:lnTo>
                    <a:pt x="1741" y="1128"/>
                  </a:lnTo>
                  <a:lnTo>
                    <a:pt x="1987" y="1255"/>
                  </a:lnTo>
                  <a:lnTo>
                    <a:pt x="2237" y="1380"/>
                  </a:lnTo>
                  <a:lnTo>
                    <a:pt x="2493" y="1501"/>
                  </a:lnTo>
                  <a:lnTo>
                    <a:pt x="2754" y="1618"/>
                  </a:lnTo>
                  <a:lnTo>
                    <a:pt x="3021" y="1732"/>
                  </a:lnTo>
                  <a:lnTo>
                    <a:pt x="3292" y="1842"/>
                  </a:lnTo>
                  <a:lnTo>
                    <a:pt x="3568" y="1948"/>
                  </a:lnTo>
                  <a:lnTo>
                    <a:pt x="3848" y="2050"/>
                  </a:lnTo>
                  <a:lnTo>
                    <a:pt x="4134" y="2149"/>
                  </a:lnTo>
                  <a:lnTo>
                    <a:pt x="4424" y="2244"/>
                  </a:lnTo>
                  <a:lnTo>
                    <a:pt x="4718" y="2334"/>
                  </a:lnTo>
                  <a:lnTo>
                    <a:pt x="5016" y="2421"/>
                  </a:lnTo>
                  <a:lnTo>
                    <a:pt x="5319" y="2504"/>
                  </a:lnTo>
                  <a:lnTo>
                    <a:pt x="5626" y="2582"/>
                  </a:lnTo>
                  <a:lnTo>
                    <a:pt x="5936" y="2656"/>
                  </a:lnTo>
                  <a:lnTo>
                    <a:pt x="6251" y="2726"/>
                  </a:lnTo>
                  <a:lnTo>
                    <a:pt x="6569" y="2791"/>
                  </a:lnTo>
                  <a:lnTo>
                    <a:pt x="6891" y="2852"/>
                  </a:lnTo>
                  <a:lnTo>
                    <a:pt x="7216" y="2909"/>
                  </a:lnTo>
                  <a:lnTo>
                    <a:pt x="7544" y="2960"/>
                  </a:lnTo>
                  <a:lnTo>
                    <a:pt x="7876" y="3008"/>
                  </a:lnTo>
                  <a:lnTo>
                    <a:pt x="8211" y="3050"/>
                  </a:lnTo>
                  <a:lnTo>
                    <a:pt x="8549" y="3088"/>
                  </a:lnTo>
                  <a:lnTo>
                    <a:pt x="8890" y="3121"/>
                  </a:lnTo>
                  <a:lnTo>
                    <a:pt x="9234" y="3149"/>
                  </a:lnTo>
                  <a:lnTo>
                    <a:pt x="9581" y="3172"/>
                  </a:lnTo>
                  <a:lnTo>
                    <a:pt x="9930" y="3190"/>
                  </a:lnTo>
                  <a:lnTo>
                    <a:pt x="10282" y="3203"/>
                  </a:lnTo>
                  <a:lnTo>
                    <a:pt x="10636" y="3211"/>
                  </a:lnTo>
                  <a:lnTo>
                    <a:pt x="10992" y="3214"/>
                  </a:lnTo>
                  <a:lnTo>
                    <a:pt x="11348" y="3211"/>
                  </a:lnTo>
                  <a:lnTo>
                    <a:pt x="11702" y="3203"/>
                  </a:lnTo>
                  <a:lnTo>
                    <a:pt x="12054" y="3190"/>
                  </a:lnTo>
                  <a:lnTo>
                    <a:pt x="12403" y="3172"/>
                  </a:lnTo>
                  <a:lnTo>
                    <a:pt x="12750" y="3149"/>
                  </a:lnTo>
                  <a:lnTo>
                    <a:pt x="13093" y="3121"/>
                  </a:lnTo>
                  <a:lnTo>
                    <a:pt x="13434" y="3088"/>
                  </a:lnTo>
                  <a:lnTo>
                    <a:pt x="13772" y="3050"/>
                  </a:lnTo>
                  <a:lnTo>
                    <a:pt x="14108" y="3008"/>
                  </a:lnTo>
                  <a:lnTo>
                    <a:pt x="14439" y="2960"/>
                  </a:lnTo>
                  <a:lnTo>
                    <a:pt x="14768" y="2909"/>
                  </a:lnTo>
                  <a:lnTo>
                    <a:pt x="15093" y="2852"/>
                  </a:lnTo>
                  <a:lnTo>
                    <a:pt x="15415" y="2791"/>
                  </a:lnTo>
                  <a:lnTo>
                    <a:pt x="15733" y="2726"/>
                  </a:lnTo>
                  <a:lnTo>
                    <a:pt x="16048" y="2656"/>
                  </a:lnTo>
                  <a:lnTo>
                    <a:pt x="16358" y="2582"/>
                  </a:lnTo>
                  <a:lnTo>
                    <a:pt x="16665" y="2504"/>
                  </a:lnTo>
                  <a:lnTo>
                    <a:pt x="16968" y="2421"/>
                  </a:lnTo>
                  <a:lnTo>
                    <a:pt x="17266" y="2334"/>
                  </a:lnTo>
                  <a:lnTo>
                    <a:pt x="17560" y="2244"/>
                  </a:lnTo>
                  <a:lnTo>
                    <a:pt x="17850" y="2149"/>
                  </a:lnTo>
                  <a:lnTo>
                    <a:pt x="18135" y="2050"/>
                  </a:lnTo>
                  <a:lnTo>
                    <a:pt x="18416" y="1948"/>
                  </a:lnTo>
                  <a:lnTo>
                    <a:pt x="18692" y="1842"/>
                  </a:lnTo>
                  <a:lnTo>
                    <a:pt x="18963" y="1732"/>
                  </a:lnTo>
                  <a:lnTo>
                    <a:pt x="19229" y="1618"/>
                  </a:lnTo>
                  <a:lnTo>
                    <a:pt x="19491" y="1501"/>
                  </a:lnTo>
                  <a:lnTo>
                    <a:pt x="19746" y="1380"/>
                  </a:lnTo>
                  <a:lnTo>
                    <a:pt x="19997" y="1255"/>
                  </a:lnTo>
                  <a:lnTo>
                    <a:pt x="20242" y="1128"/>
                  </a:lnTo>
                  <a:lnTo>
                    <a:pt x="20482" y="997"/>
                  </a:lnTo>
                  <a:lnTo>
                    <a:pt x="20716" y="862"/>
                  </a:lnTo>
                  <a:lnTo>
                    <a:pt x="20945" y="725"/>
                  </a:lnTo>
                  <a:lnTo>
                    <a:pt x="21168" y="584"/>
                  </a:lnTo>
                  <a:lnTo>
                    <a:pt x="21384" y="440"/>
                  </a:lnTo>
                  <a:lnTo>
                    <a:pt x="21595" y="293"/>
                  </a:lnTo>
                  <a:lnTo>
                    <a:pt x="21799" y="143"/>
                  </a:lnTo>
                  <a:lnTo>
                    <a:pt x="21985" y="0"/>
                  </a:lnTo>
                  <a:close/>
                </a:path>
              </a:pathLst>
            </a:custGeom>
            <a:gradFill>
              <a:gsLst>
                <a:gs pos="100000">
                  <a:srgbClr val="3875FE"/>
                </a:gs>
                <a:gs pos="0">
                  <a:srgbClr val="6C9FFF"/>
                </a:gs>
              </a:gsLst>
              <a:lin ang="5400000" scaled="1"/>
            </a:gra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grpSp>
        <p:nvGrpSpPr>
          <p:cNvPr id="336" name="组合 335">
            <a:extLst>
              <a:ext uri="{FF2B5EF4-FFF2-40B4-BE49-F238E27FC236}">
                <a16:creationId xmlns:a16="http://schemas.microsoft.com/office/drawing/2014/main" id="{763ED90C-4865-8F7F-30D4-1A5CBE8D854A}"/>
              </a:ext>
            </a:extLst>
          </p:cNvPr>
          <p:cNvGrpSpPr/>
          <p:nvPr/>
        </p:nvGrpSpPr>
        <p:grpSpPr>
          <a:xfrm>
            <a:off x="7045839" y="3381786"/>
            <a:ext cx="1823661" cy="1485300"/>
            <a:chOff x="7224864" y="3439669"/>
            <a:chExt cx="1823661" cy="1485300"/>
          </a:xfrm>
        </p:grpSpPr>
        <p:pic>
          <p:nvPicPr>
            <p:cNvPr id="13" name="图片 12" descr="桌子上放着蛋糕&#10;&#10;低可信度描述已自动生成">
              <a:extLst>
                <a:ext uri="{FF2B5EF4-FFF2-40B4-BE49-F238E27FC236}">
                  <a16:creationId xmlns:a16="http://schemas.microsoft.com/office/drawing/2014/main" id="{27DA6D5E-E8C4-BBF3-173F-B631502C8A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57231" y="4324076"/>
              <a:ext cx="1772498" cy="600893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EF1D2A7-6CC8-4F03-A3C5-BB5D825DDCA8}"/>
                </a:ext>
              </a:extLst>
            </p:cNvPr>
            <p:cNvSpPr txBox="1"/>
            <p:nvPr/>
          </p:nvSpPr>
          <p:spPr>
            <a:xfrm>
              <a:off x="7873523" y="4669008"/>
              <a:ext cx="1175002" cy="161583"/>
            </a:xfrm>
            <a:prstGeom prst="rect">
              <a:avLst/>
            </a:prstGeom>
            <a:noFill/>
            <a:scene3d>
              <a:camera prst="isometricOffAxis1Right">
                <a:rot lat="1350000" lon="20400000" rev="0"/>
              </a:camera>
              <a:lightRig rig="threePt" dir="t"/>
            </a:scene3d>
          </p:spPr>
          <p:txBody>
            <a:bodyPr vert="horz" wrap="none" lIns="0" tIns="0" rIns="0" bIns="0" rtlCol="0">
              <a:spAutoFit/>
            </a:bodyPr>
            <a:lstStyle/>
            <a:p>
              <a:r>
                <a:rPr lang="zh-CN" altLang="en-US" sz="1050" dirty="0">
                  <a:solidFill>
                    <a:srgbClr val="3C76F8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OPPOSans R" panose="00020600040101010101" pitchFamily="18" charset="-122"/>
                </a:rPr>
                <a:t>职场</a:t>
              </a:r>
              <a:r>
                <a:rPr lang="en-US" altLang="zh-CN" sz="1050" dirty="0">
                  <a:solidFill>
                    <a:srgbClr val="3C76F8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OPPOSans R" panose="00020600040101010101" pitchFamily="18" charset="-122"/>
                </a:rPr>
                <a:t>PPT</a:t>
              </a:r>
              <a:r>
                <a:rPr lang="zh-CN" altLang="en-US" sz="1050" dirty="0">
                  <a:solidFill>
                    <a:srgbClr val="3C76F8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OPPOSans R" panose="00020600040101010101" pitchFamily="18" charset="-122"/>
                </a:rPr>
                <a:t>类</a:t>
              </a:r>
              <a:r>
                <a:rPr lang="zh-CN" altLang="en-US" sz="1050">
                  <a:solidFill>
                    <a:srgbClr val="3C76F8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OPPOSans R" panose="00020600040101010101" pitchFamily="18" charset="-122"/>
                </a:rPr>
                <a:t>赛事活动</a:t>
              </a:r>
              <a:endParaRPr lang="en-US" altLang="zh-CN" sz="1050" dirty="0">
                <a:solidFill>
                  <a:srgbClr val="3C76F8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2041A979-9FDB-15A4-252B-5F6F27C8FF3E}"/>
                </a:ext>
              </a:extLst>
            </p:cNvPr>
            <p:cNvGrpSpPr/>
            <p:nvPr/>
          </p:nvGrpSpPr>
          <p:grpSpPr>
            <a:xfrm>
              <a:off x="7267663" y="3439669"/>
              <a:ext cx="1585416" cy="1059586"/>
              <a:chOff x="7316371" y="3683165"/>
              <a:chExt cx="1310237" cy="875675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9D49A2A5-9425-80D0-EF21-267A4AAFE577}"/>
                  </a:ext>
                </a:extLst>
              </p:cNvPr>
              <p:cNvGrpSpPr/>
              <p:nvPr/>
            </p:nvGrpSpPr>
            <p:grpSpPr>
              <a:xfrm>
                <a:off x="7316371" y="3683165"/>
                <a:ext cx="1310237" cy="875675"/>
                <a:chOff x="2877530" y="-4131205"/>
                <a:chExt cx="6241020" cy="3712205"/>
              </a:xfrm>
              <a:solidFill>
                <a:schemeClr val="bg1"/>
              </a:solidFill>
              <a:effectLst>
                <a:reflection blurRad="25400" stA="50000" endA="300" endPos="18000" dir="5400000" sy="-100000" algn="bl" rotWithShape="0"/>
              </a:effectLst>
            </p:grpSpPr>
            <p:sp>
              <p:nvSpPr>
                <p:cNvPr id="15" name="TextBox 82">
                  <a:extLst>
                    <a:ext uri="{FF2B5EF4-FFF2-40B4-BE49-F238E27FC236}">
                      <a16:creationId xmlns:a16="http://schemas.microsoft.com/office/drawing/2014/main" id="{F6F66782-E147-D29C-7EAB-810BA06C178D}"/>
                    </a:ext>
                  </a:extLst>
                </p:cNvPr>
                <p:cNvSpPr txBox="1"/>
                <p:nvPr>
                  <p:custDataLst>
                    <p:tags r:id="rId10"/>
                  </p:custDataLst>
                </p:nvPr>
              </p:nvSpPr>
              <p:spPr>
                <a:xfrm>
                  <a:off x="2877530" y="-2510528"/>
                  <a:ext cx="1840064" cy="20204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806" h="166688">
                      <a:moveTo>
                        <a:pt x="117426" y="149"/>
                      </a:moveTo>
                      <a:cubicBezTo>
                        <a:pt x="119212" y="447"/>
                        <a:pt x="120701" y="745"/>
                        <a:pt x="121891" y="1042"/>
                      </a:cubicBezTo>
                      <a:cubicBezTo>
                        <a:pt x="123975" y="1638"/>
                        <a:pt x="126505" y="2233"/>
                        <a:pt x="129481" y="2828"/>
                      </a:cubicBezTo>
                      <a:cubicBezTo>
                        <a:pt x="132458" y="3126"/>
                        <a:pt x="134616" y="3647"/>
                        <a:pt x="135955" y="4391"/>
                      </a:cubicBezTo>
                      <a:cubicBezTo>
                        <a:pt x="137295" y="5135"/>
                        <a:pt x="137965" y="5805"/>
                        <a:pt x="137965" y="6400"/>
                      </a:cubicBezTo>
                      <a:cubicBezTo>
                        <a:pt x="137965" y="7293"/>
                        <a:pt x="138262" y="8335"/>
                        <a:pt x="138858" y="9525"/>
                      </a:cubicBezTo>
                      <a:cubicBezTo>
                        <a:pt x="139453" y="10716"/>
                        <a:pt x="140048" y="11907"/>
                        <a:pt x="140643" y="13097"/>
                      </a:cubicBezTo>
                      <a:cubicBezTo>
                        <a:pt x="141239" y="14288"/>
                        <a:pt x="141164" y="14883"/>
                        <a:pt x="140420" y="14883"/>
                      </a:cubicBezTo>
                      <a:cubicBezTo>
                        <a:pt x="139676" y="14883"/>
                        <a:pt x="139304" y="15032"/>
                        <a:pt x="139304" y="15330"/>
                      </a:cubicBezTo>
                      <a:cubicBezTo>
                        <a:pt x="139304" y="15627"/>
                        <a:pt x="138411" y="15776"/>
                        <a:pt x="136625" y="15776"/>
                      </a:cubicBezTo>
                      <a:cubicBezTo>
                        <a:pt x="135137" y="15479"/>
                        <a:pt x="133946" y="15479"/>
                        <a:pt x="133053" y="15776"/>
                      </a:cubicBezTo>
                      <a:cubicBezTo>
                        <a:pt x="131863" y="16371"/>
                        <a:pt x="130970" y="17116"/>
                        <a:pt x="130374" y="18009"/>
                      </a:cubicBezTo>
                      <a:cubicBezTo>
                        <a:pt x="129184" y="18902"/>
                        <a:pt x="128440" y="19646"/>
                        <a:pt x="128142" y="20241"/>
                      </a:cubicBezTo>
                      <a:cubicBezTo>
                        <a:pt x="127547" y="21134"/>
                        <a:pt x="126579" y="22771"/>
                        <a:pt x="125240" y="25152"/>
                      </a:cubicBezTo>
                      <a:cubicBezTo>
                        <a:pt x="123900" y="27534"/>
                        <a:pt x="122784" y="29320"/>
                        <a:pt x="121891" y="30510"/>
                      </a:cubicBezTo>
                      <a:cubicBezTo>
                        <a:pt x="120701" y="32594"/>
                        <a:pt x="119510" y="34677"/>
                        <a:pt x="118319" y="36761"/>
                      </a:cubicBezTo>
                      <a:cubicBezTo>
                        <a:pt x="117724" y="37356"/>
                        <a:pt x="114599" y="42416"/>
                        <a:pt x="108943" y="51941"/>
                      </a:cubicBezTo>
                      <a:cubicBezTo>
                        <a:pt x="105074" y="58788"/>
                        <a:pt x="102395" y="63550"/>
                        <a:pt x="100906" y="66229"/>
                      </a:cubicBezTo>
                      <a:cubicBezTo>
                        <a:pt x="99418" y="68313"/>
                        <a:pt x="98525" y="69354"/>
                        <a:pt x="98227" y="69354"/>
                      </a:cubicBezTo>
                      <a:cubicBezTo>
                        <a:pt x="97930" y="69950"/>
                        <a:pt x="98079" y="70247"/>
                        <a:pt x="98674" y="70247"/>
                      </a:cubicBezTo>
                      <a:cubicBezTo>
                        <a:pt x="99269" y="70247"/>
                        <a:pt x="99865" y="69950"/>
                        <a:pt x="100460" y="69354"/>
                      </a:cubicBezTo>
                      <a:cubicBezTo>
                        <a:pt x="101055" y="68759"/>
                        <a:pt x="102395" y="67866"/>
                        <a:pt x="104478" y="66675"/>
                      </a:cubicBezTo>
                      <a:cubicBezTo>
                        <a:pt x="106264" y="65782"/>
                        <a:pt x="108199" y="65038"/>
                        <a:pt x="110283" y="64443"/>
                      </a:cubicBezTo>
                      <a:cubicBezTo>
                        <a:pt x="111771" y="63848"/>
                        <a:pt x="113408" y="63252"/>
                        <a:pt x="115194" y="62657"/>
                      </a:cubicBezTo>
                      <a:cubicBezTo>
                        <a:pt x="117873" y="61764"/>
                        <a:pt x="119510" y="61318"/>
                        <a:pt x="120105" y="61318"/>
                      </a:cubicBezTo>
                      <a:cubicBezTo>
                        <a:pt x="121593" y="60722"/>
                        <a:pt x="123975" y="60425"/>
                        <a:pt x="127249" y="60425"/>
                      </a:cubicBezTo>
                      <a:cubicBezTo>
                        <a:pt x="130226" y="60425"/>
                        <a:pt x="132309" y="60797"/>
                        <a:pt x="133500" y="61541"/>
                      </a:cubicBezTo>
                      <a:cubicBezTo>
                        <a:pt x="134690" y="62285"/>
                        <a:pt x="135732" y="62657"/>
                        <a:pt x="136625" y="62657"/>
                      </a:cubicBezTo>
                      <a:cubicBezTo>
                        <a:pt x="137518" y="62657"/>
                        <a:pt x="139155" y="63252"/>
                        <a:pt x="141536" y="64443"/>
                      </a:cubicBezTo>
                      <a:cubicBezTo>
                        <a:pt x="143918" y="65336"/>
                        <a:pt x="145852" y="66229"/>
                        <a:pt x="147341" y="67122"/>
                      </a:cubicBezTo>
                      <a:cubicBezTo>
                        <a:pt x="148531" y="68313"/>
                        <a:pt x="149573" y="69354"/>
                        <a:pt x="150466" y="70247"/>
                      </a:cubicBezTo>
                      <a:cubicBezTo>
                        <a:pt x="151359" y="71140"/>
                        <a:pt x="151806" y="72033"/>
                        <a:pt x="151806" y="72926"/>
                      </a:cubicBezTo>
                      <a:cubicBezTo>
                        <a:pt x="151806" y="73819"/>
                        <a:pt x="151359" y="75307"/>
                        <a:pt x="150466" y="77391"/>
                      </a:cubicBezTo>
                      <a:cubicBezTo>
                        <a:pt x="149871" y="79772"/>
                        <a:pt x="149201" y="81484"/>
                        <a:pt x="148457" y="82526"/>
                      </a:cubicBezTo>
                      <a:cubicBezTo>
                        <a:pt x="147713" y="83567"/>
                        <a:pt x="146597" y="84237"/>
                        <a:pt x="145108" y="84535"/>
                      </a:cubicBezTo>
                      <a:cubicBezTo>
                        <a:pt x="143918" y="84535"/>
                        <a:pt x="142876" y="84386"/>
                        <a:pt x="141983" y="84088"/>
                      </a:cubicBezTo>
                      <a:cubicBezTo>
                        <a:pt x="141090" y="83493"/>
                        <a:pt x="140048" y="83195"/>
                        <a:pt x="138858" y="83195"/>
                      </a:cubicBezTo>
                      <a:cubicBezTo>
                        <a:pt x="137369" y="83195"/>
                        <a:pt x="136551" y="83493"/>
                        <a:pt x="136402" y="84088"/>
                      </a:cubicBezTo>
                      <a:cubicBezTo>
                        <a:pt x="136253" y="84684"/>
                        <a:pt x="135955" y="84981"/>
                        <a:pt x="135509" y="84981"/>
                      </a:cubicBezTo>
                      <a:cubicBezTo>
                        <a:pt x="135062" y="84981"/>
                        <a:pt x="134839" y="84609"/>
                        <a:pt x="134839" y="83865"/>
                      </a:cubicBezTo>
                      <a:cubicBezTo>
                        <a:pt x="134839" y="83121"/>
                        <a:pt x="133946" y="83195"/>
                        <a:pt x="132160" y="84088"/>
                      </a:cubicBezTo>
                      <a:cubicBezTo>
                        <a:pt x="130672" y="84684"/>
                        <a:pt x="129481" y="84981"/>
                        <a:pt x="128588" y="84981"/>
                      </a:cubicBezTo>
                      <a:cubicBezTo>
                        <a:pt x="127695" y="84981"/>
                        <a:pt x="126207" y="86023"/>
                        <a:pt x="124124" y="88107"/>
                      </a:cubicBezTo>
                      <a:cubicBezTo>
                        <a:pt x="122338" y="89595"/>
                        <a:pt x="120701" y="90786"/>
                        <a:pt x="119212" y="91679"/>
                      </a:cubicBezTo>
                      <a:cubicBezTo>
                        <a:pt x="118022" y="92274"/>
                        <a:pt x="116533" y="93464"/>
                        <a:pt x="114747" y="95250"/>
                      </a:cubicBezTo>
                      <a:cubicBezTo>
                        <a:pt x="112961" y="96739"/>
                        <a:pt x="111622" y="97706"/>
                        <a:pt x="110729" y="98153"/>
                      </a:cubicBezTo>
                      <a:cubicBezTo>
                        <a:pt x="109836" y="98599"/>
                        <a:pt x="109390" y="98822"/>
                        <a:pt x="109390" y="98822"/>
                      </a:cubicBezTo>
                      <a:cubicBezTo>
                        <a:pt x="109390" y="98525"/>
                        <a:pt x="109985" y="97632"/>
                        <a:pt x="111176" y="96143"/>
                      </a:cubicBezTo>
                      <a:cubicBezTo>
                        <a:pt x="112961" y="93762"/>
                        <a:pt x="115045" y="91083"/>
                        <a:pt x="117426" y="88107"/>
                      </a:cubicBezTo>
                      <a:cubicBezTo>
                        <a:pt x="120701" y="83939"/>
                        <a:pt x="122933" y="80814"/>
                        <a:pt x="124124" y="78730"/>
                      </a:cubicBezTo>
                      <a:cubicBezTo>
                        <a:pt x="125314" y="76647"/>
                        <a:pt x="125612" y="75382"/>
                        <a:pt x="125017" y="74935"/>
                      </a:cubicBezTo>
                      <a:cubicBezTo>
                        <a:pt x="124421" y="74489"/>
                        <a:pt x="122635" y="74191"/>
                        <a:pt x="119659" y="74042"/>
                      </a:cubicBezTo>
                      <a:cubicBezTo>
                        <a:pt x="116682" y="73894"/>
                        <a:pt x="114450" y="73819"/>
                        <a:pt x="112961" y="73819"/>
                      </a:cubicBezTo>
                      <a:cubicBezTo>
                        <a:pt x="111473" y="74117"/>
                        <a:pt x="109390" y="74638"/>
                        <a:pt x="106711" y="75382"/>
                      </a:cubicBezTo>
                      <a:cubicBezTo>
                        <a:pt x="104032" y="76126"/>
                        <a:pt x="101353" y="77391"/>
                        <a:pt x="98674" y="79177"/>
                      </a:cubicBezTo>
                      <a:cubicBezTo>
                        <a:pt x="95697" y="80665"/>
                        <a:pt x="93242" y="82079"/>
                        <a:pt x="91307" y="83419"/>
                      </a:cubicBezTo>
                      <a:cubicBezTo>
                        <a:pt x="89372" y="84758"/>
                        <a:pt x="88107" y="86172"/>
                        <a:pt x="87512" y="87660"/>
                      </a:cubicBezTo>
                      <a:lnTo>
                        <a:pt x="86172" y="89893"/>
                      </a:lnTo>
                      <a:lnTo>
                        <a:pt x="89298" y="93018"/>
                      </a:lnTo>
                      <a:cubicBezTo>
                        <a:pt x="91381" y="95399"/>
                        <a:pt x="93018" y="97334"/>
                        <a:pt x="94209" y="98822"/>
                      </a:cubicBezTo>
                      <a:cubicBezTo>
                        <a:pt x="95400" y="100906"/>
                        <a:pt x="96442" y="102692"/>
                        <a:pt x="97334" y="104180"/>
                      </a:cubicBezTo>
                      <a:cubicBezTo>
                        <a:pt x="98227" y="106264"/>
                        <a:pt x="98897" y="108347"/>
                        <a:pt x="99344" y="110431"/>
                      </a:cubicBezTo>
                      <a:cubicBezTo>
                        <a:pt x="99790" y="112514"/>
                        <a:pt x="100162" y="115491"/>
                        <a:pt x="100460" y="119361"/>
                      </a:cubicBezTo>
                      <a:cubicBezTo>
                        <a:pt x="100758" y="123230"/>
                        <a:pt x="100758" y="127546"/>
                        <a:pt x="100460" y="132309"/>
                      </a:cubicBezTo>
                      <a:cubicBezTo>
                        <a:pt x="100460" y="132309"/>
                        <a:pt x="100013" y="136476"/>
                        <a:pt x="99120" y="144810"/>
                      </a:cubicBezTo>
                      <a:cubicBezTo>
                        <a:pt x="98823" y="148382"/>
                        <a:pt x="97781" y="151879"/>
                        <a:pt x="95995" y="155303"/>
                      </a:cubicBezTo>
                      <a:cubicBezTo>
                        <a:pt x="94209" y="158726"/>
                        <a:pt x="93316" y="160735"/>
                        <a:pt x="93316" y="161330"/>
                      </a:cubicBezTo>
                      <a:cubicBezTo>
                        <a:pt x="93316" y="161628"/>
                        <a:pt x="93018" y="162074"/>
                        <a:pt x="92423" y="162670"/>
                      </a:cubicBezTo>
                      <a:cubicBezTo>
                        <a:pt x="91828" y="163265"/>
                        <a:pt x="91158" y="164083"/>
                        <a:pt x="90414" y="165125"/>
                      </a:cubicBezTo>
                      <a:cubicBezTo>
                        <a:pt x="89670" y="166167"/>
                        <a:pt x="89000" y="166688"/>
                        <a:pt x="88405" y="166688"/>
                      </a:cubicBezTo>
                      <a:cubicBezTo>
                        <a:pt x="87809" y="166688"/>
                        <a:pt x="87586" y="166390"/>
                        <a:pt x="87735" y="165795"/>
                      </a:cubicBezTo>
                      <a:cubicBezTo>
                        <a:pt x="87884" y="165200"/>
                        <a:pt x="87363" y="164158"/>
                        <a:pt x="86172" y="162670"/>
                      </a:cubicBezTo>
                      <a:cubicBezTo>
                        <a:pt x="84684" y="161479"/>
                        <a:pt x="83940" y="160437"/>
                        <a:pt x="83940" y="159544"/>
                      </a:cubicBezTo>
                      <a:cubicBezTo>
                        <a:pt x="83940" y="159246"/>
                        <a:pt x="82824" y="158502"/>
                        <a:pt x="80591" y="157312"/>
                      </a:cubicBezTo>
                      <a:cubicBezTo>
                        <a:pt x="78359" y="156121"/>
                        <a:pt x="76871" y="154856"/>
                        <a:pt x="76126" y="153517"/>
                      </a:cubicBezTo>
                      <a:cubicBezTo>
                        <a:pt x="75382" y="152177"/>
                        <a:pt x="75010" y="151359"/>
                        <a:pt x="75010" y="151061"/>
                      </a:cubicBezTo>
                      <a:cubicBezTo>
                        <a:pt x="75010" y="150466"/>
                        <a:pt x="74415" y="149126"/>
                        <a:pt x="73224" y="147043"/>
                      </a:cubicBezTo>
                      <a:cubicBezTo>
                        <a:pt x="72034" y="144959"/>
                        <a:pt x="71438" y="142875"/>
                        <a:pt x="71438" y="140792"/>
                      </a:cubicBezTo>
                      <a:cubicBezTo>
                        <a:pt x="71438" y="139006"/>
                        <a:pt x="71141" y="137369"/>
                        <a:pt x="70545" y="135880"/>
                      </a:cubicBezTo>
                      <a:cubicBezTo>
                        <a:pt x="70545" y="134690"/>
                        <a:pt x="70545" y="134095"/>
                        <a:pt x="70545" y="134095"/>
                      </a:cubicBezTo>
                      <a:cubicBezTo>
                        <a:pt x="71141" y="134392"/>
                        <a:pt x="71438" y="134392"/>
                        <a:pt x="71438" y="134095"/>
                      </a:cubicBezTo>
                      <a:cubicBezTo>
                        <a:pt x="71438" y="133797"/>
                        <a:pt x="71438" y="133202"/>
                        <a:pt x="71438" y="132309"/>
                      </a:cubicBezTo>
                      <a:cubicBezTo>
                        <a:pt x="71438" y="130820"/>
                        <a:pt x="71141" y="129779"/>
                        <a:pt x="70545" y="129183"/>
                      </a:cubicBezTo>
                      <a:cubicBezTo>
                        <a:pt x="70248" y="128290"/>
                        <a:pt x="70099" y="127695"/>
                        <a:pt x="70099" y="127397"/>
                      </a:cubicBezTo>
                      <a:cubicBezTo>
                        <a:pt x="70099" y="127100"/>
                        <a:pt x="70322" y="127323"/>
                        <a:pt x="70769" y="128067"/>
                      </a:cubicBezTo>
                      <a:cubicBezTo>
                        <a:pt x="71215" y="128811"/>
                        <a:pt x="71736" y="129183"/>
                        <a:pt x="72331" y="129183"/>
                      </a:cubicBezTo>
                      <a:cubicBezTo>
                        <a:pt x="72927" y="129183"/>
                        <a:pt x="73224" y="128886"/>
                        <a:pt x="73224" y="128290"/>
                      </a:cubicBezTo>
                      <a:cubicBezTo>
                        <a:pt x="73224" y="127695"/>
                        <a:pt x="73968" y="128141"/>
                        <a:pt x="75457" y="129630"/>
                      </a:cubicBezTo>
                      <a:cubicBezTo>
                        <a:pt x="76945" y="131118"/>
                        <a:pt x="77838" y="131416"/>
                        <a:pt x="78136" y="130523"/>
                      </a:cubicBezTo>
                      <a:cubicBezTo>
                        <a:pt x="78433" y="129630"/>
                        <a:pt x="78731" y="126951"/>
                        <a:pt x="79029" y="122486"/>
                      </a:cubicBezTo>
                      <a:cubicBezTo>
                        <a:pt x="79326" y="118914"/>
                        <a:pt x="79624" y="114449"/>
                        <a:pt x="79922" y="109091"/>
                      </a:cubicBezTo>
                      <a:cubicBezTo>
                        <a:pt x="80219" y="104627"/>
                        <a:pt x="80219" y="102096"/>
                        <a:pt x="79922" y="101501"/>
                      </a:cubicBezTo>
                      <a:cubicBezTo>
                        <a:pt x="79326" y="100906"/>
                        <a:pt x="78136" y="101799"/>
                        <a:pt x="76350" y="104180"/>
                      </a:cubicBezTo>
                      <a:cubicBezTo>
                        <a:pt x="74564" y="106561"/>
                        <a:pt x="73373" y="108347"/>
                        <a:pt x="72778" y="109538"/>
                      </a:cubicBezTo>
                      <a:cubicBezTo>
                        <a:pt x="72480" y="110729"/>
                        <a:pt x="71885" y="111547"/>
                        <a:pt x="70992" y="111994"/>
                      </a:cubicBezTo>
                      <a:cubicBezTo>
                        <a:pt x="70099" y="112440"/>
                        <a:pt x="69801" y="112812"/>
                        <a:pt x="70099" y="113110"/>
                      </a:cubicBezTo>
                      <a:cubicBezTo>
                        <a:pt x="70397" y="113407"/>
                        <a:pt x="69950" y="114077"/>
                        <a:pt x="68759" y="115119"/>
                      </a:cubicBezTo>
                      <a:cubicBezTo>
                        <a:pt x="67569" y="116161"/>
                        <a:pt x="66974" y="116979"/>
                        <a:pt x="66974" y="117575"/>
                      </a:cubicBezTo>
                      <a:cubicBezTo>
                        <a:pt x="66974" y="117872"/>
                        <a:pt x="66378" y="118468"/>
                        <a:pt x="65188" y="119361"/>
                      </a:cubicBezTo>
                      <a:cubicBezTo>
                        <a:pt x="63997" y="120551"/>
                        <a:pt x="63253" y="121146"/>
                        <a:pt x="62955" y="121146"/>
                      </a:cubicBezTo>
                      <a:cubicBezTo>
                        <a:pt x="62658" y="121146"/>
                        <a:pt x="62211" y="121742"/>
                        <a:pt x="61616" y="122932"/>
                      </a:cubicBezTo>
                      <a:cubicBezTo>
                        <a:pt x="61020" y="124123"/>
                        <a:pt x="60053" y="125463"/>
                        <a:pt x="58714" y="126951"/>
                      </a:cubicBezTo>
                      <a:cubicBezTo>
                        <a:pt x="57374" y="128439"/>
                        <a:pt x="56556" y="129183"/>
                        <a:pt x="56258" y="129183"/>
                      </a:cubicBezTo>
                      <a:cubicBezTo>
                        <a:pt x="55960" y="128886"/>
                        <a:pt x="55737" y="128811"/>
                        <a:pt x="55588" y="128960"/>
                      </a:cubicBezTo>
                      <a:cubicBezTo>
                        <a:pt x="55439" y="129109"/>
                        <a:pt x="55365" y="129332"/>
                        <a:pt x="55365" y="129630"/>
                      </a:cubicBezTo>
                      <a:cubicBezTo>
                        <a:pt x="55365" y="130225"/>
                        <a:pt x="54770" y="130969"/>
                        <a:pt x="53579" y="131862"/>
                      </a:cubicBezTo>
                      <a:cubicBezTo>
                        <a:pt x="51793" y="133053"/>
                        <a:pt x="50602" y="134095"/>
                        <a:pt x="50007" y="134988"/>
                      </a:cubicBezTo>
                      <a:cubicBezTo>
                        <a:pt x="49114" y="135880"/>
                        <a:pt x="48519" y="136327"/>
                        <a:pt x="48221" y="136327"/>
                      </a:cubicBezTo>
                      <a:cubicBezTo>
                        <a:pt x="47924" y="136327"/>
                        <a:pt x="47105" y="136922"/>
                        <a:pt x="45766" y="138113"/>
                      </a:cubicBezTo>
                      <a:cubicBezTo>
                        <a:pt x="44426" y="139304"/>
                        <a:pt x="43012" y="140494"/>
                        <a:pt x="41524" y="141685"/>
                      </a:cubicBezTo>
                      <a:cubicBezTo>
                        <a:pt x="39738" y="142578"/>
                        <a:pt x="38250" y="143024"/>
                        <a:pt x="37059" y="143024"/>
                      </a:cubicBezTo>
                      <a:cubicBezTo>
                        <a:pt x="35868" y="143024"/>
                        <a:pt x="34529" y="143322"/>
                        <a:pt x="33041" y="143917"/>
                      </a:cubicBezTo>
                      <a:cubicBezTo>
                        <a:pt x="31552" y="144513"/>
                        <a:pt x="30511" y="144810"/>
                        <a:pt x="29915" y="144810"/>
                      </a:cubicBezTo>
                      <a:cubicBezTo>
                        <a:pt x="29320" y="144810"/>
                        <a:pt x="27534" y="145703"/>
                        <a:pt x="24558" y="147489"/>
                      </a:cubicBezTo>
                      <a:cubicBezTo>
                        <a:pt x="21581" y="148977"/>
                        <a:pt x="19795" y="149721"/>
                        <a:pt x="19200" y="149721"/>
                      </a:cubicBezTo>
                      <a:cubicBezTo>
                        <a:pt x="18902" y="149424"/>
                        <a:pt x="18009" y="149721"/>
                        <a:pt x="16521" y="150614"/>
                      </a:cubicBezTo>
                      <a:cubicBezTo>
                        <a:pt x="15033" y="151210"/>
                        <a:pt x="13693" y="151954"/>
                        <a:pt x="12502" y="152847"/>
                      </a:cubicBezTo>
                      <a:cubicBezTo>
                        <a:pt x="11014" y="153740"/>
                        <a:pt x="9526" y="154261"/>
                        <a:pt x="8038" y="154410"/>
                      </a:cubicBezTo>
                      <a:cubicBezTo>
                        <a:pt x="6549" y="154558"/>
                        <a:pt x="5210" y="154038"/>
                        <a:pt x="4019" y="152847"/>
                      </a:cubicBezTo>
                      <a:cubicBezTo>
                        <a:pt x="2829" y="151656"/>
                        <a:pt x="2084" y="151061"/>
                        <a:pt x="1787" y="151061"/>
                      </a:cubicBezTo>
                      <a:cubicBezTo>
                        <a:pt x="1489" y="151061"/>
                        <a:pt x="1043" y="150689"/>
                        <a:pt x="447" y="149945"/>
                      </a:cubicBezTo>
                      <a:cubicBezTo>
                        <a:pt x="-148" y="149201"/>
                        <a:pt x="-148" y="148010"/>
                        <a:pt x="447" y="146373"/>
                      </a:cubicBezTo>
                      <a:cubicBezTo>
                        <a:pt x="1043" y="144736"/>
                        <a:pt x="1340" y="143620"/>
                        <a:pt x="1340" y="143024"/>
                      </a:cubicBezTo>
                      <a:cubicBezTo>
                        <a:pt x="1340" y="142429"/>
                        <a:pt x="1861" y="142131"/>
                        <a:pt x="2903" y="142131"/>
                      </a:cubicBezTo>
                      <a:cubicBezTo>
                        <a:pt x="3945" y="142131"/>
                        <a:pt x="4763" y="141834"/>
                        <a:pt x="5359" y="141238"/>
                      </a:cubicBezTo>
                      <a:cubicBezTo>
                        <a:pt x="5656" y="140941"/>
                        <a:pt x="6401" y="140494"/>
                        <a:pt x="7591" y="139899"/>
                      </a:cubicBezTo>
                      <a:cubicBezTo>
                        <a:pt x="8484" y="139304"/>
                        <a:pt x="10419" y="137815"/>
                        <a:pt x="13395" y="135434"/>
                      </a:cubicBezTo>
                      <a:cubicBezTo>
                        <a:pt x="16670" y="132457"/>
                        <a:pt x="18307" y="130969"/>
                        <a:pt x="18307" y="130969"/>
                      </a:cubicBezTo>
                      <a:cubicBezTo>
                        <a:pt x="19200" y="130374"/>
                        <a:pt x="19795" y="130076"/>
                        <a:pt x="20093" y="130076"/>
                      </a:cubicBezTo>
                      <a:cubicBezTo>
                        <a:pt x="20390" y="130076"/>
                        <a:pt x="20986" y="129630"/>
                        <a:pt x="21879" y="128737"/>
                      </a:cubicBezTo>
                      <a:cubicBezTo>
                        <a:pt x="22772" y="127844"/>
                        <a:pt x="23516" y="127100"/>
                        <a:pt x="24111" y="126504"/>
                      </a:cubicBezTo>
                      <a:cubicBezTo>
                        <a:pt x="24706" y="126207"/>
                        <a:pt x="27088" y="124123"/>
                        <a:pt x="31255" y="120254"/>
                      </a:cubicBezTo>
                      <a:cubicBezTo>
                        <a:pt x="36613" y="115193"/>
                        <a:pt x="39589" y="112514"/>
                        <a:pt x="40184" y="112217"/>
                      </a:cubicBezTo>
                      <a:cubicBezTo>
                        <a:pt x="41673" y="110729"/>
                        <a:pt x="44203" y="108050"/>
                        <a:pt x="47775" y="104180"/>
                      </a:cubicBezTo>
                      <a:cubicBezTo>
                        <a:pt x="51049" y="100608"/>
                        <a:pt x="53133" y="97929"/>
                        <a:pt x="54026" y="96143"/>
                      </a:cubicBezTo>
                      <a:cubicBezTo>
                        <a:pt x="54918" y="94953"/>
                        <a:pt x="56704" y="92869"/>
                        <a:pt x="59383" y="89893"/>
                      </a:cubicBezTo>
                      <a:cubicBezTo>
                        <a:pt x="61467" y="87214"/>
                        <a:pt x="62434" y="85577"/>
                        <a:pt x="62285" y="84981"/>
                      </a:cubicBezTo>
                      <a:cubicBezTo>
                        <a:pt x="62137" y="84386"/>
                        <a:pt x="62509" y="83939"/>
                        <a:pt x="63402" y="83642"/>
                      </a:cubicBezTo>
                      <a:cubicBezTo>
                        <a:pt x="64295" y="83344"/>
                        <a:pt x="65932" y="81558"/>
                        <a:pt x="68313" y="78284"/>
                      </a:cubicBezTo>
                      <a:cubicBezTo>
                        <a:pt x="71290" y="74414"/>
                        <a:pt x="73373" y="71587"/>
                        <a:pt x="74564" y="69801"/>
                      </a:cubicBezTo>
                      <a:cubicBezTo>
                        <a:pt x="76350" y="67122"/>
                        <a:pt x="77540" y="65187"/>
                        <a:pt x="78136" y="63996"/>
                      </a:cubicBezTo>
                      <a:cubicBezTo>
                        <a:pt x="78731" y="62806"/>
                        <a:pt x="79475" y="61764"/>
                        <a:pt x="80368" y="60871"/>
                      </a:cubicBezTo>
                      <a:cubicBezTo>
                        <a:pt x="81261" y="59978"/>
                        <a:pt x="81708" y="59234"/>
                        <a:pt x="81708" y="58639"/>
                      </a:cubicBezTo>
                      <a:cubicBezTo>
                        <a:pt x="81708" y="58043"/>
                        <a:pt x="82005" y="57597"/>
                        <a:pt x="82601" y="57299"/>
                      </a:cubicBezTo>
                      <a:cubicBezTo>
                        <a:pt x="83196" y="56704"/>
                        <a:pt x="83940" y="55662"/>
                        <a:pt x="84833" y="54174"/>
                      </a:cubicBezTo>
                      <a:cubicBezTo>
                        <a:pt x="85428" y="52983"/>
                        <a:pt x="86024" y="51793"/>
                        <a:pt x="86619" y="50602"/>
                      </a:cubicBezTo>
                      <a:cubicBezTo>
                        <a:pt x="86917" y="50007"/>
                        <a:pt x="87512" y="48816"/>
                        <a:pt x="88405" y="47030"/>
                      </a:cubicBezTo>
                      <a:cubicBezTo>
                        <a:pt x="89000" y="45542"/>
                        <a:pt x="89447" y="44500"/>
                        <a:pt x="89744" y="43905"/>
                      </a:cubicBezTo>
                      <a:cubicBezTo>
                        <a:pt x="90042" y="43607"/>
                        <a:pt x="89968" y="43458"/>
                        <a:pt x="89521" y="43458"/>
                      </a:cubicBezTo>
                      <a:cubicBezTo>
                        <a:pt x="89075" y="43458"/>
                        <a:pt x="88851" y="43756"/>
                        <a:pt x="88851" y="44351"/>
                      </a:cubicBezTo>
                      <a:cubicBezTo>
                        <a:pt x="88851" y="44946"/>
                        <a:pt x="88405" y="45244"/>
                        <a:pt x="87512" y="45244"/>
                      </a:cubicBezTo>
                      <a:cubicBezTo>
                        <a:pt x="86619" y="45244"/>
                        <a:pt x="85726" y="45467"/>
                        <a:pt x="84833" y="45914"/>
                      </a:cubicBezTo>
                      <a:cubicBezTo>
                        <a:pt x="83940" y="46360"/>
                        <a:pt x="83047" y="46732"/>
                        <a:pt x="82154" y="47030"/>
                      </a:cubicBezTo>
                      <a:cubicBezTo>
                        <a:pt x="81261" y="47030"/>
                        <a:pt x="80815" y="47179"/>
                        <a:pt x="80815" y="47477"/>
                      </a:cubicBezTo>
                      <a:cubicBezTo>
                        <a:pt x="80815" y="47774"/>
                        <a:pt x="80517" y="47923"/>
                        <a:pt x="79922" y="47923"/>
                      </a:cubicBezTo>
                      <a:cubicBezTo>
                        <a:pt x="79922" y="48221"/>
                        <a:pt x="77987" y="48965"/>
                        <a:pt x="74117" y="50155"/>
                      </a:cubicBezTo>
                      <a:cubicBezTo>
                        <a:pt x="71141" y="51048"/>
                        <a:pt x="68462" y="51941"/>
                        <a:pt x="66081" y="52834"/>
                      </a:cubicBezTo>
                      <a:cubicBezTo>
                        <a:pt x="63997" y="53430"/>
                        <a:pt x="61467" y="53727"/>
                        <a:pt x="58490" y="53727"/>
                      </a:cubicBezTo>
                      <a:cubicBezTo>
                        <a:pt x="55811" y="53727"/>
                        <a:pt x="53653" y="53579"/>
                        <a:pt x="52016" y="53281"/>
                      </a:cubicBezTo>
                      <a:cubicBezTo>
                        <a:pt x="50379" y="52983"/>
                        <a:pt x="48370" y="52090"/>
                        <a:pt x="45989" y="50602"/>
                      </a:cubicBezTo>
                      <a:cubicBezTo>
                        <a:pt x="43608" y="49411"/>
                        <a:pt x="41077" y="47477"/>
                        <a:pt x="38399" y="44798"/>
                      </a:cubicBezTo>
                      <a:cubicBezTo>
                        <a:pt x="36017" y="42416"/>
                        <a:pt x="33785" y="39142"/>
                        <a:pt x="31701" y="34975"/>
                      </a:cubicBezTo>
                      <a:cubicBezTo>
                        <a:pt x="29618" y="30808"/>
                        <a:pt x="28725" y="28724"/>
                        <a:pt x="29022" y="28724"/>
                      </a:cubicBezTo>
                      <a:cubicBezTo>
                        <a:pt x="29022" y="28427"/>
                        <a:pt x="29469" y="28427"/>
                        <a:pt x="30362" y="28724"/>
                      </a:cubicBezTo>
                      <a:cubicBezTo>
                        <a:pt x="31255" y="29022"/>
                        <a:pt x="31850" y="29171"/>
                        <a:pt x="32148" y="29171"/>
                      </a:cubicBezTo>
                      <a:cubicBezTo>
                        <a:pt x="32743" y="29171"/>
                        <a:pt x="33636" y="29171"/>
                        <a:pt x="34827" y="29171"/>
                      </a:cubicBezTo>
                      <a:cubicBezTo>
                        <a:pt x="36017" y="29468"/>
                        <a:pt x="37506" y="30510"/>
                        <a:pt x="39292" y="32296"/>
                      </a:cubicBezTo>
                      <a:cubicBezTo>
                        <a:pt x="41375" y="34677"/>
                        <a:pt x="42715" y="36314"/>
                        <a:pt x="43310" y="37207"/>
                      </a:cubicBezTo>
                      <a:cubicBezTo>
                        <a:pt x="44501" y="38696"/>
                        <a:pt x="45393" y="39663"/>
                        <a:pt x="45989" y="40110"/>
                      </a:cubicBezTo>
                      <a:cubicBezTo>
                        <a:pt x="46584" y="40556"/>
                        <a:pt x="47775" y="40482"/>
                        <a:pt x="49561" y="39886"/>
                      </a:cubicBezTo>
                      <a:cubicBezTo>
                        <a:pt x="51644" y="39291"/>
                        <a:pt x="53579" y="38547"/>
                        <a:pt x="55365" y="37654"/>
                      </a:cubicBezTo>
                      <a:cubicBezTo>
                        <a:pt x="58044" y="36463"/>
                        <a:pt x="60425" y="35421"/>
                        <a:pt x="62509" y="34529"/>
                      </a:cubicBezTo>
                      <a:cubicBezTo>
                        <a:pt x="65188" y="33338"/>
                        <a:pt x="67718" y="32147"/>
                        <a:pt x="70099" y="30957"/>
                      </a:cubicBezTo>
                      <a:cubicBezTo>
                        <a:pt x="70397" y="30659"/>
                        <a:pt x="71066" y="30213"/>
                        <a:pt x="72108" y="29617"/>
                      </a:cubicBezTo>
                      <a:cubicBezTo>
                        <a:pt x="73150" y="29022"/>
                        <a:pt x="74117" y="28427"/>
                        <a:pt x="75010" y="27831"/>
                      </a:cubicBezTo>
                      <a:cubicBezTo>
                        <a:pt x="75903" y="27236"/>
                        <a:pt x="76647" y="26789"/>
                        <a:pt x="77243" y="26492"/>
                      </a:cubicBezTo>
                      <a:cubicBezTo>
                        <a:pt x="80517" y="24408"/>
                        <a:pt x="82303" y="23218"/>
                        <a:pt x="82601" y="22920"/>
                      </a:cubicBezTo>
                      <a:cubicBezTo>
                        <a:pt x="84386" y="22027"/>
                        <a:pt x="86172" y="20985"/>
                        <a:pt x="87958" y="19795"/>
                      </a:cubicBezTo>
                      <a:cubicBezTo>
                        <a:pt x="91828" y="17413"/>
                        <a:pt x="94060" y="16074"/>
                        <a:pt x="94656" y="15776"/>
                      </a:cubicBezTo>
                      <a:cubicBezTo>
                        <a:pt x="97037" y="13990"/>
                        <a:pt x="99269" y="12502"/>
                        <a:pt x="101353" y="11311"/>
                      </a:cubicBezTo>
                      <a:cubicBezTo>
                        <a:pt x="104627" y="8930"/>
                        <a:pt x="106413" y="7739"/>
                        <a:pt x="106711" y="7739"/>
                      </a:cubicBezTo>
                      <a:cubicBezTo>
                        <a:pt x="107008" y="7739"/>
                        <a:pt x="107455" y="7442"/>
                        <a:pt x="108050" y="6846"/>
                      </a:cubicBezTo>
                      <a:cubicBezTo>
                        <a:pt x="108645" y="6251"/>
                        <a:pt x="108943" y="5507"/>
                        <a:pt x="108943" y="4614"/>
                      </a:cubicBezTo>
                      <a:cubicBezTo>
                        <a:pt x="109241" y="3721"/>
                        <a:pt x="109762" y="2903"/>
                        <a:pt x="110506" y="2158"/>
                      </a:cubicBezTo>
                      <a:cubicBezTo>
                        <a:pt x="111250" y="1414"/>
                        <a:pt x="111920" y="1117"/>
                        <a:pt x="112515" y="1265"/>
                      </a:cubicBezTo>
                      <a:cubicBezTo>
                        <a:pt x="113110" y="1414"/>
                        <a:pt x="113854" y="1191"/>
                        <a:pt x="114747" y="596"/>
                      </a:cubicBezTo>
                      <a:cubicBezTo>
                        <a:pt x="115640" y="0"/>
                        <a:pt x="116533" y="-148"/>
                        <a:pt x="117426" y="149"/>
                      </a:cubicBezTo>
                      <a:close/>
                    </a:path>
                  </a:pathLst>
                </a:custGeom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ln w="28575">
                  <a:gradFill>
                    <a:gsLst>
                      <a:gs pos="29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marR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800" kern="0">
                      <a:ln w="12700">
                        <a:gradFill>
                          <a:gsLst>
                            <a:gs pos="29000">
                              <a:srgbClr val="4472C4">
                                <a:lumMod val="5000"/>
                                <a:lumOff val="95000"/>
                              </a:srgbClr>
                            </a:gs>
                            <a:gs pos="62842">
                              <a:prstClr val="white"/>
                            </a:gs>
                            <a:gs pos="0">
                              <a:srgbClr val="EFF5FF"/>
                            </a:gs>
                            <a:gs pos="100000">
                              <a:srgbClr val="4472C4">
                                <a:lumMod val="30000"/>
                                <a:lumOff val="70000"/>
                              </a:srgbClr>
                            </a:gs>
                          </a:gsLst>
                          <a:lin ang="5400000" scaled="1"/>
                        </a:gradFill>
                      </a:ln>
                      <a:gradFill>
                        <a:gsLst>
                          <a:gs pos="85000">
                            <a:srgbClr val="3875FE"/>
                          </a:gs>
                          <a:gs pos="0">
                            <a:srgbClr val="6C9FFF"/>
                          </a:gs>
                        </a:gsLst>
                        <a:lin ang="5400000" scaled="1"/>
                      </a:gradFill>
                      <a:effectLst>
                        <a:outerShdw blurRad="128016" dist="42672" dir="5400000" algn="t" rotWithShape="0">
                          <a:srgbClr val="3D79FE">
                            <a:alpha val="40000"/>
                          </a:srgbClr>
                        </a:outerShdw>
                      </a:effectLst>
                      <a:latin typeface="尔雅新大黑" panose="00000500000000000000" pitchFamily="2" charset="-122"/>
                      <a:ea typeface="尔雅新大黑" panose="00000500000000000000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 dirty="0"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6" name="TextBox 83">
                  <a:extLst>
                    <a:ext uri="{FF2B5EF4-FFF2-40B4-BE49-F238E27FC236}">
                      <a16:creationId xmlns:a16="http://schemas.microsoft.com/office/drawing/2014/main" id="{1FC5635B-366E-DD07-698B-25FDD0F2781A}"/>
                    </a:ext>
                  </a:extLst>
                </p:cNvPr>
                <p:cNvSpPr txBox="1"/>
                <p:nvPr>
                  <p:custDataLst>
                    <p:tags r:id="rId11"/>
                  </p:custDataLst>
                </p:nvPr>
              </p:nvSpPr>
              <p:spPr>
                <a:xfrm>
                  <a:off x="4460823" y="-1979595"/>
                  <a:ext cx="1377359" cy="13754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539" h="166314">
                      <a:moveTo>
                        <a:pt x="78582" y="125462"/>
                      </a:moveTo>
                      <a:cubicBezTo>
                        <a:pt x="79772" y="125462"/>
                        <a:pt x="81707" y="125908"/>
                        <a:pt x="84386" y="126801"/>
                      </a:cubicBezTo>
                      <a:cubicBezTo>
                        <a:pt x="86767" y="127397"/>
                        <a:pt x="88553" y="128141"/>
                        <a:pt x="89744" y="129034"/>
                      </a:cubicBezTo>
                      <a:cubicBezTo>
                        <a:pt x="90041" y="129034"/>
                        <a:pt x="90562" y="129183"/>
                        <a:pt x="91306" y="129480"/>
                      </a:cubicBezTo>
                      <a:cubicBezTo>
                        <a:pt x="92051" y="129778"/>
                        <a:pt x="92795" y="130076"/>
                        <a:pt x="93539" y="130373"/>
                      </a:cubicBezTo>
                      <a:cubicBezTo>
                        <a:pt x="94283" y="130671"/>
                        <a:pt x="94953" y="130968"/>
                        <a:pt x="95548" y="131266"/>
                      </a:cubicBezTo>
                      <a:cubicBezTo>
                        <a:pt x="98525" y="132457"/>
                        <a:pt x="100162" y="132903"/>
                        <a:pt x="100459" y="132606"/>
                      </a:cubicBezTo>
                      <a:cubicBezTo>
                        <a:pt x="100757" y="132606"/>
                        <a:pt x="101055" y="132754"/>
                        <a:pt x="101352" y="133052"/>
                      </a:cubicBezTo>
                      <a:cubicBezTo>
                        <a:pt x="101650" y="133350"/>
                        <a:pt x="102097" y="133499"/>
                        <a:pt x="102692" y="133499"/>
                      </a:cubicBezTo>
                      <a:cubicBezTo>
                        <a:pt x="103287" y="133499"/>
                        <a:pt x="104329" y="134392"/>
                        <a:pt x="105817" y="136177"/>
                      </a:cubicBezTo>
                      <a:cubicBezTo>
                        <a:pt x="107603" y="137963"/>
                        <a:pt x="108496" y="139005"/>
                        <a:pt x="108496" y="139303"/>
                      </a:cubicBezTo>
                      <a:cubicBezTo>
                        <a:pt x="108496" y="139601"/>
                        <a:pt x="109091" y="140196"/>
                        <a:pt x="110282" y="141089"/>
                      </a:cubicBezTo>
                      <a:cubicBezTo>
                        <a:pt x="111770" y="141982"/>
                        <a:pt x="112812" y="143024"/>
                        <a:pt x="113407" y="144214"/>
                      </a:cubicBezTo>
                      <a:cubicBezTo>
                        <a:pt x="114003" y="145107"/>
                        <a:pt x="114300" y="146075"/>
                        <a:pt x="114300" y="147116"/>
                      </a:cubicBezTo>
                      <a:cubicBezTo>
                        <a:pt x="114300" y="148158"/>
                        <a:pt x="113631" y="148977"/>
                        <a:pt x="112291" y="149572"/>
                      </a:cubicBezTo>
                      <a:cubicBezTo>
                        <a:pt x="110952" y="150167"/>
                        <a:pt x="110282" y="150614"/>
                        <a:pt x="110282" y="150911"/>
                      </a:cubicBezTo>
                      <a:cubicBezTo>
                        <a:pt x="110282" y="151209"/>
                        <a:pt x="109984" y="151358"/>
                        <a:pt x="109389" y="151358"/>
                      </a:cubicBezTo>
                      <a:cubicBezTo>
                        <a:pt x="108794" y="151358"/>
                        <a:pt x="108273" y="151656"/>
                        <a:pt x="107826" y="152251"/>
                      </a:cubicBezTo>
                      <a:cubicBezTo>
                        <a:pt x="107380" y="152846"/>
                        <a:pt x="107008" y="153144"/>
                        <a:pt x="106710" y="153144"/>
                      </a:cubicBezTo>
                      <a:cubicBezTo>
                        <a:pt x="106413" y="153144"/>
                        <a:pt x="105743" y="152623"/>
                        <a:pt x="104701" y="151581"/>
                      </a:cubicBezTo>
                      <a:cubicBezTo>
                        <a:pt x="103659" y="150539"/>
                        <a:pt x="102692" y="150167"/>
                        <a:pt x="101799" y="150465"/>
                      </a:cubicBezTo>
                      <a:cubicBezTo>
                        <a:pt x="101204" y="150763"/>
                        <a:pt x="100311" y="151060"/>
                        <a:pt x="99120" y="151358"/>
                      </a:cubicBezTo>
                      <a:cubicBezTo>
                        <a:pt x="97929" y="151358"/>
                        <a:pt x="96739" y="150911"/>
                        <a:pt x="95548" y="150018"/>
                      </a:cubicBezTo>
                      <a:cubicBezTo>
                        <a:pt x="94060" y="149126"/>
                        <a:pt x="91976" y="147637"/>
                        <a:pt x="89297" y="145554"/>
                      </a:cubicBezTo>
                      <a:cubicBezTo>
                        <a:pt x="86916" y="143470"/>
                        <a:pt x="84684" y="141089"/>
                        <a:pt x="82600" y="138410"/>
                      </a:cubicBezTo>
                      <a:cubicBezTo>
                        <a:pt x="80516" y="136029"/>
                        <a:pt x="78656" y="134466"/>
                        <a:pt x="77019" y="133722"/>
                      </a:cubicBezTo>
                      <a:cubicBezTo>
                        <a:pt x="75382" y="132978"/>
                        <a:pt x="74414" y="132010"/>
                        <a:pt x="74117" y="130820"/>
                      </a:cubicBezTo>
                      <a:cubicBezTo>
                        <a:pt x="73819" y="129629"/>
                        <a:pt x="74117" y="128438"/>
                        <a:pt x="75010" y="127248"/>
                      </a:cubicBezTo>
                      <a:cubicBezTo>
                        <a:pt x="75903" y="126057"/>
                        <a:pt x="77093" y="125462"/>
                        <a:pt x="78582" y="125462"/>
                      </a:cubicBezTo>
                      <a:close/>
                      <a:moveTo>
                        <a:pt x="83493" y="123229"/>
                      </a:moveTo>
                      <a:lnTo>
                        <a:pt x="84386" y="123676"/>
                      </a:lnTo>
                      <a:cubicBezTo>
                        <a:pt x="84088" y="123974"/>
                        <a:pt x="83642" y="123974"/>
                        <a:pt x="83047" y="123676"/>
                      </a:cubicBezTo>
                      <a:close/>
                      <a:moveTo>
                        <a:pt x="120105" y="114746"/>
                      </a:moveTo>
                      <a:cubicBezTo>
                        <a:pt x="120998" y="114449"/>
                        <a:pt x="121742" y="114449"/>
                        <a:pt x="122337" y="114746"/>
                      </a:cubicBezTo>
                      <a:cubicBezTo>
                        <a:pt x="123230" y="114746"/>
                        <a:pt x="124421" y="115193"/>
                        <a:pt x="125909" y="116086"/>
                      </a:cubicBezTo>
                      <a:cubicBezTo>
                        <a:pt x="127695" y="116681"/>
                        <a:pt x="129927" y="117276"/>
                        <a:pt x="132606" y="117872"/>
                      </a:cubicBezTo>
                      <a:cubicBezTo>
                        <a:pt x="135583" y="118467"/>
                        <a:pt x="137964" y="119211"/>
                        <a:pt x="139750" y="120104"/>
                      </a:cubicBezTo>
                      <a:cubicBezTo>
                        <a:pt x="141536" y="120997"/>
                        <a:pt x="144066" y="122039"/>
                        <a:pt x="147340" y="123229"/>
                      </a:cubicBezTo>
                      <a:cubicBezTo>
                        <a:pt x="150317" y="124122"/>
                        <a:pt x="152698" y="125462"/>
                        <a:pt x="154484" y="127248"/>
                      </a:cubicBezTo>
                      <a:cubicBezTo>
                        <a:pt x="155972" y="129034"/>
                        <a:pt x="156865" y="130596"/>
                        <a:pt x="157163" y="131936"/>
                      </a:cubicBezTo>
                      <a:cubicBezTo>
                        <a:pt x="157461" y="133275"/>
                        <a:pt x="157609" y="134838"/>
                        <a:pt x="157609" y="136624"/>
                      </a:cubicBezTo>
                      <a:cubicBezTo>
                        <a:pt x="157609" y="138410"/>
                        <a:pt x="157312" y="140047"/>
                        <a:pt x="156716" y="141535"/>
                      </a:cubicBezTo>
                      <a:cubicBezTo>
                        <a:pt x="155823" y="143024"/>
                        <a:pt x="155154" y="143991"/>
                        <a:pt x="154707" y="144437"/>
                      </a:cubicBezTo>
                      <a:cubicBezTo>
                        <a:pt x="154261" y="144884"/>
                        <a:pt x="152624" y="145330"/>
                        <a:pt x="149796" y="145777"/>
                      </a:cubicBezTo>
                      <a:cubicBezTo>
                        <a:pt x="146968" y="146223"/>
                        <a:pt x="145554" y="146595"/>
                        <a:pt x="145554" y="146893"/>
                      </a:cubicBezTo>
                      <a:cubicBezTo>
                        <a:pt x="145554" y="147191"/>
                        <a:pt x="145257" y="147414"/>
                        <a:pt x="144661" y="147563"/>
                      </a:cubicBezTo>
                      <a:cubicBezTo>
                        <a:pt x="144066" y="147712"/>
                        <a:pt x="143173" y="147488"/>
                        <a:pt x="141982" y="146893"/>
                      </a:cubicBezTo>
                      <a:cubicBezTo>
                        <a:pt x="140792" y="146298"/>
                        <a:pt x="139973" y="146372"/>
                        <a:pt x="139527" y="147116"/>
                      </a:cubicBezTo>
                      <a:cubicBezTo>
                        <a:pt x="139080" y="147860"/>
                        <a:pt x="138559" y="147935"/>
                        <a:pt x="137964" y="147340"/>
                      </a:cubicBezTo>
                      <a:cubicBezTo>
                        <a:pt x="137666" y="147042"/>
                        <a:pt x="137220" y="146893"/>
                        <a:pt x="136625" y="146893"/>
                      </a:cubicBezTo>
                      <a:cubicBezTo>
                        <a:pt x="136029" y="146893"/>
                        <a:pt x="135136" y="146595"/>
                        <a:pt x="133946" y="146000"/>
                      </a:cubicBezTo>
                      <a:cubicBezTo>
                        <a:pt x="132755" y="145405"/>
                        <a:pt x="131862" y="145256"/>
                        <a:pt x="131267" y="145554"/>
                      </a:cubicBezTo>
                      <a:cubicBezTo>
                        <a:pt x="130672" y="145554"/>
                        <a:pt x="129481" y="146595"/>
                        <a:pt x="127695" y="148679"/>
                      </a:cubicBezTo>
                      <a:cubicBezTo>
                        <a:pt x="126802" y="149870"/>
                        <a:pt x="125611" y="151507"/>
                        <a:pt x="124123" y="153590"/>
                      </a:cubicBezTo>
                      <a:cubicBezTo>
                        <a:pt x="123230" y="154781"/>
                        <a:pt x="122635" y="155376"/>
                        <a:pt x="122337" y="155376"/>
                      </a:cubicBezTo>
                      <a:cubicBezTo>
                        <a:pt x="122039" y="155376"/>
                        <a:pt x="121593" y="155227"/>
                        <a:pt x="120998" y="154930"/>
                      </a:cubicBezTo>
                      <a:cubicBezTo>
                        <a:pt x="120402" y="154632"/>
                        <a:pt x="120774" y="152474"/>
                        <a:pt x="122114" y="148456"/>
                      </a:cubicBezTo>
                      <a:cubicBezTo>
                        <a:pt x="123453" y="144437"/>
                        <a:pt x="124272" y="141238"/>
                        <a:pt x="124570" y="138856"/>
                      </a:cubicBezTo>
                      <a:cubicBezTo>
                        <a:pt x="124867" y="136773"/>
                        <a:pt x="125016" y="134094"/>
                        <a:pt x="125016" y="130820"/>
                      </a:cubicBezTo>
                      <a:cubicBezTo>
                        <a:pt x="125016" y="127545"/>
                        <a:pt x="124644" y="125611"/>
                        <a:pt x="123900" y="125015"/>
                      </a:cubicBezTo>
                      <a:cubicBezTo>
                        <a:pt x="123156" y="124420"/>
                        <a:pt x="122039" y="123378"/>
                        <a:pt x="120551" y="121890"/>
                      </a:cubicBezTo>
                      <a:cubicBezTo>
                        <a:pt x="119063" y="120699"/>
                        <a:pt x="118319" y="119509"/>
                        <a:pt x="118319" y="118318"/>
                      </a:cubicBezTo>
                      <a:cubicBezTo>
                        <a:pt x="118319" y="117425"/>
                        <a:pt x="118468" y="116755"/>
                        <a:pt x="118765" y="116309"/>
                      </a:cubicBezTo>
                      <a:cubicBezTo>
                        <a:pt x="119063" y="115862"/>
                        <a:pt x="119509" y="115342"/>
                        <a:pt x="120105" y="114746"/>
                      </a:cubicBezTo>
                      <a:close/>
                      <a:moveTo>
                        <a:pt x="105817" y="89743"/>
                      </a:moveTo>
                      <a:cubicBezTo>
                        <a:pt x="105520" y="89148"/>
                        <a:pt x="104627" y="89445"/>
                        <a:pt x="103138" y="90636"/>
                      </a:cubicBezTo>
                      <a:cubicBezTo>
                        <a:pt x="102841" y="90934"/>
                        <a:pt x="100311" y="92868"/>
                        <a:pt x="95548" y="96440"/>
                      </a:cubicBezTo>
                      <a:cubicBezTo>
                        <a:pt x="91381" y="99715"/>
                        <a:pt x="88255" y="102096"/>
                        <a:pt x="86172" y="103584"/>
                      </a:cubicBezTo>
                      <a:cubicBezTo>
                        <a:pt x="84088" y="105072"/>
                        <a:pt x="82154" y="106412"/>
                        <a:pt x="80368" y="107602"/>
                      </a:cubicBezTo>
                      <a:cubicBezTo>
                        <a:pt x="79177" y="108495"/>
                        <a:pt x="77391" y="109984"/>
                        <a:pt x="75010" y="112067"/>
                      </a:cubicBezTo>
                      <a:cubicBezTo>
                        <a:pt x="72926" y="114151"/>
                        <a:pt x="72033" y="115342"/>
                        <a:pt x="72331" y="115639"/>
                      </a:cubicBezTo>
                      <a:cubicBezTo>
                        <a:pt x="72629" y="115937"/>
                        <a:pt x="75382" y="115044"/>
                        <a:pt x="80591" y="112960"/>
                      </a:cubicBezTo>
                      <a:cubicBezTo>
                        <a:pt x="85800" y="110877"/>
                        <a:pt x="89595" y="109388"/>
                        <a:pt x="91976" y="108495"/>
                      </a:cubicBezTo>
                      <a:cubicBezTo>
                        <a:pt x="94655" y="107305"/>
                        <a:pt x="98078" y="105817"/>
                        <a:pt x="102245" y="104031"/>
                      </a:cubicBezTo>
                      <a:cubicBezTo>
                        <a:pt x="106710" y="102245"/>
                        <a:pt x="109836" y="101054"/>
                        <a:pt x="111622" y="100459"/>
                      </a:cubicBezTo>
                      <a:cubicBezTo>
                        <a:pt x="113407" y="100161"/>
                        <a:pt x="114300" y="99863"/>
                        <a:pt x="114300" y="99566"/>
                      </a:cubicBezTo>
                      <a:cubicBezTo>
                        <a:pt x="114300" y="99268"/>
                        <a:pt x="114003" y="98970"/>
                        <a:pt x="113407" y="98673"/>
                      </a:cubicBezTo>
                      <a:cubicBezTo>
                        <a:pt x="113110" y="98077"/>
                        <a:pt x="111919" y="96589"/>
                        <a:pt x="109836" y="94208"/>
                      </a:cubicBezTo>
                      <a:cubicBezTo>
                        <a:pt x="107752" y="91529"/>
                        <a:pt x="106413" y="90041"/>
                        <a:pt x="105817" y="89743"/>
                      </a:cubicBezTo>
                      <a:close/>
                      <a:moveTo>
                        <a:pt x="120551" y="64740"/>
                      </a:moveTo>
                      <a:cubicBezTo>
                        <a:pt x="120254" y="64740"/>
                        <a:pt x="119881" y="65038"/>
                        <a:pt x="119435" y="65633"/>
                      </a:cubicBezTo>
                      <a:cubicBezTo>
                        <a:pt x="118989" y="66228"/>
                        <a:pt x="118542" y="66526"/>
                        <a:pt x="118096" y="66526"/>
                      </a:cubicBezTo>
                      <a:cubicBezTo>
                        <a:pt x="117649" y="66526"/>
                        <a:pt x="116831" y="67047"/>
                        <a:pt x="115640" y="68089"/>
                      </a:cubicBezTo>
                      <a:cubicBezTo>
                        <a:pt x="114449" y="69130"/>
                        <a:pt x="113705" y="69651"/>
                        <a:pt x="113407" y="69651"/>
                      </a:cubicBezTo>
                      <a:cubicBezTo>
                        <a:pt x="113110" y="69651"/>
                        <a:pt x="112068" y="70247"/>
                        <a:pt x="110282" y="71437"/>
                      </a:cubicBezTo>
                      <a:cubicBezTo>
                        <a:pt x="107901" y="72926"/>
                        <a:pt x="105966" y="74116"/>
                        <a:pt x="104478" y="75009"/>
                      </a:cubicBezTo>
                      <a:lnTo>
                        <a:pt x="101352" y="76795"/>
                      </a:lnTo>
                      <a:lnTo>
                        <a:pt x="100459" y="82153"/>
                      </a:lnTo>
                      <a:cubicBezTo>
                        <a:pt x="100162" y="85427"/>
                        <a:pt x="100013" y="87064"/>
                        <a:pt x="100013" y="87064"/>
                      </a:cubicBezTo>
                      <a:cubicBezTo>
                        <a:pt x="100311" y="87362"/>
                        <a:pt x="101278" y="86767"/>
                        <a:pt x="102915" y="85278"/>
                      </a:cubicBezTo>
                      <a:cubicBezTo>
                        <a:pt x="104552" y="83790"/>
                        <a:pt x="105371" y="82897"/>
                        <a:pt x="105371" y="82599"/>
                      </a:cubicBezTo>
                      <a:cubicBezTo>
                        <a:pt x="105371" y="82302"/>
                        <a:pt x="104999" y="81781"/>
                        <a:pt x="104255" y="81037"/>
                      </a:cubicBezTo>
                      <a:cubicBezTo>
                        <a:pt x="103510" y="80293"/>
                        <a:pt x="103138" y="79772"/>
                        <a:pt x="103138" y="79474"/>
                      </a:cubicBezTo>
                      <a:cubicBezTo>
                        <a:pt x="103436" y="79176"/>
                        <a:pt x="104329" y="79325"/>
                        <a:pt x="105817" y="79920"/>
                      </a:cubicBezTo>
                      <a:lnTo>
                        <a:pt x="107603" y="81260"/>
                      </a:lnTo>
                      <a:lnTo>
                        <a:pt x="113407" y="75902"/>
                      </a:lnTo>
                      <a:cubicBezTo>
                        <a:pt x="116979" y="72628"/>
                        <a:pt x="119212" y="70544"/>
                        <a:pt x="120105" y="69651"/>
                      </a:cubicBezTo>
                      <a:cubicBezTo>
                        <a:pt x="120700" y="68461"/>
                        <a:pt x="120998" y="67419"/>
                        <a:pt x="120998" y="66526"/>
                      </a:cubicBezTo>
                      <a:cubicBezTo>
                        <a:pt x="120998" y="65335"/>
                        <a:pt x="120849" y="64740"/>
                        <a:pt x="120551" y="64740"/>
                      </a:cubicBezTo>
                      <a:close/>
                      <a:moveTo>
                        <a:pt x="113854" y="49560"/>
                      </a:moveTo>
                      <a:cubicBezTo>
                        <a:pt x="113854" y="49262"/>
                        <a:pt x="112961" y="49560"/>
                        <a:pt x="111175" y="50452"/>
                      </a:cubicBezTo>
                      <a:cubicBezTo>
                        <a:pt x="108794" y="51643"/>
                        <a:pt x="106561" y="52834"/>
                        <a:pt x="104478" y="54024"/>
                      </a:cubicBezTo>
                      <a:cubicBezTo>
                        <a:pt x="101501" y="55810"/>
                        <a:pt x="99864" y="56703"/>
                        <a:pt x="99566" y="56703"/>
                      </a:cubicBezTo>
                      <a:cubicBezTo>
                        <a:pt x="98673" y="57299"/>
                        <a:pt x="97632" y="57894"/>
                        <a:pt x="96441" y="58489"/>
                      </a:cubicBezTo>
                      <a:lnTo>
                        <a:pt x="95102" y="59829"/>
                      </a:lnTo>
                      <a:lnTo>
                        <a:pt x="96441" y="62508"/>
                      </a:lnTo>
                      <a:cubicBezTo>
                        <a:pt x="97334" y="64591"/>
                        <a:pt x="97929" y="65633"/>
                        <a:pt x="98227" y="65633"/>
                      </a:cubicBezTo>
                      <a:cubicBezTo>
                        <a:pt x="98822" y="65335"/>
                        <a:pt x="99418" y="65038"/>
                        <a:pt x="100013" y="64740"/>
                      </a:cubicBezTo>
                      <a:cubicBezTo>
                        <a:pt x="100906" y="64145"/>
                        <a:pt x="102543" y="62805"/>
                        <a:pt x="104924" y="60722"/>
                      </a:cubicBezTo>
                      <a:cubicBezTo>
                        <a:pt x="107305" y="58340"/>
                        <a:pt x="109463" y="55959"/>
                        <a:pt x="111398" y="53578"/>
                      </a:cubicBezTo>
                      <a:cubicBezTo>
                        <a:pt x="113333" y="51197"/>
                        <a:pt x="114152" y="49857"/>
                        <a:pt x="113854" y="49560"/>
                      </a:cubicBezTo>
                      <a:close/>
                      <a:moveTo>
                        <a:pt x="122784" y="29468"/>
                      </a:moveTo>
                      <a:cubicBezTo>
                        <a:pt x="121891" y="29468"/>
                        <a:pt x="119807" y="30212"/>
                        <a:pt x="116533" y="31700"/>
                      </a:cubicBezTo>
                      <a:cubicBezTo>
                        <a:pt x="113259" y="33486"/>
                        <a:pt x="111175" y="34528"/>
                        <a:pt x="110282" y="34826"/>
                      </a:cubicBezTo>
                      <a:cubicBezTo>
                        <a:pt x="109389" y="35123"/>
                        <a:pt x="106413" y="36463"/>
                        <a:pt x="101352" y="38844"/>
                      </a:cubicBezTo>
                      <a:lnTo>
                        <a:pt x="93762" y="42416"/>
                      </a:lnTo>
                      <a:lnTo>
                        <a:pt x="92869" y="45541"/>
                      </a:lnTo>
                      <a:cubicBezTo>
                        <a:pt x="92274" y="47625"/>
                        <a:pt x="91976" y="49039"/>
                        <a:pt x="91976" y="49783"/>
                      </a:cubicBezTo>
                      <a:cubicBezTo>
                        <a:pt x="91976" y="50527"/>
                        <a:pt x="92125" y="51048"/>
                        <a:pt x="92423" y="51345"/>
                      </a:cubicBezTo>
                      <a:cubicBezTo>
                        <a:pt x="92720" y="51643"/>
                        <a:pt x="94060" y="51048"/>
                        <a:pt x="96441" y="49560"/>
                      </a:cubicBezTo>
                      <a:cubicBezTo>
                        <a:pt x="97929" y="48667"/>
                        <a:pt x="101055" y="47029"/>
                        <a:pt x="105817" y="44648"/>
                      </a:cubicBezTo>
                      <a:cubicBezTo>
                        <a:pt x="109389" y="43160"/>
                        <a:pt x="112961" y="41672"/>
                        <a:pt x="116533" y="40183"/>
                      </a:cubicBezTo>
                      <a:cubicBezTo>
                        <a:pt x="120105" y="38695"/>
                        <a:pt x="122039" y="37802"/>
                        <a:pt x="122337" y="37504"/>
                      </a:cubicBezTo>
                      <a:cubicBezTo>
                        <a:pt x="122932" y="37504"/>
                        <a:pt x="123230" y="36165"/>
                        <a:pt x="123230" y="33486"/>
                      </a:cubicBezTo>
                      <a:cubicBezTo>
                        <a:pt x="123230" y="30807"/>
                        <a:pt x="123081" y="29468"/>
                        <a:pt x="122784" y="29468"/>
                      </a:cubicBezTo>
                      <a:close/>
                      <a:moveTo>
                        <a:pt x="122114" y="13841"/>
                      </a:moveTo>
                      <a:cubicBezTo>
                        <a:pt x="121370" y="13841"/>
                        <a:pt x="120551" y="14436"/>
                        <a:pt x="119658" y="15627"/>
                      </a:cubicBezTo>
                      <a:cubicBezTo>
                        <a:pt x="118765" y="16817"/>
                        <a:pt x="117872" y="18157"/>
                        <a:pt x="116979" y="19645"/>
                      </a:cubicBezTo>
                      <a:cubicBezTo>
                        <a:pt x="116086" y="21431"/>
                        <a:pt x="115491" y="22473"/>
                        <a:pt x="115193" y="22770"/>
                      </a:cubicBezTo>
                      <a:lnTo>
                        <a:pt x="116086" y="22770"/>
                      </a:lnTo>
                      <a:cubicBezTo>
                        <a:pt x="116979" y="22770"/>
                        <a:pt x="118468" y="22622"/>
                        <a:pt x="120551" y="22324"/>
                      </a:cubicBezTo>
                      <a:cubicBezTo>
                        <a:pt x="122039" y="22026"/>
                        <a:pt x="122932" y="21729"/>
                        <a:pt x="123230" y="21431"/>
                      </a:cubicBezTo>
                      <a:cubicBezTo>
                        <a:pt x="123528" y="21133"/>
                        <a:pt x="123677" y="20538"/>
                        <a:pt x="123677" y="19645"/>
                      </a:cubicBezTo>
                      <a:cubicBezTo>
                        <a:pt x="123677" y="18752"/>
                        <a:pt x="123528" y="17561"/>
                        <a:pt x="123230" y="16073"/>
                      </a:cubicBezTo>
                      <a:cubicBezTo>
                        <a:pt x="123230" y="14585"/>
                        <a:pt x="122858" y="13841"/>
                        <a:pt x="122114" y="13841"/>
                      </a:cubicBezTo>
                      <a:close/>
                      <a:moveTo>
                        <a:pt x="119658" y="0"/>
                      </a:moveTo>
                      <a:lnTo>
                        <a:pt x="121891" y="446"/>
                      </a:lnTo>
                      <a:cubicBezTo>
                        <a:pt x="123379" y="744"/>
                        <a:pt x="124421" y="1042"/>
                        <a:pt x="125016" y="1339"/>
                      </a:cubicBezTo>
                      <a:cubicBezTo>
                        <a:pt x="125611" y="1935"/>
                        <a:pt x="126207" y="2232"/>
                        <a:pt x="126802" y="2232"/>
                      </a:cubicBezTo>
                      <a:cubicBezTo>
                        <a:pt x="127993" y="2232"/>
                        <a:pt x="129481" y="2679"/>
                        <a:pt x="131267" y="3572"/>
                      </a:cubicBezTo>
                      <a:cubicBezTo>
                        <a:pt x="133648" y="4465"/>
                        <a:pt x="134913" y="5060"/>
                        <a:pt x="135062" y="5358"/>
                      </a:cubicBezTo>
                      <a:cubicBezTo>
                        <a:pt x="135211" y="5655"/>
                        <a:pt x="135657" y="5804"/>
                        <a:pt x="136401" y="5804"/>
                      </a:cubicBezTo>
                      <a:cubicBezTo>
                        <a:pt x="137146" y="5804"/>
                        <a:pt x="138262" y="6251"/>
                        <a:pt x="139750" y="7143"/>
                      </a:cubicBezTo>
                      <a:cubicBezTo>
                        <a:pt x="140941" y="8036"/>
                        <a:pt x="141982" y="9227"/>
                        <a:pt x="142875" y="10715"/>
                      </a:cubicBezTo>
                      <a:cubicBezTo>
                        <a:pt x="144066" y="12501"/>
                        <a:pt x="144661" y="14734"/>
                        <a:pt x="144661" y="17413"/>
                      </a:cubicBezTo>
                      <a:cubicBezTo>
                        <a:pt x="144661" y="20092"/>
                        <a:pt x="144215" y="22175"/>
                        <a:pt x="143322" y="23663"/>
                      </a:cubicBezTo>
                      <a:cubicBezTo>
                        <a:pt x="142727" y="24854"/>
                        <a:pt x="142429" y="27086"/>
                        <a:pt x="142429" y="30361"/>
                      </a:cubicBezTo>
                      <a:cubicBezTo>
                        <a:pt x="142429" y="33337"/>
                        <a:pt x="142131" y="37653"/>
                        <a:pt x="141536" y="43309"/>
                      </a:cubicBezTo>
                      <a:cubicBezTo>
                        <a:pt x="141238" y="49262"/>
                        <a:pt x="140941" y="53280"/>
                        <a:pt x="140643" y="55364"/>
                      </a:cubicBezTo>
                      <a:cubicBezTo>
                        <a:pt x="140643" y="57447"/>
                        <a:pt x="140494" y="58638"/>
                        <a:pt x="140197" y="58936"/>
                      </a:cubicBezTo>
                      <a:cubicBezTo>
                        <a:pt x="139899" y="59233"/>
                        <a:pt x="139750" y="59977"/>
                        <a:pt x="139750" y="61168"/>
                      </a:cubicBezTo>
                      <a:cubicBezTo>
                        <a:pt x="139750" y="62359"/>
                        <a:pt x="139601" y="64889"/>
                        <a:pt x="139304" y="68758"/>
                      </a:cubicBezTo>
                      <a:cubicBezTo>
                        <a:pt x="138708" y="72330"/>
                        <a:pt x="138262" y="76646"/>
                        <a:pt x="137964" y="81706"/>
                      </a:cubicBezTo>
                      <a:cubicBezTo>
                        <a:pt x="137666" y="86767"/>
                        <a:pt x="137369" y="89445"/>
                        <a:pt x="137071" y="89743"/>
                      </a:cubicBezTo>
                      <a:cubicBezTo>
                        <a:pt x="137071" y="90041"/>
                        <a:pt x="137294" y="90190"/>
                        <a:pt x="137741" y="90190"/>
                      </a:cubicBezTo>
                      <a:cubicBezTo>
                        <a:pt x="138187" y="90190"/>
                        <a:pt x="138559" y="89669"/>
                        <a:pt x="138857" y="88627"/>
                      </a:cubicBezTo>
                      <a:cubicBezTo>
                        <a:pt x="139155" y="87585"/>
                        <a:pt x="139676" y="87064"/>
                        <a:pt x="140420" y="87064"/>
                      </a:cubicBezTo>
                      <a:cubicBezTo>
                        <a:pt x="141164" y="87064"/>
                        <a:pt x="141536" y="86692"/>
                        <a:pt x="141536" y="85948"/>
                      </a:cubicBezTo>
                      <a:cubicBezTo>
                        <a:pt x="141536" y="85204"/>
                        <a:pt x="141982" y="84534"/>
                        <a:pt x="142875" y="83939"/>
                      </a:cubicBezTo>
                      <a:cubicBezTo>
                        <a:pt x="143768" y="83343"/>
                        <a:pt x="144810" y="83195"/>
                        <a:pt x="146001" y="83492"/>
                      </a:cubicBezTo>
                      <a:cubicBezTo>
                        <a:pt x="147191" y="83492"/>
                        <a:pt x="147787" y="83790"/>
                        <a:pt x="147787" y="84385"/>
                      </a:cubicBezTo>
                      <a:cubicBezTo>
                        <a:pt x="148084" y="84683"/>
                        <a:pt x="148754" y="84832"/>
                        <a:pt x="149796" y="84832"/>
                      </a:cubicBezTo>
                      <a:cubicBezTo>
                        <a:pt x="150838" y="84832"/>
                        <a:pt x="152177" y="85129"/>
                        <a:pt x="153814" y="85725"/>
                      </a:cubicBezTo>
                      <a:cubicBezTo>
                        <a:pt x="155451" y="86320"/>
                        <a:pt x="156642" y="86618"/>
                        <a:pt x="157386" y="86618"/>
                      </a:cubicBezTo>
                      <a:cubicBezTo>
                        <a:pt x="158130" y="86618"/>
                        <a:pt x="159619" y="87139"/>
                        <a:pt x="161851" y="88180"/>
                      </a:cubicBezTo>
                      <a:cubicBezTo>
                        <a:pt x="164083" y="89222"/>
                        <a:pt x="165200" y="90041"/>
                        <a:pt x="165200" y="90636"/>
                      </a:cubicBezTo>
                      <a:cubicBezTo>
                        <a:pt x="165200" y="91231"/>
                        <a:pt x="165423" y="91752"/>
                        <a:pt x="165869" y="92199"/>
                      </a:cubicBezTo>
                      <a:cubicBezTo>
                        <a:pt x="166316" y="92645"/>
                        <a:pt x="166316" y="93315"/>
                        <a:pt x="165869" y="94208"/>
                      </a:cubicBezTo>
                      <a:cubicBezTo>
                        <a:pt x="165423" y="95101"/>
                        <a:pt x="165497" y="95919"/>
                        <a:pt x="166093" y="96664"/>
                      </a:cubicBezTo>
                      <a:cubicBezTo>
                        <a:pt x="166688" y="97408"/>
                        <a:pt x="166688" y="98003"/>
                        <a:pt x="166093" y="98450"/>
                      </a:cubicBezTo>
                      <a:cubicBezTo>
                        <a:pt x="165497" y="98896"/>
                        <a:pt x="164307" y="99268"/>
                        <a:pt x="162521" y="99566"/>
                      </a:cubicBezTo>
                      <a:cubicBezTo>
                        <a:pt x="161032" y="99863"/>
                        <a:pt x="159544" y="100310"/>
                        <a:pt x="158056" y="100905"/>
                      </a:cubicBezTo>
                      <a:cubicBezTo>
                        <a:pt x="156568" y="101798"/>
                        <a:pt x="155526" y="102096"/>
                        <a:pt x="154931" y="101798"/>
                      </a:cubicBezTo>
                      <a:cubicBezTo>
                        <a:pt x="154335" y="101203"/>
                        <a:pt x="153293" y="101203"/>
                        <a:pt x="151805" y="101798"/>
                      </a:cubicBezTo>
                      <a:cubicBezTo>
                        <a:pt x="150614" y="102393"/>
                        <a:pt x="148382" y="102840"/>
                        <a:pt x="145108" y="103138"/>
                      </a:cubicBezTo>
                      <a:cubicBezTo>
                        <a:pt x="142131" y="103138"/>
                        <a:pt x="140048" y="103435"/>
                        <a:pt x="138857" y="104031"/>
                      </a:cubicBezTo>
                      <a:cubicBezTo>
                        <a:pt x="137666" y="104626"/>
                        <a:pt x="136773" y="104924"/>
                        <a:pt x="136178" y="104924"/>
                      </a:cubicBezTo>
                      <a:cubicBezTo>
                        <a:pt x="135583" y="104924"/>
                        <a:pt x="134839" y="105370"/>
                        <a:pt x="133946" y="106263"/>
                      </a:cubicBezTo>
                      <a:cubicBezTo>
                        <a:pt x="133053" y="107156"/>
                        <a:pt x="132309" y="108495"/>
                        <a:pt x="131713" y="110281"/>
                      </a:cubicBezTo>
                      <a:cubicBezTo>
                        <a:pt x="131118" y="111770"/>
                        <a:pt x="130523" y="112886"/>
                        <a:pt x="129927" y="113630"/>
                      </a:cubicBezTo>
                      <a:cubicBezTo>
                        <a:pt x="129332" y="114374"/>
                        <a:pt x="128290" y="114746"/>
                        <a:pt x="126802" y="114746"/>
                      </a:cubicBezTo>
                      <a:cubicBezTo>
                        <a:pt x="125611" y="114746"/>
                        <a:pt x="124570" y="114300"/>
                        <a:pt x="123677" y="113407"/>
                      </a:cubicBezTo>
                      <a:lnTo>
                        <a:pt x="122784" y="112514"/>
                      </a:lnTo>
                      <a:lnTo>
                        <a:pt x="119658" y="113853"/>
                      </a:lnTo>
                      <a:cubicBezTo>
                        <a:pt x="117575" y="114746"/>
                        <a:pt x="116161" y="114895"/>
                        <a:pt x="115417" y="114300"/>
                      </a:cubicBezTo>
                      <a:cubicBezTo>
                        <a:pt x="114673" y="113704"/>
                        <a:pt x="114003" y="113556"/>
                        <a:pt x="113407" y="113853"/>
                      </a:cubicBezTo>
                      <a:lnTo>
                        <a:pt x="113407" y="113407"/>
                      </a:lnTo>
                      <a:cubicBezTo>
                        <a:pt x="114003" y="112811"/>
                        <a:pt x="114598" y="112514"/>
                        <a:pt x="115193" y="112514"/>
                      </a:cubicBezTo>
                      <a:cubicBezTo>
                        <a:pt x="115789" y="112514"/>
                        <a:pt x="116086" y="112291"/>
                        <a:pt x="116086" y="111844"/>
                      </a:cubicBezTo>
                      <a:cubicBezTo>
                        <a:pt x="116086" y="111398"/>
                        <a:pt x="115863" y="111174"/>
                        <a:pt x="115417" y="111174"/>
                      </a:cubicBezTo>
                      <a:cubicBezTo>
                        <a:pt x="114970" y="111174"/>
                        <a:pt x="114003" y="111546"/>
                        <a:pt x="112514" y="112291"/>
                      </a:cubicBezTo>
                      <a:cubicBezTo>
                        <a:pt x="111026" y="113035"/>
                        <a:pt x="109538" y="113556"/>
                        <a:pt x="108050" y="113853"/>
                      </a:cubicBezTo>
                      <a:cubicBezTo>
                        <a:pt x="107157" y="114151"/>
                        <a:pt x="105817" y="114597"/>
                        <a:pt x="104031" y="115193"/>
                      </a:cubicBezTo>
                      <a:cubicBezTo>
                        <a:pt x="102841" y="115788"/>
                        <a:pt x="100906" y="116681"/>
                        <a:pt x="98227" y="117872"/>
                      </a:cubicBezTo>
                      <a:cubicBezTo>
                        <a:pt x="95548" y="118765"/>
                        <a:pt x="93018" y="119806"/>
                        <a:pt x="90637" y="120997"/>
                      </a:cubicBezTo>
                      <a:cubicBezTo>
                        <a:pt x="87958" y="122188"/>
                        <a:pt x="86470" y="122783"/>
                        <a:pt x="86172" y="122783"/>
                      </a:cubicBezTo>
                      <a:lnTo>
                        <a:pt x="91083" y="120104"/>
                      </a:lnTo>
                      <a:cubicBezTo>
                        <a:pt x="94953" y="118318"/>
                        <a:pt x="97036" y="117276"/>
                        <a:pt x="97334" y="116979"/>
                      </a:cubicBezTo>
                      <a:lnTo>
                        <a:pt x="93316" y="117872"/>
                      </a:lnTo>
                      <a:cubicBezTo>
                        <a:pt x="90339" y="118765"/>
                        <a:pt x="87958" y="119658"/>
                        <a:pt x="86172" y="120551"/>
                      </a:cubicBezTo>
                      <a:cubicBezTo>
                        <a:pt x="84386" y="121443"/>
                        <a:pt x="82898" y="121890"/>
                        <a:pt x="81707" y="121890"/>
                      </a:cubicBezTo>
                      <a:cubicBezTo>
                        <a:pt x="80516" y="122485"/>
                        <a:pt x="79177" y="123081"/>
                        <a:pt x="77689" y="123676"/>
                      </a:cubicBezTo>
                      <a:cubicBezTo>
                        <a:pt x="76796" y="123974"/>
                        <a:pt x="74861" y="124569"/>
                        <a:pt x="71884" y="125462"/>
                      </a:cubicBezTo>
                      <a:cubicBezTo>
                        <a:pt x="69503" y="126355"/>
                        <a:pt x="67866" y="126950"/>
                        <a:pt x="66973" y="127248"/>
                      </a:cubicBezTo>
                      <a:cubicBezTo>
                        <a:pt x="66378" y="127545"/>
                        <a:pt x="65708" y="127694"/>
                        <a:pt x="64964" y="127694"/>
                      </a:cubicBezTo>
                      <a:cubicBezTo>
                        <a:pt x="64220" y="127694"/>
                        <a:pt x="63624" y="127992"/>
                        <a:pt x="63178" y="128587"/>
                      </a:cubicBezTo>
                      <a:cubicBezTo>
                        <a:pt x="62731" y="129183"/>
                        <a:pt x="61764" y="129480"/>
                        <a:pt x="60276" y="129480"/>
                      </a:cubicBezTo>
                      <a:cubicBezTo>
                        <a:pt x="58788" y="129480"/>
                        <a:pt x="57895" y="129183"/>
                        <a:pt x="57597" y="128587"/>
                      </a:cubicBezTo>
                      <a:cubicBezTo>
                        <a:pt x="57299" y="127992"/>
                        <a:pt x="57002" y="126652"/>
                        <a:pt x="56704" y="124569"/>
                      </a:cubicBezTo>
                      <a:lnTo>
                        <a:pt x="56704" y="126801"/>
                      </a:lnTo>
                      <a:cubicBezTo>
                        <a:pt x="56704" y="127992"/>
                        <a:pt x="56704" y="129480"/>
                        <a:pt x="56704" y="131266"/>
                      </a:cubicBezTo>
                      <a:cubicBezTo>
                        <a:pt x="56704" y="137219"/>
                        <a:pt x="57002" y="141833"/>
                        <a:pt x="57597" y="145107"/>
                      </a:cubicBezTo>
                      <a:cubicBezTo>
                        <a:pt x="57895" y="148084"/>
                        <a:pt x="58639" y="150614"/>
                        <a:pt x="59829" y="152697"/>
                      </a:cubicBezTo>
                      <a:cubicBezTo>
                        <a:pt x="61020" y="155079"/>
                        <a:pt x="61318" y="156641"/>
                        <a:pt x="60722" y="157385"/>
                      </a:cubicBezTo>
                      <a:cubicBezTo>
                        <a:pt x="60127" y="158130"/>
                        <a:pt x="59829" y="158799"/>
                        <a:pt x="59829" y="159395"/>
                      </a:cubicBezTo>
                      <a:cubicBezTo>
                        <a:pt x="59829" y="159395"/>
                        <a:pt x="59978" y="159543"/>
                        <a:pt x="60276" y="159841"/>
                      </a:cubicBezTo>
                      <a:cubicBezTo>
                        <a:pt x="60276" y="160734"/>
                        <a:pt x="60425" y="161329"/>
                        <a:pt x="60722" y="161627"/>
                      </a:cubicBezTo>
                      <a:cubicBezTo>
                        <a:pt x="61020" y="162818"/>
                        <a:pt x="60946" y="163487"/>
                        <a:pt x="60499" y="163636"/>
                      </a:cubicBezTo>
                      <a:cubicBezTo>
                        <a:pt x="60053" y="163785"/>
                        <a:pt x="59829" y="164455"/>
                        <a:pt x="59829" y="165645"/>
                      </a:cubicBezTo>
                      <a:cubicBezTo>
                        <a:pt x="59829" y="166538"/>
                        <a:pt x="59532" y="166538"/>
                        <a:pt x="58936" y="165645"/>
                      </a:cubicBezTo>
                      <a:cubicBezTo>
                        <a:pt x="58936" y="165348"/>
                        <a:pt x="58788" y="164752"/>
                        <a:pt x="58490" y="163860"/>
                      </a:cubicBezTo>
                      <a:cubicBezTo>
                        <a:pt x="57895" y="161776"/>
                        <a:pt x="57597" y="160734"/>
                        <a:pt x="57597" y="160734"/>
                      </a:cubicBezTo>
                      <a:cubicBezTo>
                        <a:pt x="57597" y="160734"/>
                        <a:pt x="57225" y="160734"/>
                        <a:pt x="56481" y="160734"/>
                      </a:cubicBezTo>
                      <a:cubicBezTo>
                        <a:pt x="55737" y="160734"/>
                        <a:pt x="55216" y="160883"/>
                        <a:pt x="54918" y="161181"/>
                      </a:cubicBezTo>
                      <a:cubicBezTo>
                        <a:pt x="54620" y="161478"/>
                        <a:pt x="53876" y="161925"/>
                        <a:pt x="52686" y="162520"/>
                      </a:cubicBezTo>
                      <a:cubicBezTo>
                        <a:pt x="51495" y="163115"/>
                        <a:pt x="50751" y="162967"/>
                        <a:pt x="50453" y="162074"/>
                      </a:cubicBezTo>
                      <a:cubicBezTo>
                        <a:pt x="50155" y="160883"/>
                        <a:pt x="49263" y="159692"/>
                        <a:pt x="47774" y="158502"/>
                      </a:cubicBezTo>
                      <a:cubicBezTo>
                        <a:pt x="46286" y="157311"/>
                        <a:pt x="45095" y="155823"/>
                        <a:pt x="44202" y="154037"/>
                      </a:cubicBezTo>
                      <a:cubicBezTo>
                        <a:pt x="43309" y="152251"/>
                        <a:pt x="42119" y="150465"/>
                        <a:pt x="40631" y="148679"/>
                      </a:cubicBezTo>
                      <a:cubicBezTo>
                        <a:pt x="39142" y="146298"/>
                        <a:pt x="38398" y="144810"/>
                        <a:pt x="38398" y="144214"/>
                      </a:cubicBezTo>
                      <a:cubicBezTo>
                        <a:pt x="38398" y="143619"/>
                        <a:pt x="37952" y="142875"/>
                        <a:pt x="37059" y="141982"/>
                      </a:cubicBezTo>
                      <a:cubicBezTo>
                        <a:pt x="36166" y="141089"/>
                        <a:pt x="35719" y="140270"/>
                        <a:pt x="35719" y="139526"/>
                      </a:cubicBezTo>
                      <a:cubicBezTo>
                        <a:pt x="35719" y="138782"/>
                        <a:pt x="35570" y="138261"/>
                        <a:pt x="35273" y="137963"/>
                      </a:cubicBezTo>
                      <a:cubicBezTo>
                        <a:pt x="34677" y="137666"/>
                        <a:pt x="34529" y="137070"/>
                        <a:pt x="34826" y="136177"/>
                      </a:cubicBezTo>
                      <a:cubicBezTo>
                        <a:pt x="34826" y="135582"/>
                        <a:pt x="34975" y="134912"/>
                        <a:pt x="35273" y="134168"/>
                      </a:cubicBezTo>
                      <a:cubicBezTo>
                        <a:pt x="35570" y="133424"/>
                        <a:pt x="35570" y="130820"/>
                        <a:pt x="35273" y="126355"/>
                      </a:cubicBezTo>
                      <a:cubicBezTo>
                        <a:pt x="34677" y="122485"/>
                        <a:pt x="34231" y="117723"/>
                        <a:pt x="33933" y="112067"/>
                      </a:cubicBezTo>
                      <a:cubicBezTo>
                        <a:pt x="33933" y="106412"/>
                        <a:pt x="34082" y="103733"/>
                        <a:pt x="34380" y="104031"/>
                      </a:cubicBezTo>
                      <a:cubicBezTo>
                        <a:pt x="34677" y="104328"/>
                        <a:pt x="34975" y="105072"/>
                        <a:pt x="35273" y="106263"/>
                      </a:cubicBezTo>
                      <a:cubicBezTo>
                        <a:pt x="35570" y="107156"/>
                        <a:pt x="36017" y="107900"/>
                        <a:pt x="36612" y="108495"/>
                      </a:cubicBezTo>
                      <a:cubicBezTo>
                        <a:pt x="37207" y="108793"/>
                        <a:pt x="37505" y="109240"/>
                        <a:pt x="37505" y="109835"/>
                      </a:cubicBezTo>
                      <a:cubicBezTo>
                        <a:pt x="37505" y="110430"/>
                        <a:pt x="38100" y="112067"/>
                        <a:pt x="39291" y="114746"/>
                      </a:cubicBezTo>
                      <a:lnTo>
                        <a:pt x="41077" y="117872"/>
                      </a:lnTo>
                      <a:lnTo>
                        <a:pt x="41523" y="117425"/>
                      </a:lnTo>
                      <a:cubicBezTo>
                        <a:pt x="41821" y="116532"/>
                        <a:pt x="41970" y="111323"/>
                        <a:pt x="41970" y="101798"/>
                      </a:cubicBezTo>
                      <a:lnTo>
                        <a:pt x="42416" y="87957"/>
                      </a:lnTo>
                      <a:lnTo>
                        <a:pt x="38845" y="84832"/>
                      </a:lnTo>
                      <a:cubicBezTo>
                        <a:pt x="36761" y="83046"/>
                        <a:pt x="35347" y="82004"/>
                        <a:pt x="34603" y="81706"/>
                      </a:cubicBezTo>
                      <a:cubicBezTo>
                        <a:pt x="33859" y="81409"/>
                        <a:pt x="32817" y="80367"/>
                        <a:pt x="31478" y="78581"/>
                      </a:cubicBezTo>
                      <a:cubicBezTo>
                        <a:pt x="30138" y="76795"/>
                        <a:pt x="28873" y="75456"/>
                        <a:pt x="27682" y="74563"/>
                      </a:cubicBezTo>
                      <a:cubicBezTo>
                        <a:pt x="26492" y="73372"/>
                        <a:pt x="25822" y="72777"/>
                        <a:pt x="25673" y="72777"/>
                      </a:cubicBezTo>
                      <a:cubicBezTo>
                        <a:pt x="25524" y="72777"/>
                        <a:pt x="25301" y="74860"/>
                        <a:pt x="25004" y="79027"/>
                      </a:cubicBezTo>
                      <a:cubicBezTo>
                        <a:pt x="24408" y="83195"/>
                        <a:pt x="24111" y="88701"/>
                        <a:pt x="24111" y="95547"/>
                      </a:cubicBezTo>
                      <a:cubicBezTo>
                        <a:pt x="24111" y="102393"/>
                        <a:pt x="23962" y="106114"/>
                        <a:pt x="23664" y="106710"/>
                      </a:cubicBezTo>
                      <a:cubicBezTo>
                        <a:pt x="23366" y="107305"/>
                        <a:pt x="23069" y="108049"/>
                        <a:pt x="22771" y="108942"/>
                      </a:cubicBezTo>
                      <a:cubicBezTo>
                        <a:pt x="22473" y="110133"/>
                        <a:pt x="22176" y="110728"/>
                        <a:pt x="21878" y="110728"/>
                      </a:cubicBezTo>
                      <a:cubicBezTo>
                        <a:pt x="21581" y="110728"/>
                        <a:pt x="21208" y="109835"/>
                        <a:pt x="20762" y="108049"/>
                      </a:cubicBezTo>
                      <a:cubicBezTo>
                        <a:pt x="20315" y="106263"/>
                        <a:pt x="19720" y="105296"/>
                        <a:pt x="18976" y="105147"/>
                      </a:cubicBezTo>
                      <a:cubicBezTo>
                        <a:pt x="18232" y="104998"/>
                        <a:pt x="17488" y="105296"/>
                        <a:pt x="16744" y="106040"/>
                      </a:cubicBezTo>
                      <a:cubicBezTo>
                        <a:pt x="15999" y="106784"/>
                        <a:pt x="15330" y="107305"/>
                        <a:pt x="14734" y="107602"/>
                      </a:cubicBezTo>
                      <a:cubicBezTo>
                        <a:pt x="13841" y="107900"/>
                        <a:pt x="12055" y="106635"/>
                        <a:pt x="9377" y="103807"/>
                      </a:cubicBezTo>
                      <a:cubicBezTo>
                        <a:pt x="6698" y="100980"/>
                        <a:pt x="5358" y="98822"/>
                        <a:pt x="5358" y="97333"/>
                      </a:cubicBezTo>
                      <a:cubicBezTo>
                        <a:pt x="5358" y="95845"/>
                        <a:pt x="4465" y="94208"/>
                        <a:pt x="2679" y="92422"/>
                      </a:cubicBezTo>
                      <a:cubicBezTo>
                        <a:pt x="893" y="90636"/>
                        <a:pt x="0" y="88999"/>
                        <a:pt x="0" y="87511"/>
                      </a:cubicBezTo>
                      <a:cubicBezTo>
                        <a:pt x="0" y="86022"/>
                        <a:pt x="224" y="85055"/>
                        <a:pt x="670" y="84609"/>
                      </a:cubicBezTo>
                      <a:cubicBezTo>
                        <a:pt x="1117" y="84162"/>
                        <a:pt x="2233" y="81111"/>
                        <a:pt x="4019" y="75456"/>
                      </a:cubicBezTo>
                      <a:cubicBezTo>
                        <a:pt x="5805" y="69800"/>
                        <a:pt x="7591" y="65038"/>
                        <a:pt x="9377" y="61168"/>
                      </a:cubicBezTo>
                      <a:cubicBezTo>
                        <a:pt x="11163" y="57596"/>
                        <a:pt x="12651" y="55215"/>
                        <a:pt x="13841" y="54024"/>
                      </a:cubicBezTo>
                      <a:lnTo>
                        <a:pt x="15627" y="51792"/>
                      </a:lnTo>
                      <a:lnTo>
                        <a:pt x="18753" y="54471"/>
                      </a:lnTo>
                      <a:lnTo>
                        <a:pt x="21432" y="57150"/>
                      </a:lnTo>
                      <a:lnTo>
                        <a:pt x="22325" y="55810"/>
                      </a:lnTo>
                      <a:cubicBezTo>
                        <a:pt x="23218" y="54620"/>
                        <a:pt x="24111" y="53429"/>
                        <a:pt x="25004" y="52238"/>
                      </a:cubicBezTo>
                      <a:lnTo>
                        <a:pt x="26343" y="50006"/>
                      </a:lnTo>
                      <a:cubicBezTo>
                        <a:pt x="26343" y="50304"/>
                        <a:pt x="26120" y="52015"/>
                        <a:pt x="25673" y="55141"/>
                      </a:cubicBezTo>
                      <a:cubicBezTo>
                        <a:pt x="25227" y="58266"/>
                        <a:pt x="25301" y="60870"/>
                        <a:pt x="25897" y="62954"/>
                      </a:cubicBezTo>
                      <a:cubicBezTo>
                        <a:pt x="26194" y="64740"/>
                        <a:pt x="26492" y="65782"/>
                        <a:pt x="26789" y="66079"/>
                      </a:cubicBezTo>
                      <a:cubicBezTo>
                        <a:pt x="27087" y="66377"/>
                        <a:pt x="27831" y="66675"/>
                        <a:pt x="29022" y="66972"/>
                      </a:cubicBezTo>
                      <a:cubicBezTo>
                        <a:pt x="30213" y="67270"/>
                        <a:pt x="31701" y="67717"/>
                        <a:pt x="33487" y="68312"/>
                      </a:cubicBezTo>
                      <a:cubicBezTo>
                        <a:pt x="34677" y="68907"/>
                        <a:pt x="36538" y="69428"/>
                        <a:pt x="39068" y="69875"/>
                      </a:cubicBezTo>
                      <a:cubicBezTo>
                        <a:pt x="41598" y="70321"/>
                        <a:pt x="43012" y="70544"/>
                        <a:pt x="43309" y="70544"/>
                      </a:cubicBezTo>
                      <a:cubicBezTo>
                        <a:pt x="43309" y="70544"/>
                        <a:pt x="43607" y="67419"/>
                        <a:pt x="44202" y="61168"/>
                      </a:cubicBezTo>
                      <a:cubicBezTo>
                        <a:pt x="44798" y="53429"/>
                        <a:pt x="45244" y="48518"/>
                        <a:pt x="45542" y="46434"/>
                      </a:cubicBezTo>
                      <a:cubicBezTo>
                        <a:pt x="46435" y="37504"/>
                        <a:pt x="46881" y="33040"/>
                        <a:pt x="46881" y="33040"/>
                      </a:cubicBezTo>
                      <a:cubicBezTo>
                        <a:pt x="47477" y="26491"/>
                        <a:pt x="47923" y="21133"/>
                        <a:pt x="48221" y="16966"/>
                      </a:cubicBezTo>
                      <a:cubicBezTo>
                        <a:pt x="48221" y="15478"/>
                        <a:pt x="48221" y="14287"/>
                        <a:pt x="48221" y="13394"/>
                      </a:cubicBezTo>
                      <a:cubicBezTo>
                        <a:pt x="48221" y="12501"/>
                        <a:pt x="48221" y="11757"/>
                        <a:pt x="48221" y="11162"/>
                      </a:cubicBezTo>
                      <a:cubicBezTo>
                        <a:pt x="48221" y="10567"/>
                        <a:pt x="48146" y="10194"/>
                        <a:pt x="47997" y="10046"/>
                      </a:cubicBezTo>
                      <a:cubicBezTo>
                        <a:pt x="47849" y="9897"/>
                        <a:pt x="47774" y="9822"/>
                        <a:pt x="47774" y="9822"/>
                      </a:cubicBezTo>
                      <a:cubicBezTo>
                        <a:pt x="47179" y="10120"/>
                        <a:pt x="46584" y="10120"/>
                        <a:pt x="45988" y="9822"/>
                      </a:cubicBezTo>
                      <a:cubicBezTo>
                        <a:pt x="45393" y="9227"/>
                        <a:pt x="44872" y="8483"/>
                        <a:pt x="44426" y="7590"/>
                      </a:cubicBezTo>
                      <a:cubicBezTo>
                        <a:pt x="43979" y="6697"/>
                        <a:pt x="43830" y="6176"/>
                        <a:pt x="43979" y="6027"/>
                      </a:cubicBezTo>
                      <a:cubicBezTo>
                        <a:pt x="44128" y="5878"/>
                        <a:pt x="43979" y="5432"/>
                        <a:pt x="43533" y="4688"/>
                      </a:cubicBezTo>
                      <a:cubicBezTo>
                        <a:pt x="43086" y="3944"/>
                        <a:pt x="43086" y="3274"/>
                        <a:pt x="43533" y="2679"/>
                      </a:cubicBezTo>
                      <a:cubicBezTo>
                        <a:pt x="43979" y="2083"/>
                        <a:pt x="46360" y="1711"/>
                        <a:pt x="50676" y="1562"/>
                      </a:cubicBezTo>
                      <a:cubicBezTo>
                        <a:pt x="54992" y="1414"/>
                        <a:pt x="57895" y="1786"/>
                        <a:pt x="59383" y="2679"/>
                      </a:cubicBezTo>
                      <a:cubicBezTo>
                        <a:pt x="60871" y="3572"/>
                        <a:pt x="62136" y="4985"/>
                        <a:pt x="63178" y="6920"/>
                      </a:cubicBezTo>
                      <a:cubicBezTo>
                        <a:pt x="64220" y="8855"/>
                        <a:pt x="64592" y="10418"/>
                        <a:pt x="64294" y="11608"/>
                      </a:cubicBezTo>
                      <a:cubicBezTo>
                        <a:pt x="63997" y="13097"/>
                        <a:pt x="63550" y="15776"/>
                        <a:pt x="62955" y="19645"/>
                      </a:cubicBezTo>
                      <a:cubicBezTo>
                        <a:pt x="62657" y="23812"/>
                        <a:pt x="62359" y="27682"/>
                        <a:pt x="62062" y="31254"/>
                      </a:cubicBezTo>
                      <a:cubicBezTo>
                        <a:pt x="61764" y="34826"/>
                        <a:pt x="61318" y="39588"/>
                        <a:pt x="60722" y="45541"/>
                      </a:cubicBezTo>
                      <a:cubicBezTo>
                        <a:pt x="60127" y="49113"/>
                        <a:pt x="59532" y="53280"/>
                        <a:pt x="58936" y="58043"/>
                      </a:cubicBezTo>
                      <a:cubicBezTo>
                        <a:pt x="58639" y="60424"/>
                        <a:pt x="58490" y="62359"/>
                        <a:pt x="58490" y="63847"/>
                      </a:cubicBezTo>
                      <a:cubicBezTo>
                        <a:pt x="58490" y="65038"/>
                        <a:pt x="58788" y="65484"/>
                        <a:pt x="59383" y="65186"/>
                      </a:cubicBezTo>
                      <a:cubicBezTo>
                        <a:pt x="59978" y="64889"/>
                        <a:pt x="61318" y="65484"/>
                        <a:pt x="63401" y="66972"/>
                      </a:cubicBezTo>
                      <a:cubicBezTo>
                        <a:pt x="65187" y="68758"/>
                        <a:pt x="66303" y="69651"/>
                        <a:pt x="66750" y="69651"/>
                      </a:cubicBezTo>
                      <a:cubicBezTo>
                        <a:pt x="67196" y="69651"/>
                        <a:pt x="67792" y="70098"/>
                        <a:pt x="68536" y="70991"/>
                      </a:cubicBezTo>
                      <a:cubicBezTo>
                        <a:pt x="69280" y="71884"/>
                        <a:pt x="69875" y="72330"/>
                        <a:pt x="70322" y="72330"/>
                      </a:cubicBezTo>
                      <a:cubicBezTo>
                        <a:pt x="70768" y="72330"/>
                        <a:pt x="71215" y="72777"/>
                        <a:pt x="71661" y="73670"/>
                      </a:cubicBezTo>
                      <a:cubicBezTo>
                        <a:pt x="72108" y="74563"/>
                        <a:pt x="73001" y="75530"/>
                        <a:pt x="74340" y="76572"/>
                      </a:cubicBezTo>
                      <a:cubicBezTo>
                        <a:pt x="75680" y="77614"/>
                        <a:pt x="76647" y="78730"/>
                        <a:pt x="77242" y="79920"/>
                      </a:cubicBezTo>
                      <a:cubicBezTo>
                        <a:pt x="77838" y="81111"/>
                        <a:pt x="77912" y="82078"/>
                        <a:pt x="77465" y="82823"/>
                      </a:cubicBezTo>
                      <a:cubicBezTo>
                        <a:pt x="77019" y="83567"/>
                        <a:pt x="77019" y="84385"/>
                        <a:pt x="77465" y="85278"/>
                      </a:cubicBezTo>
                      <a:cubicBezTo>
                        <a:pt x="77912" y="86171"/>
                        <a:pt x="77317" y="87436"/>
                        <a:pt x="75680" y="89073"/>
                      </a:cubicBezTo>
                      <a:cubicBezTo>
                        <a:pt x="74042" y="90710"/>
                        <a:pt x="72703" y="91380"/>
                        <a:pt x="71661" y="91083"/>
                      </a:cubicBezTo>
                      <a:cubicBezTo>
                        <a:pt x="70619" y="90785"/>
                        <a:pt x="69503" y="90636"/>
                        <a:pt x="68313" y="90636"/>
                      </a:cubicBezTo>
                      <a:cubicBezTo>
                        <a:pt x="66824" y="90636"/>
                        <a:pt x="65187" y="91083"/>
                        <a:pt x="63401" y="91976"/>
                      </a:cubicBezTo>
                      <a:cubicBezTo>
                        <a:pt x="61615" y="92571"/>
                        <a:pt x="60350" y="92868"/>
                        <a:pt x="59606" y="92868"/>
                      </a:cubicBezTo>
                      <a:cubicBezTo>
                        <a:pt x="58862" y="92868"/>
                        <a:pt x="58118" y="93241"/>
                        <a:pt x="57374" y="93985"/>
                      </a:cubicBezTo>
                      <a:cubicBezTo>
                        <a:pt x="56630" y="94729"/>
                        <a:pt x="56257" y="98970"/>
                        <a:pt x="56257" y="106710"/>
                      </a:cubicBezTo>
                      <a:cubicBezTo>
                        <a:pt x="56257" y="108793"/>
                        <a:pt x="56257" y="110579"/>
                        <a:pt x="56257" y="112067"/>
                      </a:cubicBezTo>
                      <a:cubicBezTo>
                        <a:pt x="56257" y="113556"/>
                        <a:pt x="56332" y="114746"/>
                        <a:pt x="56481" y="115639"/>
                      </a:cubicBezTo>
                      <a:cubicBezTo>
                        <a:pt x="56630" y="116532"/>
                        <a:pt x="56704" y="117202"/>
                        <a:pt x="56704" y="117648"/>
                      </a:cubicBezTo>
                      <a:cubicBezTo>
                        <a:pt x="56704" y="118095"/>
                        <a:pt x="56853" y="118169"/>
                        <a:pt x="57150" y="117872"/>
                      </a:cubicBezTo>
                      <a:cubicBezTo>
                        <a:pt x="57448" y="117872"/>
                        <a:pt x="57597" y="117500"/>
                        <a:pt x="57597" y="116755"/>
                      </a:cubicBezTo>
                      <a:cubicBezTo>
                        <a:pt x="57597" y="116011"/>
                        <a:pt x="58192" y="115490"/>
                        <a:pt x="59383" y="115193"/>
                      </a:cubicBezTo>
                      <a:cubicBezTo>
                        <a:pt x="60276" y="115193"/>
                        <a:pt x="62062" y="114300"/>
                        <a:pt x="64741" y="112514"/>
                      </a:cubicBezTo>
                      <a:cubicBezTo>
                        <a:pt x="65336" y="111918"/>
                        <a:pt x="66824" y="110802"/>
                        <a:pt x="69205" y="109165"/>
                      </a:cubicBezTo>
                      <a:cubicBezTo>
                        <a:pt x="71587" y="107528"/>
                        <a:pt x="73224" y="106263"/>
                        <a:pt x="74117" y="105370"/>
                      </a:cubicBezTo>
                      <a:cubicBezTo>
                        <a:pt x="78284" y="102393"/>
                        <a:pt x="80591" y="100905"/>
                        <a:pt x="81037" y="100905"/>
                      </a:cubicBezTo>
                      <a:cubicBezTo>
                        <a:pt x="81484" y="100905"/>
                        <a:pt x="81707" y="100756"/>
                        <a:pt x="81707" y="100459"/>
                      </a:cubicBezTo>
                      <a:cubicBezTo>
                        <a:pt x="81707" y="100161"/>
                        <a:pt x="82749" y="99417"/>
                        <a:pt x="84832" y="98226"/>
                      </a:cubicBezTo>
                      <a:cubicBezTo>
                        <a:pt x="87214" y="96738"/>
                        <a:pt x="88702" y="95696"/>
                        <a:pt x="89297" y="95101"/>
                      </a:cubicBezTo>
                      <a:cubicBezTo>
                        <a:pt x="89893" y="94506"/>
                        <a:pt x="90637" y="94059"/>
                        <a:pt x="91530" y="93761"/>
                      </a:cubicBezTo>
                      <a:cubicBezTo>
                        <a:pt x="92125" y="93464"/>
                        <a:pt x="92423" y="93017"/>
                        <a:pt x="92423" y="92422"/>
                      </a:cubicBezTo>
                      <a:cubicBezTo>
                        <a:pt x="92423" y="91827"/>
                        <a:pt x="92125" y="90785"/>
                        <a:pt x="91530" y="89297"/>
                      </a:cubicBezTo>
                      <a:cubicBezTo>
                        <a:pt x="90934" y="87808"/>
                        <a:pt x="90339" y="87064"/>
                        <a:pt x="89744" y="87064"/>
                      </a:cubicBezTo>
                      <a:cubicBezTo>
                        <a:pt x="89148" y="87064"/>
                        <a:pt x="88255" y="87883"/>
                        <a:pt x="87065" y="89520"/>
                      </a:cubicBezTo>
                      <a:cubicBezTo>
                        <a:pt x="85874" y="91157"/>
                        <a:pt x="84907" y="91976"/>
                        <a:pt x="84163" y="91976"/>
                      </a:cubicBezTo>
                      <a:cubicBezTo>
                        <a:pt x="83419" y="91976"/>
                        <a:pt x="83047" y="91306"/>
                        <a:pt x="83047" y="89966"/>
                      </a:cubicBezTo>
                      <a:cubicBezTo>
                        <a:pt x="83047" y="88627"/>
                        <a:pt x="82526" y="87139"/>
                        <a:pt x="81484" y="85501"/>
                      </a:cubicBezTo>
                      <a:cubicBezTo>
                        <a:pt x="80442" y="83864"/>
                        <a:pt x="79623" y="82153"/>
                        <a:pt x="79028" y="80367"/>
                      </a:cubicBezTo>
                      <a:cubicBezTo>
                        <a:pt x="78433" y="78581"/>
                        <a:pt x="77912" y="77688"/>
                        <a:pt x="77465" y="77688"/>
                      </a:cubicBezTo>
                      <a:cubicBezTo>
                        <a:pt x="77019" y="77688"/>
                        <a:pt x="76721" y="76869"/>
                        <a:pt x="76572" y="75232"/>
                      </a:cubicBezTo>
                      <a:cubicBezTo>
                        <a:pt x="76424" y="73595"/>
                        <a:pt x="75977" y="72628"/>
                        <a:pt x="75233" y="72330"/>
                      </a:cubicBezTo>
                      <a:cubicBezTo>
                        <a:pt x="74489" y="72033"/>
                        <a:pt x="74266" y="70395"/>
                        <a:pt x="74563" y="67419"/>
                      </a:cubicBezTo>
                      <a:cubicBezTo>
                        <a:pt x="74563" y="65038"/>
                        <a:pt x="74563" y="61019"/>
                        <a:pt x="74563" y="55364"/>
                      </a:cubicBezTo>
                      <a:cubicBezTo>
                        <a:pt x="74563" y="50601"/>
                        <a:pt x="74489" y="47774"/>
                        <a:pt x="74340" y="46881"/>
                      </a:cubicBezTo>
                      <a:cubicBezTo>
                        <a:pt x="74191" y="45988"/>
                        <a:pt x="73373" y="45318"/>
                        <a:pt x="71884" y="44871"/>
                      </a:cubicBezTo>
                      <a:cubicBezTo>
                        <a:pt x="70396" y="44425"/>
                        <a:pt x="69503" y="43755"/>
                        <a:pt x="69205" y="42862"/>
                      </a:cubicBezTo>
                      <a:cubicBezTo>
                        <a:pt x="68908" y="41969"/>
                        <a:pt x="69429" y="41002"/>
                        <a:pt x="70768" y="39960"/>
                      </a:cubicBezTo>
                      <a:cubicBezTo>
                        <a:pt x="72108" y="38918"/>
                        <a:pt x="73745" y="38397"/>
                        <a:pt x="75680" y="38397"/>
                      </a:cubicBezTo>
                      <a:cubicBezTo>
                        <a:pt x="77614" y="38397"/>
                        <a:pt x="79028" y="38695"/>
                        <a:pt x="79921" y="39290"/>
                      </a:cubicBezTo>
                      <a:cubicBezTo>
                        <a:pt x="80814" y="39886"/>
                        <a:pt x="81558" y="40183"/>
                        <a:pt x="82154" y="40183"/>
                      </a:cubicBezTo>
                      <a:cubicBezTo>
                        <a:pt x="82749" y="40183"/>
                        <a:pt x="83939" y="38844"/>
                        <a:pt x="85725" y="36165"/>
                      </a:cubicBezTo>
                      <a:cubicBezTo>
                        <a:pt x="87511" y="33188"/>
                        <a:pt x="89744" y="30510"/>
                        <a:pt x="92423" y="28128"/>
                      </a:cubicBezTo>
                      <a:cubicBezTo>
                        <a:pt x="95399" y="25152"/>
                        <a:pt x="97929" y="22770"/>
                        <a:pt x="100013" y="20985"/>
                      </a:cubicBezTo>
                      <a:cubicBezTo>
                        <a:pt x="102692" y="18603"/>
                        <a:pt x="104478" y="16966"/>
                        <a:pt x="105371" y="16073"/>
                      </a:cubicBezTo>
                      <a:cubicBezTo>
                        <a:pt x="106561" y="15180"/>
                        <a:pt x="107901" y="14138"/>
                        <a:pt x="109389" y="12948"/>
                      </a:cubicBezTo>
                      <a:cubicBezTo>
                        <a:pt x="111175" y="11460"/>
                        <a:pt x="112217" y="10567"/>
                        <a:pt x="112514" y="10269"/>
                      </a:cubicBezTo>
                      <a:cubicBezTo>
                        <a:pt x="112514" y="9971"/>
                        <a:pt x="112663" y="9822"/>
                        <a:pt x="112961" y="9822"/>
                      </a:cubicBezTo>
                      <a:cubicBezTo>
                        <a:pt x="113259" y="9822"/>
                        <a:pt x="114226" y="9301"/>
                        <a:pt x="115863" y="8260"/>
                      </a:cubicBezTo>
                      <a:cubicBezTo>
                        <a:pt x="117500" y="7218"/>
                        <a:pt x="118468" y="5655"/>
                        <a:pt x="118765" y="3572"/>
                      </a:cubicBezTo>
                      <a:close/>
                    </a:path>
                  </a:pathLst>
                </a:custGeom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ln w="28575">
                  <a:gradFill>
                    <a:gsLst>
                      <a:gs pos="29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marR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800" kern="0">
                      <a:ln w="12700">
                        <a:gradFill>
                          <a:gsLst>
                            <a:gs pos="29000">
                              <a:srgbClr val="4472C4">
                                <a:lumMod val="5000"/>
                                <a:lumOff val="95000"/>
                              </a:srgbClr>
                            </a:gs>
                            <a:gs pos="62842">
                              <a:prstClr val="white"/>
                            </a:gs>
                            <a:gs pos="0">
                              <a:srgbClr val="EFF5FF"/>
                            </a:gs>
                            <a:gs pos="100000">
                              <a:srgbClr val="4472C4">
                                <a:lumMod val="30000"/>
                                <a:lumOff val="70000"/>
                              </a:srgbClr>
                            </a:gs>
                          </a:gsLst>
                          <a:lin ang="5400000" scaled="1"/>
                        </a:gradFill>
                      </a:ln>
                      <a:gradFill>
                        <a:gsLst>
                          <a:gs pos="85000">
                            <a:srgbClr val="3875FE"/>
                          </a:gs>
                          <a:gs pos="0">
                            <a:srgbClr val="6C9FFF"/>
                          </a:gs>
                        </a:gsLst>
                        <a:lin ang="5400000" scaled="1"/>
                      </a:gradFill>
                      <a:effectLst>
                        <a:outerShdw blurRad="128016" dist="42672" dir="5400000" algn="t" rotWithShape="0">
                          <a:srgbClr val="3D79FE">
                            <a:alpha val="40000"/>
                          </a:srgbClr>
                        </a:outerShdw>
                      </a:effectLst>
                      <a:latin typeface="尔雅新大黑" panose="00000500000000000000" pitchFamily="2" charset="-122"/>
                      <a:ea typeface="尔雅新大黑" panose="00000500000000000000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 dirty="0"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7" name="TextBox 84">
                  <a:extLst>
                    <a:ext uri="{FF2B5EF4-FFF2-40B4-BE49-F238E27FC236}">
                      <a16:creationId xmlns:a16="http://schemas.microsoft.com/office/drawing/2014/main" id="{99E08562-CADB-4001-0CED-FE4A7BA54743}"/>
                    </a:ext>
                  </a:extLst>
                </p:cNvPr>
                <p:cNvSpPr txBox="1"/>
                <p:nvPr>
                  <p:custDataLst>
                    <p:tags r:id="rId12"/>
                  </p:custDataLst>
                </p:nvPr>
              </p:nvSpPr>
              <p:spPr>
                <a:xfrm>
                  <a:off x="5627618" y="-1881937"/>
                  <a:ext cx="1650869" cy="12281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59" h="157978">
                      <a:moveTo>
                        <a:pt x="211913" y="97659"/>
                      </a:moveTo>
                      <a:cubicBezTo>
                        <a:pt x="212210" y="97659"/>
                        <a:pt x="212359" y="97807"/>
                        <a:pt x="212359" y="98105"/>
                      </a:cubicBezTo>
                      <a:cubicBezTo>
                        <a:pt x="212359" y="98403"/>
                        <a:pt x="212285" y="98552"/>
                        <a:pt x="212136" y="98552"/>
                      </a:cubicBezTo>
                      <a:cubicBezTo>
                        <a:pt x="211987" y="98552"/>
                        <a:pt x="211764" y="98403"/>
                        <a:pt x="211466" y="98105"/>
                      </a:cubicBezTo>
                      <a:cubicBezTo>
                        <a:pt x="211169" y="97807"/>
                        <a:pt x="211317" y="97659"/>
                        <a:pt x="211913" y="97659"/>
                      </a:cubicBezTo>
                      <a:close/>
                      <a:moveTo>
                        <a:pt x="99399" y="73549"/>
                      </a:moveTo>
                      <a:cubicBezTo>
                        <a:pt x="99101" y="73549"/>
                        <a:pt x="96571" y="76079"/>
                        <a:pt x="91808" y="81139"/>
                      </a:cubicBezTo>
                      <a:cubicBezTo>
                        <a:pt x="87046" y="85901"/>
                        <a:pt x="84069" y="89027"/>
                        <a:pt x="82879" y="90515"/>
                      </a:cubicBezTo>
                      <a:cubicBezTo>
                        <a:pt x="81391" y="91706"/>
                        <a:pt x="80944" y="92301"/>
                        <a:pt x="81539" y="92301"/>
                      </a:cubicBezTo>
                      <a:cubicBezTo>
                        <a:pt x="81837" y="92301"/>
                        <a:pt x="83549" y="91036"/>
                        <a:pt x="86674" y="88506"/>
                      </a:cubicBezTo>
                      <a:cubicBezTo>
                        <a:pt x="89799" y="85976"/>
                        <a:pt x="92701" y="82925"/>
                        <a:pt x="95380" y="79353"/>
                      </a:cubicBezTo>
                      <a:cubicBezTo>
                        <a:pt x="96571" y="77865"/>
                        <a:pt x="97538" y="76599"/>
                        <a:pt x="98283" y="75558"/>
                      </a:cubicBezTo>
                      <a:cubicBezTo>
                        <a:pt x="99027" y="74516"/>
                        <a:pt x="99399" y="73846"/>
                        <a:pt x="99399" y="73549"/>
                      </a:cubicBezTo>
                      <a:close/>
                      <a:moveTo>
                        <a:pt x="61671" y="325"/>
                      </a:moveTo>
                      <a:cubicBezTo>
                        <a:pt x="63308" y="920"/>
                        <a:pt x="65019" y="1813"/>
                        <a:pt x="66805" y="3004"/>
                      </a:cubicBezTo>
                      <a:cubicBezTo>
                        <a:pt x="68591" y="4195"/>
                        <a:pt x="69931" y="5385"/>
                        <a:pt x="70824" y="6576"/>
                      </a:cubicBezTo>
                      <a:cubicBezTo>
                        <a:pt x="72312" y="8064"/>
                        <a:pt x="73279" y="9255"/>
                        <a:pt x="73726" y="10148"/>
                      </a:cubicBezTo>
                      <a:cubicBezTo>
                        <a:pt x="74172" y="11041"/>
                        <a:pt x="74693" y="12231"/>
                        <a:pt x="75289" y="13720"/>
                      </a:cubicBezTo>
                      <a:cubicBezTo>
                        <a:pt x="75884" y="15208"/>
                        <a:pt x="76182" y="16696"/>
                        <a:pt x="76182" y="18184"/>
                      </a:cubicBezTo>
                      <a:lnTo>
                        <a:pt x="76182" y="20417"/>
                      </a:lnTo>
                      <a:lnTo>
                        <a:pt x="79753" y="21310"/>
                      </a:lnTo>
                      <a:cubicBezTo>
                        <a:pt x="82135" y="21607"/>
                        <a:pt x="83400" y="22277"/>
                        <a:pt x="83549" y="23319"/>
                      </a:cubicBezTo>
                      <a:cubicBezTo>
                        <a:pt x="83697" y="24361"/>
                        <a:pt x="83921" y="25179"/>
                        <a:pt x="84218" y="25775"/>
                      </a:cubicBezTo>
                      <a:cubicBezTo>
                        <a:pt x="84516" y="26072"/>
                        <a:pt x="84665" y="26891"/>
                        <a:pt x="84665" y="28230"/>
                      </a:cubicBezTo>
                      <a:cubicBezTo>
                        <a:pt x="84665" y="29570"/>
                        <a:pt x="84367" y="30537"/>
                        <a:pt x="83772" y="31132"/>
                      </a:cubicBezTo>
                      <a:cubicBezTo>
                        <a:pt x="83176" y="31728"/>
                        <a:pt x="83176" y="33514"/>
                        <a:pt x="83772" y="36490"/>
                      </a:cubicBezTo>
                      <a:cubicBezTo>
                        <a:pt x="84069" y="39169"/>
                        <a:pt x="83846" y="41253"/>
                        <a:pt x="83102" y="42741"/>
                      </a:cubicBezTo>
                      <a:cubicBezTo>
                        <a:pt x="82358" y="44229"/>
                        <a:pt x="80795" y="46313"/>
                        <a:pt x="78414" y="48992"/>
                      </a:cubicBezTo>
                      <a:lnTo>
                        <a:pt x="74842" y="53010"/>
                      </a:lnTo>
                      <a:lnTo>
                        <a:pt x="84665" y="53457"/>
                      </a:lnTo>
                      <a:cubicBezTo>
                        <a:pt x="90916" y="53754"/>
                        <a:pt x="95529" y="54052"/>
                        <a:pt x="98506" y="54350"/>
                      </a:cubicBezTo>
                      <a:cubicBezTo>
                        <a:pt x="100589" y="54945"/>
                        <a:pt x="102822" y="55391"/>
                        <a:pt x="105203" y="55689"/>
                      </a:cubicBezTo>
                      <a:cubicBezTo>
                        <a:pt x="106989" y="55987"/>
                        <a:pt x="107882" y="56136"/>
                        <a:pt x="107882" y="56136"/>
                      </a:cubicBezTo>
                      <a:cubicBezTo>
                        <a:pt x="107882" y="56136"/>
                        <a:pt x="108180" y="55094"/>
                        <a:pt x="108775" y="53010"/>
                      </a:cubicBezTo>
                      <a:cubicBezTo>
                        <a:pt x="109370" y="51224"/>
                        <a:pt x="109817" y="49587"/>
                        <a:pt x="110114" y="48099"/>
                      </a:cubicBezTo>
                      <a:cubicBezTo>
                        <a:pt x="110412" y="46611"/>
                        <a:pt x="110710" y="45718"/>
                        <a:pt x="111007" y="45420"/>
                      </a:cubicBezTo>
                      <a:lnTo>
                        <a:pt x="111454" y="46759"/>
                      </a:lnTo>
                      <a:cubicBezTo>
                        <a:pt x="111156" y="47950"/>
                        <a:pt x="111156" y="49885"/>
                        <a:pt x="111454" y="52564"/>
                      </a:cubicBezTo>
                      <a:lnTo>
                        <a:pt x="111900" y="56136"/>
                      </a:lnTo>
                      <a:lnTo>
                        <a:pt x="112347" y="55243"/>
                      </a:lnTo>
                      <a:cubicBezTo>
                        <a:pt x="112644" y="54052"/>
                        <a:pt x="112942" y="51075"/>
                        <a:pt x="113240" y="46313"/>
                      </a:cubicBezTo>
                      <a:cubicBezTo>
                        <a:pt x="113835" y="41253"/>
                        <a:pt x="113835" y="38723"/>
                        <a:pt x="113240" y="38723"/>
                      </a:cubicBezTo>
                      <a:cubicBezTo>
                        <a:pt x="112942" y="38425"/>
                        <a:pt x="112644" y="37830"/>
                        <a:pt x="112347" y="36937"/>
                      </a:cubicBezTo>
                      <a:cubicBezTo>
                        <a:pt x="112347" y="36639"/>
                        <a:pt x="112272" y="36118"/>
                        <a:pt x="112124" y="35374"/>
                      </a:cubicBezTo>
                      <a:cubicBezTo>
                        <a:pt x="111975" y="34630"/>
                        <a:pt x="111900" y="34258"/>
                        <a:pt x="111900" y="34258"/>
                      </a:cubicBezTo>
                      <a:cubicBezTo>
                        <a:pt x="111603" y="33365"/>
                        <a:pt x="111900" y="32918"/>
                        <a:pt x="112793" y="32918"/>
                      </a:cubicBezTo>
                      <a:cubicBezTo>
                        <a:pt x="113686" y="32918"/>
                        <a:pt x="114430" y="32621"/>
                        <a:pt x="115026" y="32025"/>
                      </a:cubicBezTo>
                      <a:cubicBezTo>
                        <a:pt x="115621" y="31430"/>
                        <a:pt x="117481" y="31356"/>
                        <a:pt x="120607" y="31802"/>
                      </a:cubicBezTo>
                      <a:cubicBezTo>
                        <a:pt x="123732" y="32249"/>
                        <a:pt x="125369" y="32621"/>
                        <a:pt x="125518" y="32918"/>
                      </a:cubicBezTo>
                      <a:cubicBezTo>
                        <a:pt x="125667" y="33216"/>
                        <a:pt x="125220" y="34407"/>
                        <a:pt x="124179" y="36490"/>
                      </a:cubicBezTo>
                      <a:cubicBezTo>
                        <a:pt x="123137" y="38574"/>
                        <a:pt x="122467" y="40211"/>
                        <a:pt x="122169" y="41402"/>
                      </a:cubicBezTo>
                      <a:cubicBezTo>
                        <a:pt x="122169" y="41699"/>
                        <a:pt x="122095" y="42071"/>
                        <a:pt x="121946" y="42518"/>
                      </a:cubicBezTo>
                      <a:cubicBezTo>
                        <a:pt x="121797" y="42964"/>
                        <a:pt x="121872" y="43188"/>
                        <a:pt x="122169" y="43188"/>
                      </a:cubicBezTo>
                      <a:cubicBezTo>
                        <a:pt x="122169" y="43188"/>
                        <a:pt x="123062" y="41550"/>
                        <a:pt x="124848" y="38276"/>
                      </a:cubicBezTo>
                      <a:cubicBezTo>
                        <a:pt x="126634" y="35300"/>
                        <a:pt x="128123" y="32918"/>
                        <a:pt x="129313" y="31132"/>
                      </a:cubicBezTo>
                      <a:cubicBezTo>
                        <a:pt x="130504" y="29644"/>
                        <a:pt x="131099" y="28528"/>
                        <a:pt x="131099" y="27784"/>
                      </a:cubicBezTo>
                      <a:cubicBezTo>
                        <a:pt x="131099" y="27040"/>
                        <a:pt x="131397" y="26370"/>
                        <a:pt x="131992" y="25775"/>
                      </a:cubicBezTo>
                      <a:cubicBezTo>
                        <a:pt x="132587" y="25179"/>
                        <a:pt x="133183" y="24435"/>
                        <a:pt x="133778" y="23542"/>
                      </a:cubicBezTo>
                      <a:cubicBezTo>
                        <a:pt x="134373" y="22649"/>
                        <a:pt x="135266" y="21980"/>
                        <a:pt x="136457" y="21533"/>
                      </a:cubicBezTo>
                      <a:cubicBezTo>
                        <a:pt x="137648" y="21087"/>
                        <a:pt x="139285" y="20863"/>
                        <a:pt x="141368" y="20863"/>
                      </a:cubicBezTo>
                      <a:cubicBezTo>
                        <a:pt x="143452" y="21161"/>
                        <a:pt x="144940" y="21533"/>
                        <a:pt x="145833" y="21980"/>
                      </a:cubicBezTo>
                      <a:cubicBezTo>
                        <a:pt x="146726" y="22426"/>
                        <a:pt x="147173" y="22947"/>
                        <a:pt x="147173" y="23542"/>
                      </a:cubicBezTo>
                      <a:cubicBezTo>
                        <a:pt x="147470" y="24138"/>
                        <a:pt x="147842" y="27189"/>
                        <a:pt x="148289" y="32695"/>
                      </a:cubicBezTo>
                      <a:cubicBezTo>
                        <a:pt x="148735" y="38202"/>
                        <a:pt x="148661" y="42592"/>
                        <a:pt x="148066" y="45866"/>
                      </a:cubicBezTo>
                      <a:cubicBezTo>
                        <a:pt x="147768" y="49438"/>
                        <a:pt x="146726" y="53606"/>
                        <a:pt x="144940" y="58368"/>
                      </a:cubicBezTo>
                      <a:cubicBezTo>
                        <a:pt x="143154" y="64024"/>
                        <a:pt x="141815" y="67744"/>
                        <a:pt x="140922" y="69530"/>
                      </a:cubicBezTo>
                      <a:cubicBezTo>
                        <a:pt x="140029" y="72507"/>
                        <a:pt x="139582" y="74144"/>
                        <a:pt x="139582" y="74441"/>
                      </a:cubicBezTo>
                      <a:cubicBezTo>
                        <a:pt x="139582" y="74739"/>
                        <a:pt x="140178" y="74293"/>
                        <a:pt x="141368" y="73102"/>
                      </a:cubicBezTo>
                      <a:cubicBezTo>
                        <a:pt x="141368" y="73102"/>
                        <a:pt x="143452" y="70572"/>
                        <a:pt x="147619" y="65512"/>
                      </a:cubicBezTo>
                      <a:cubicBezTo>
                        <a:pt x="151489" y="61345"/>
                        <a:pt x="154316" y="57922"/>
                        <a:pt x="156102" y="55243"/>
                      </a:cubicBezTo>
                      <a:cubicBezTo>
                        <a:pt x="158484" y="52266"/>
                        <a:pt x="160121" y="49587"/>
                        <a:pt x="161014" y="47206"/>
                      </a:cubicBezTo>
                      <a:cubicBezTo>
                        <a:pt x="161311" y="46611"/>
                        <a:pt x="161758" y="45718"/>
                        <a:pt x="162353" y="44527"/>
                      </a:cubicBezTo>
                      <a:cubicBezTo>
                        <a:pt x="162948" y="43336"/>
                        <a:pt x="163246" y="42592"/>
                        <a:pt x="163246" y="42295"/>
                      </a:cubicBezTo>
                      <a:cubicBezTo>
                        <a:pt x="163544" y="41997"/>
                        <a:pt x="164139" y="40509"/>
                        <a:pt x="165032" y="37830"/>
                      </a:cubicBezTo>
                      <a:cubicBezTo>
                        <a:pt x="165925" y="35449"/>
                        <a:pt x="166520" y="33811"/>
                        <a:pt x="166818" y="32918"/>
                      </a:cubicBezTo>
                      <a:cubicBezTo>
                        <a:pt x="167413" y="31728"/>
                        <a:pt x="168306" y="29347"/>
                        <a:pt x="169497" y="25775"/>
                      </a:cubicBezTo>
                      <a:cubicBezTo>
                        <a:pt x="170687" y="22500"/>
                        <a:pt x="171432" y="19375"/>
                        <a:pt x="171729" y="16399"/>
                      </a:cubicBezTo>
                      <a:cubicBezTo>
                        <a:pt x="171729" y="13720"/>
                        <a:pt x="172027" y="12380"/>
                        <a:pt x="172622" y="12380"/>
                      </a:cubicBezTo>
                      <a:cubicBezTo>
                        <a:pt x="172920" y="12082"/>
                        <a:pt x="173590" y="12157"/>
                        <a:pt x="174631" y="12603"/>
                      </a:cubicBezTo>
                      <a:cubicBezTo>
                        <a:pt x="175673" y="13050"/>
                        <a:pt x="176194" y="13720"/>
                        <a:pt x="176194" y="14613"/>
                      </a:cubicBezTo>
                      <a:cubicBezTo>
                        <a:pt x="176194" y="15506"/>
                        <a:pt x="176492" y="16175"/>
                        <a:pt x="177087" y="16622"/>
                      </a:cubicBezTo>
                      <a:cubicBezTo>
                        <a:pt x="177682" y="17068"/>
                        <a:pt x="177980" y="17589"/>
                        <a:pt x="177980" y="18184"/>
                      </a:cubicBezTo>
                      <a:cubicBezTo>
                        <a:pt x="177980" y="18780"/>
                        <a:pt x="178278" y="19524"/>
                        <a:pt x="178873" y="20417"/>
                      </a:cubicBezTo>
                      <a:cubicBezTo>
                        <a:pt x="179468" y="21607"/>
                        <a:pt x="179766" y="22500"/>
                        <a:pt x="179766" y="23096"/>
                      </a:cubicBezTo>
                      <a:cubicBezTo>
                        <a:pt x="179766" y="23691"/>
                        <a:pt x="179617" y="24138"/>
                        <a:pt x="179319" y="24435"/>
                      </a:cubicBezTo>
                      <a:cubicBezTo>
                        <a:pt x="179022" y="24733"/>
                        <a:pt x="178724" y="25626"/>
                        <a:pt x="178426" y="27114"/>
                      </a:cubicBezTo>
                      <a:cubicBezTo>
                        <a:pt x="178129" y="28602"/>
                        <a:pt x="177534" y="31132"/>
                        <a:pt x="176641" y="34704"/>
                      </a:cubicBezTo>
                      <a:cubicBezTo>
                        <a:pt x="175748" y="37979"/>
                        <a:pt x="175152" y="39913"/>
                        <a:pt x="174855" y="40509"/>
                      </a:cubicBezTo>
                      <a:cubicBezTo>
                        <a:pt x="174557" y="41104"/>
                        <a:pt x="174408" y="41625"/>
                        <a:pt x="174408" y="42071"/>
                      </a:cubicBezTo>
                      <a:cubicBezTo>
                        <a:pt x="174408" y="42518"/>
                        <a:pt x="174036" y="44155"/>
                        <a:pt x="173292" y="46983"/>
                      </a:cubicBezTo>
                      <a:cubicBezTo>
                        <a:pt x="172548" y="49810"/>
                        <a:pt x="172027" y="51224"/>
                        <a:pt x="171729" y="51224"/>
                      </a:cubicBezTo>
                      <a:cubicBezTo>
                        <a:pt x="171432" y="51224"/>
                        <a:pt x="171283" y="51596"/>
                        <a:pt x="171283" y="52340"/>
                      </a:cubicBezTo>
                      <a:cubicBezTo>
                        <a:pt x="171283" y="53085"/>
                        <a:pt x="170390" y="55243"/>
                        <a:pt x="168604" y="58815"/>
                      </a:cubicBezTo>
                      <a:cubicBezTo>
                        <a:pt x="166818" y="62386"/>
                        <a:pt x="165627" y="64321"/>
                        <a:pt x="165032" y="64619"/>
                      </a:cubicBezTo>
                      <a:cubicBezTo>
                        <a:pt x="164437" y="64916"/>
                        <a:pt x="164139" y="65214"/>
                        <a:pt x="164139" y="65512"/>
                      </a:cubicBezTo>
                      <a:cubicBezTo>
                        <a:pt x="164139" y="65809"/>
                        <a:pt x="163469" y="66926"/>
                        <a:pt x="162130" y="68860"/>
                      </a:cubicBezTo>
                      <a:cubicBezTo>
                        <a:pt x="160790" y="70795"/>
                        <a:pt x="159972" y="71763"/>
                        <a:pt x="159674" y="71763"/>
                      </a:cubicBezTo>
                      <a:cubicBezTo>
                        <a:pt x="159376" y="71763"/>
                        <a:pt x="158335" y="72656"/>
                        <a:pt x="156549" y="74441"/>
                      </a:cubicBezTo>
                      <a:cubicBezTo>
                        <a:pt x="154763" y="76227"/>
                        <a:pt x="153870" y="77269"/>
                        <a:pt x="153870" y="77567"/>
                      </a:cubicBezTo>
                      <a:cubicBezTo>
                        <a:pt x="153870" y="77865"/>
                        <a:pt x="154465" y="78162"/>
                        <a:pt x="155656" y="78460"/>
                      </a:cubicBezTo>
                      <a:cubicBezTo>
                        <a:pt x="157144" y="78757"/>
                        <a:pt x="158632" y="79204"/>
                        <a:pt x="160121" y="79799"/>
                      </a:cubicBezTo>
                      <a:cubicBezTo>
                        <a:pt x="162204" y="80692"/>
                        <a:pt x="163841" y="81585"/>
                        <a:pt x="165032" y="82478"/>
                      </a:cubicBezTo>
                      <a:cubicBezTo>
                        <a:pt x="166223" y="83371"/>
                        <a:pt x="168455" y="85306"/>
                        <a:pt x="171729" y="88282"/>
                      </a:cubicBezTo>
                      <a:cubicBezTo>
                        <a:pt x="174110" y="90664"/>
                        <a:pt x="175748" y="92450"/>
                        <a:pt x="176641" y="93640"/>
                      </a:cubicBezTo>
                      <a:cubicBezTo>
                        <a:pt x="176938" y="94831"/>
                        <a:pt x="176938" y="96170"/>
                        <a:pt x="176641" y="97659"/>
                      </a:cubicBezTo>
                      <a:cubicBezTo>
                        <a:pt x="176343" y="99147"/>
                        <a:pt x="175822" y="100040"/>
                        <a:pt x="175078" y="100338"/>
                      </a:cubicBezTo>
                      <a:cubicBezTo>
                        <a:pt x="174334" y="100635"/>
                        <a:pt x="174110" y="101231"/>
                        <a:pt x="174408" y="102124"/>
                      </a:cubicBezTo>
                      <a:cubicBezTo>
                        <a:pt x="174706" y="103016"/>
                        <a:pt x="174706" y="103463"/>
                        <a:pt x="174408" y="103463"/>
                      </a:cubicBezTo>
                      <a:cubicBezTo>
                        <a:pt x="174110" y="103463"/>
                        <a:pt x="173515" y="103165"/>
                        <a:pt x="172622" y="102570"/>
                      </a:cubicBezTo>
                      <a:cubicBezTo>
                        <a:pt x="172027" y="101975"/>
                        <a:pt x="171506" y="102049"/>
                        <a:pt x="171059" y="102793"/>
                      </a:cubicBezTo>
                      <a:cubicBezTo>
                        <a:pt x="170613" y="103537"/>
                        <a:pt x="170092" y="103909"/>
                        <a:pt x="169497" y="103909"/>
                      </a:cubicBezTo>
                      <a:cubicBezTo>
                        <a:pt x="169199" y="103909"/>
                        <a:pt x="168455" y="104505"/>
                        <a:pt x="167264" y="105695"/>
                      </a:cubicBezTo>
                      <a:cubicBezTo>
                        <a:pt x="166074" y="106886"/>
                        <a:pt x="164511" y="107184"/>
                        <a:pt x="162576" y="106588"/>
                      </a:cubicBezTo>
                      <a:cubicBezTo>
                        <a:pt x="160642" y="105993"/>
                        <a:pt x="158930" y="105100"/>
                        <a:pt x="157442" y="103909"/>
                      </a:cubicBezTo>
                      <a:cubicBezTo>
                        <a:pt x="155953" y="102719"/>
                        <a:pt x="154986" y="102124"/>
                        <a:pt x="154540" y="102124"/>
                      </a:cubicBezTo>
                      <a:cubicBezTo>
                        <a:pt x="154093" y="102124"/>
                        <a:pt x="153126" y="101528"/>
                        <a:pt x="151637" y="100338"/>
                      </a:cubicBezTo>
                      <a:cubicBezTo>
                        <a:pt x="149851" y="98849"/>
                        <a:pt x="146875" y="97063"/>
                        <a:pt x="142708" y="94980"/>
                      </a:cubicBezTo>
                      <a:cubicBezTo>
                        <a:pt x="138541" y="92896"/>
                        <a:pt x="136159" y="91854"/>
                        <a:pt x="135564" y="91854"/>
                      </a:cubicBezTo>
                      <a:cubicBezTo>
                        <a:pt x="134969" y="92152"/>
                        <a:pt x="134448" y="93268"/>
                        <a:pt x="134001" y="95203"/>
                      </a:cubicBezTo>
                      <a:cubicBezTo>
                        <a:pt x="133555" y="97138"/>
                        <a:pt x="133034" y="100040"/>
                        <a:pt x="132439" y="103909"/>
                      </a:cubicBezTo>
                      <a:cubicBezTo>
                        <a:pt x="131546" y="107779"/>
                        <a:pt x="130801" y="111946"/>
                        <a:pt x="130206" y="116411"/>
                      </a:cubicBezTo>
                      <a:cubicBezTo>
                        <a:pt x="129908" y="120281"/>
                        <a:pt x="129908" y="122364"/>
                        <a:pt x="130206" y="122662"/>
                      </a:cubicBezTo>
                      <a:cubicBezTo>
                        <a:pt x="130206" y="122959"/>
                        <a:pt x="132141" y="122811"/>
                        <a:pt x="136010" y="122215"/>
                      </a:cubicBezTo>
                      <a:cubicBezTo>
                        <a:pt x="139880" y="121918"/>
                        <a:pt x="143898" y="121025"/>
                        <a:pt x="148066" y="119536"/>
                      </a:cubicBezTo>
                      <a:cubicBezTo>
                        <a:pt x="152233" y="118048"/>
                        <a:pt x="156102" y="116411"/>
                        <a:pt x="159674" y="114625"/>
                      </a:cubicBezTo>
                      <a:cubicBezTo>
                        <a:pt x="163544" y="112839"/>
                        <a:pt x="167116" y="110904"/>
                        <a:pt x="170390" y="108821"/>
                      </a:cubicBezTo>
                      <a:cubicBezTo>
                        <a:pt x="173962" y="106440"/>
                        <a:pt x="176492" y="104654"/>
                        <a:pt x="177980" y="103463"/>
                      </a:cubicBezTo>
                      <a:cubicBezTo>
                        <a:pt x="179468" y="102272"/>
                        <a:pt x="180659" y="100784"/>
                        <a:pt x="181552" y="98998"/>
                      </a:cubicBezTo>
                      <a:cubicBezTo>
                        <a:pt x="182147" y="97212"/>
                        <a:pt x="182742" y="95054"/>
                        <a:pt x="183338" y="92524"/>
                      </a:cubicBezTo>
                      <a:cubicBezTo>
                        <a:pt x="183933" y="89994"/>
                        <a:pt x="184231" y="86794"/>
                        <a:pt x="184231" y="82925"/>
                      </a:cubicBezTo>
                      <a:cubicBezTo>
                        <a:pt x="184231" y="79055"/>
                        <a:pt x="183338" y="73697"/>
                        <a:pt x="181552" y="66851"/>
                      </a:cubicBezTo>
                      <a:cubicBezTo>
                        <a:pt x="179766" y="59112"/>
                        <a:pt x="178724" y="54647"/>
                        <a:pt x="178426" y="53457"/>
                      </a:cubicBezTo>
                      <a:cubicBezTo>
                        <a:pt x="177831" y="51373"/>
                        <a:pt x="177236" y="50034"/>
                        <a:pt x="176641" y="49438"/>
                      </a:cubicBezTo>
                      <a:cubicBezTo>
                        <a:pt x="176343" y="49141"/>
                        <a:pt x="176492" y="48992"/>
                        <a:pt x="177087" y="48992"/>
                      </a:cubicBezTo>
                      <a:cubicBezTo>
                        <a:pt x="177682" y="48992"/>
                        <a:pt x="178203" y="49290"/>
                        <a:pt x="178650" y="49885"/>
                      </a:cubicBezTo>
                      <a:cubicBezTo>
                        <a:pt x="179096" y="50480"/>
                        <a:pt x="179989" y="51968"/>
                        <a:pt x="181329" y="54350"/>
                      </a:cubicBezTo>
                      <a:cubicBezTo>
                        <a:pt x="182668" y="56731"/>
                        <a:pt x="183635" y="58219"/>
                        <a:pt x="184231" y="58815"/>
                      </a:cubicBezTo>
                      <a:cubicBezTo>
                        <a:pt x="185124" y="59410"/>
                        <a:pt x="185570" y="59931"/>
                        <a:pt x="185570" y="60377"/>
                      </a:cubicBezTo>
                      <a:cubicBezTo>
                        <a:pt x="185570" y="60824"/>
                        <a:pt x="186017" y="61493"/>
                        <a:pt x="186910" y="62386"/>
                      </a:cubicBezTo>
                      <a:cubicBezTo>
                        <a:pt x="187803" y="63279"/>
                        <a:pt x="188249" y="64098"/>
                        <a:pt x="188249" y="64842"/>
                      </a:cubicBezTo>
                      <a:cubicBezTo>
                        <a:pt x="188249" y="65586"/>
                        <a:pt x="188547" y="66107"/>
                        <a:pt x="189142" y="66405"/>
                      </a:cubicBezTo>
                      <a:cubicBezTo>
                        <a:pt x="190035" y="66702"/>
                        <a:pt x="190630" y="67595"/>
                        <a:pt x="190928" y="69084"/>
                      </a:cubicBezTo>
                      <a:cubicBezTo>
                        <a:pt x="191523" y="70572"/>
                        <a:pt x="192267" y="71911"/>
                        <a:pt x="193160" y="73102"/>
                      </a:cubicBezTo>
                      <a:cubicBezTo>
                        <a:pt x="194053" y="74293"/>
                        <a:pt x="194500" y="75111"/>
                        <a:pt x="194500" y="75558"/>
                      </a:cubicBezTo>
                      <a:cubicBezTo>
                        <a:pt x="194500" y="76004"/>
                        <a:pt x="195244" y="76972"/>
                        <a:pt x="196732" y="78460"/>
                      </a:cubicBezTo>
                      <a:cubicBezTo>
                        <a:pt x="198221" y="79948"/>
                        <a:pt x="199114" y="80990"/>
                        <a:pt x="199411" y="81585"/>
                      </a:cubicBezTo>
                      <a:cubicBezTo>
                        <a:pt x="199709" y="81883"/>
                        <a:pt x="200453" y="83074"/>
                        <a:pt x="201644" y="85157"/>
                      </a:cubicBezTo>
                      <a:cubicBezTo>
                        <a:pt x="202239" y="86645"/>
                        <a:pt x="202834" y="88580"/>
                        <a:pt x="203430" y="90961"/>
                      </a:cubicBezTo>
                      <a:cubicBezTo>
                        <a:pt x="203727" y="93343"/>
                        <a:pt x="204025" y="95426"/>
                        <a:pt x="204323" y="97212"/>
                      </a:cubicBezTo>
                      <a:cubicBezTo>
                        <a:pt x="204918" y="99296"/>
                        <a:pt x="205216" y="101231"/>
                        <a:pt x="205216" y="103016"/>
                      </a:cubicBezTo>
                      <a:cubicBezTo>
                        <a:pt x="205216" y="104207"/>
                        <a:pt x="205290" y="104951"/>
                        <a:pt x="205439" y="105249"/>
                      </a:cubicBezTo>
                      <a:cubicBezTo>
                        <a:pt x="205588" y="105547"/>
                        <a:pt x="205960" y="105547"/>
                        <a:pt x="206555" y="105249"/>
                      </a:cubicBezTo>
                      <a:cubicBezTo>
                        <a:pt x="207150" y="105249"/>
                        <a:pt x="207448" y="104802"/>
                        <a:pt x="207448" y="103909"/>
                      </a:cubicBezTo>
                      <a:cubicBezTo>
                        <a:pt x="207150" y="103016"/>
                        <a:pt x="207225" y="102570"/>
                        <a:pt x="207671" y="102570"/>
                      </a:cubicBezTo>
                      <a:cubicBezTo>
                        <a:pt x="208118" y="102570"/>
                        <a:pt x="208341" y="103165"/>
                        <a:pt x="208341" y="104356"/>
                      </a:cubicBezTo>
                      <a:lnTo>
                        <a:pt x="208787" y="105695"/>
                      </a:lnTo>
                      <a:cubicBezTo>
                        <a:pt x="209085" y="105695"/>
                        <a:pt x="209383" y="104951"/>
                        <a:pt x="209680" y="103463"/>
                      </a:cubicBezTo>
                      <a:cubicBezTo>
                        <a:pt x="209978" y="102272"/>
                        <a:pt x="210276" y="101677"/>
                        <a:pt x="210573" y="101677"/>
                      </a:cubicBezTo>
                      <a:cubicBezTo>
                        <a:pt x="210871" y="101677"/>
                        <a:pt x="211169" y="101231"/>
                        <a:pt x="211466" y="100338"/>
                      </a:cubicBezTo>
                      <a:lnTo>
                        <a:pt x="211466" y="101677"/>
                      </a:lnTo>
                      <a:cubicBezTo>
                        <a:pt x="211764" y="103463"/>
                        <a:pt x="211615" y="105100"/>
                        <a:pt x="211020" y="106588"/>
                      </a:cubicBezTo>
                      <a:cubicBezTo>
                        <a:pt x="210425" y="108077"/>
                        <a:pt x="209383" y="109863"/>
                        <a:pt x="207894" y="111946"/>
                      </a:cubicBezTo>
                      <a:cubicBezTo>
                        <a:pt x="206406" y="114030"/>
                        <a:pt x="205662" y="115816"/>
                        <a:pt x="205662" y="117304"/>
                      </a:cubicBezTo>
                      <a:cubicBezTo>
                        <a:pt x="205662" y="118792"/>
                        <a:pt x="205439" y="119611"/>
                        <a:pt x="204992" y="119760"/>
                      </a:cubicBezTo>
                      <a:cubicBezTo>
                        <a:pt x="204546" y="119908"/>
                        <a:pt x="204323" y="120281"/>
                        <a:pt x="204323" y="120876"/>
                      </a:cubicBezTo>
                      <a:cubicBezTo>
                        <a:pt x="204323" y="121471"/>
                        <a:pt x="203727" y="122587"/>
                        <a:pt x="202537" y="124224"/>
                      </a:cubicBezTo>
                      <a:cubicBezTo>
                        <a:pt x="201346" y="125862"/>
                        <a:pt x="200453" y="126829"/>
                        <a:pt x="199858" y="127127"/>
                      </a:cubicBezTo>
                      <a:cubicBezTo>
                        <a:pt x="199262" y="127424"/>
                        <a:pt x="198518" y="128020"/>
                        <a:pt x="197625" y="128913"/>
                      </a:cubicBezTo>
                      <a:cubicBezTo>
                        <a:pt x="197328" y="128913"/>
                        <a:pt x="196435" y="129657"/>
                        <a:pt x="194946" y="131145"/>
                      </a:cubicBezTo>
                      <a:cubicBezTo>
                        <a:pt x="193756" y="132038"/>
                        <a:pt x="192863" y="132484"/>
                        <a:pt x="192267" y="132484"/>
                      </a:cubicBezTo>
                      <a:cubicBezTo>
                        <a:pt x="191672" y="132484"/>
                        <a:pt x="190779" y="132931"/>
                        <a:pt x="189589" y="133824"/>
                      </a:cubicBezTo>
                      <a:cubicBezTo>
                        <a:pt x="188398" y="134717"/>
                        <a:pt x="187579" y="135163"/>
                        <a:pt x="187133" y="135163"/>
                      </a:cubicBezTo>
                      <a:cubicBezTo>
                        <a:pt x="186686" y="135163"/>
                        <a:pt x="186017" y="135610"/>
                        <a:pt x="185124" y="136503"/>
                      </a:cubicBezTo>
                      <a:cubicBezTo>
                        <a:pt x="183933" y="137396"/>
                        <a:pt x="182594" y="137991"/>
                        <a:pt x="181105" y="138289"/>
                      </a:cubicBezTo>
                      <a:cubicBezTo>
                        <a:pt x="179319" y="138884"/>
                        <a:pt x="177682" y="139479"/>
                        <a:pt x="176194" y="140075"/>
                      </a:cubicBezTo>
                      <a:cubicBezTo>
                        <a:pt x="174408" y="140968"/>
                        <a:pt x="172771" y="141712"/>
                        <a:pt x="171283" y="142307"/>
                      </a:cubicBezTo>
                      <a:cubicBezTo>
                        <a:pt x="169794" y="142902"/>
                        <a:pt x="167413" y="143795"/>
                        <a:pt x="164139" y="144986"/>
                      </a:cubicBezTo>
                      <a:cubicBezTo>
                        <a:pt x="160865" y="146177"/>
                        <a:pt x="156846" y="147070"/>
                        <a:pt x="152084" y="147665"/>
                      </a:cubicBezTo>
                      <a:cubicBezTo>
                        <a:pt x="147321" y="148260"/>
                        <a:pt x="143303" y="148558"/>
                        <a:pt x="140029" y="148558"/>
                      </a:cubicBezTo>
                      <a:cubicBezTo>
                        <a:pt x="136755" y="148558"/>
                        <a:pt x="134522" y="148037"/>
                        <a:pt x="133332" y="146995"/>
                      </a:cubicBezTo>
                      <a:cubicBezTo>
                        <a:pt x="132141" y="145953"/>
                        <a:pt x="131248" y="145432"/>
                        <a:pt x="130653" y="145432"/>
                      </a:cubicBezTo>
                      <a:cubicBezTo>
                        <a:pt x="130057" y="145432"/>
                        <a:pt x="129760" y="145284"/>
                        <a:pt x="129760" y="144986"/>
                      </a:cubicBezTo>
                      <a:cubicBezTo>
                        <a:pt x="129760" y="144688"/>
                        <a:pt x="128718" y="143795"/>
                        <a:pt x="126634" y="142307"/>
                      </a:cubicBezTo>
                      <a:cubicBezTo>
                        <a:pt x="124551" y="140819"/>
                        <a:pt x="122765" y="138735"/>
                        <a:pt x="121276" y="136056"/>
                      </a:cubicBezTo>
                      <a:lnTo>
                        <a:pt x="119491" y="132038"/>
                      </a:lnTo>
                      <a:lnTo>
                        <a:pt x="119491" y="124894"/>
                      </a:lnTo>
                      <a:cubicBezTo>
                        <a:pt x="119491" y="120132"/>
                        <a:pt x="120086" y="114923"/>
                        <a:pt x="121276" y="109267"/>
                      </a:cubicBezTo>
                      <a:cubicBezTo>
                        <a:pt x="122169" y="103612"/>
                        <a:pt x="122616" y="100635"/>
                        <a:pt x="122616" y="100338"/>
                      </a:cubicBezTo>
                      <a:cubicBezTo>
                        <a:pt x="122616" y="100338"/>
                        <a:pt x="121872" y="100635"/>
                        <a:pt x="120384" y="101231"/>
                      </a:cubicBezTo>
                      <a:cubicBezTo>
                        <a:pt x="118895" y="102124"/>
                        <a:pt x="117556" y="102868"/>
                        <a:pt x="116365" y="103463"/>
                      </a:cubicBezTo>
                      <a:cubicBezTo>
                        <a:pt x="115175" y="104356"/>
                        <a:pt x="114282" y="104802"/>
                        <a:pt x="113686" y="104802"/>
                      </a:cubicBezTo>
                      <a:cubicBezTo>
                        <a:pt x="112793" y="104802"/>
                        <a:pt x="112496" y="104356"/>
                        <a:pt x="112793" y="103463"/>
                      </a:cubicBezTo>
                      <a:cubicBezTo>
                        <a:pt x="113091" y="102570"/>
                        <a:pt x="113017" y="102049"/>
                        <a:pt x="112570" y="101900"/>
                      </a:cubicBezTo>
                      <a:cubicBezTo>
                        <a:pt x="112124" y="101751"/>
                        <a:pt x="113537" y="100338"/>
                        <a:pt x="116812" y="97659"/>
                      </a:cubicBezTo>
                      <a:cubicBezTo>
                        <a:pt x="120384" y="94682"/>
                        <a:pt x="122616" y="92747"/>
                        <a:pt x="123509" y="91854"/>
                      </a:cubicBezTo>
                      <a:cubicBezTo>
                        <a:pt x="124700" y="90664"/>
                        <a:pt x="125444" y="89175"/>
                        <a:pt x="125741" y="87390"/>
                      </a:cubicBezTo>
                      <a:cubicBezTo>
                        <a:pt x="126039" y="85306"/>
                        <a:pt x="126337" y="83371"/>
                        <a:pt x="126634" y="81585"/>
                      </a:cubicBezTo>
                      <a:cubicBezTo>
                        <a:pt x="127230" y="79204"/>
                        <a:pt x="127825" y="76823"/>
                        <a:pt x="128420" y="74441"/>
                      </a:cubicBezTo>
                      <a:cubicBezTo>
                        <a:pt x="129016" y="72358"/>
                        <a:pt x="130206" y="68191"/>
                        <a:pt x="131992" y="61940"/>
                      </a:cubicBezTo>
                      <a:cubicBezTo>
                        <a:pt x="133480" y="55987"/>
                        <a:pt x="134522" y="51671"/>
                        <a:pt x="135117" y="48992"/>
                      </a:cubicBezTo>
                      <a:cubicBezTo>
                        <a:pt x="135713" y="46908"/>
                        <a:pt x="136308" y="44081"/>
                        <a:pt x="136903" y="40509"/>
                      </a:cubicBezTo>
                      <a:cubicBezTo>
                        <a:pt x="137201" y="37532"/>
                        <a:pt x="137350" y="35151"/>
                        <a:pt x="137350" y="33365"/>
                      </a:cubicBezTo>
                      <a:cubicBezTo>
                        <a:pt x="137052" y="31281"/>
                        <a:pt x="136606" y="30091"/>
                        <a:pt x="136010" y="29793"/>
                      </a:cubicBezTo>
                      <a:cubicBezTo>
                        <a:pt x="135713" y="29495"/>
                        <a:pt x="135266" y="29644"/>
                        <a:pt x="134671" y="30240"/>
                      </a:cubicBezTo>
                      <a:cubicBezTo>
                        <a:pt x="133778" y="30835"/>
                        <a:pt x="132290" y="32770"/>
                        <a:pt x="130206" y="36044"/>
                      </a:cubicBezTo>
                      <a:cubicBezTo>
                        <a:pt x="128420" y="38723"/>
                        <a:pt x="126485" y="41848"/>
                        <a:pt x="124402" y="45420"/>
                      </a:cubicBezTo>
                      <a:cubicBezTo>
                        <a:pt x="122616" y="49290"/>
                        <a:pt x="121128" y="52415"/>
                        <a:pt x="119937" y="54796"/>
                      </a:cubicBezTo>
                      <a:cubicBezTo>
                        <a:pt x="119639" y="55689"/>
                        <a:pt x="119193" y="56954"/>
                        <a:pt x="118598" y="58591"/>
                      </a:cubicBezTo>
                      <a:cubicBezTo>
                        <a:pt x="118002" y="60228"/>
                        <a:pt x="117705" y="61196"/>
                        <a:pt x="117705" y="61493"/>
                      </a:cubicBezTo>
                      <a:cubicBezTo>
                        <a:pt x="117109" y="62684"/>
                        <a:pt x="116514" y="64321"/>
                        <a:pt x="115919" y="66405"/>
                      </a:cubicBezTo>
                      <a:cubicBezTo>
                        <a:pt x="115919" y="67298"/>
                        <a:pt x="115770" y="68712"/>
                        <a:pt x="115472" y="70646"/>
                      </a:cubicBezTo>
                      <a:cubicBezTo>
                        <a:pt x="115175" y="72581"/>
                        <a:pt x="114877" y="73846"/>
                        <a:pt x="114579" y="74441"/>
                      </a:cubicBezTo>
                      <a:cubicBezTo>
                        <a:pt x="113984" y="79799"/>
                        <a:pt x="113389" y="84115"/>
                        <a:pt x="112793" y="87390"/>
                      </a:cubicBezTo>
                      <a:cubicBezTo>
                        <a:pt x="112496" y="88878"/>
                        <a:pt x="112124" y="91333"/>
                        <a:pt x="111677" y="94757"/>
                      </a:cubicBezTo>
                      <a:cubicBezTo>
                        <a:pt x="111231" y="98180"/>
                        <a:pt x="110858" y="100486"/>
                        <a:pt x="110561" y="101677"/>
                      </a:cubicBezTo>
                      <a:cubicBezTo>
                        <a:pt x="109966" y="105844"/>
                        <a:pt x="109593" y="108077"/>
                        <a:pt x="109445" y="108374"/>
                      </a:cubicBezTo>
                      <a:cubicBezTo>
                        <a:pt x="109296" y="108672"/>
                        <a:pt x="108924" y="110904"/>
                        <a:pt x="108328" y="115072"/>
                      </a:cubicBezTo>
                      <a:cubicBezTo>
                        <a:pt x="107733" y="118941"/>
                        <a:pt x="107584" y="122066"/>
                        <a:pt x="107882" y="124448"/>
                      </a:cubicBezTo>
                      <a:cubicBezTo>
                        <a:pt x="108180" y="126531"/>
                        <a:pt x="107659" y="128615"/>
                        <a:pt x="106319" y="130699"/>
                      </a:cubicBezTo>
                      <a:cubicBezTo>
                        <a:pt x="104980" y="132782"/>
                        <a:pt x="104012" y="133824"/>
                        <a:pt x="103417" y="133824"/>
                      </a:cubicBezTo>
                      <a:cubicBezTo>
                        <a:pt x="102822" y="133824"/>
                        <a:pt x="102375" y="133526"/>
                        <a:pt x="102078" y="132931"/>
                      </a:cubicBezTo>
                      <a:cubicBezTo>
                        <a:pt x="101780" y="132336"/>
                        <a:pt x="101408" y="132038"/>
                        <a:pt x="100961" y="132038"/>
                      </a:cubicBezTo>
                      <a:cubicBezTo>
                        <a:pt x="100515" y="132038"/>
                        <a:pt x="99994" y="131294"/>
                        <a:pt x="99399" y="129806"/>
                      </a:cubicBezTo>
                      <a:cubicBezTo>
                        <a:pt x="99101" y="128317"/>
                        <a:pt x="98803" y="126680"/>
                        <a:pt x="98506" y="124894"/>
                      </a:cubicBezTo>
                      <a:cubicBezTo>
                        <a:pt x="98506" y="122811"/>
                        <a:pt x="98283" y="121546"/>
                        <a:pt x="97836" y="121099"/>
                      </a:cubicBezTo>
                      <a:cubicBezTo>
                        <a:pt x="97390" y="120653"/>
                        <a:pt x="97315" y="119983"/>
                        <a:pt x="97613" y="119090"/>
                      </a:cubicBezTo>
                      <a:cubicBezTo>
                        <a:pt x="97910" y="117006"/>
                        <a:pt x="98208" y="115072"/>
                        <a:pt x="98506" y="113286"/>
                      </a:cubicBezTo>
                      <a:cubicBezTo>
                        <a:pt x="98803" y="112690"/>
                        <a:pt x="99101" y="111649"/>
                        <a:pt x="99399" y="110160"/>
                      </a:cubicBezTo>
                      <a:cubicBezTo>
                        <a:pt x="99696" y="108672"/>
                        <a:pt x="99994" y="107779"/>
                        <a:pt x="100292" y="107481"/>
                      </a:cubicBezTo>
                      <a:cubicBezTo>
                        <a:pt x="100589" y="105993"/>
                        <a:pt x="101334" y="102868"/>
                        <a:pt x="102524" y="98105"/>
                      </a:cubicBezTo>
                      <a:cubicBezTo>
                        <a:pt x="103715" y="93343"/>
                        <a:pt x="104459" y="90366"/>
                        <a:pt x="104757" y="89175"/>
                      </a:cubicBezTo>
                      <a:cubicBezTo>
                        <a:pt x="104757" y="88580"/>
                        <a:pt x="105352" y="86645"/>
                        <a:pt x="106542" y="83371"/>
                      </a:cubicBezTo>
                      <a:cubicBezTo>
                        <a:pt x="107435" y="80097"/>
                        <a:pt x="108180" y="76972"/>
                        <a:pt x="108775" y="73995"/>
                      </a:cubicBezTo>
                      <a:cubicBezTo>
                        <a:pt x="109370" y="71018"/>
                        <a:pt x="109668" y="69084"/>
                        <a:pt x="109668" y="68191"/>
                      </a:cubicBezTo>
                      <a:lnTo>
                        <a:pt x="107882" y="71316"/>
                      </a:lnTo>
                      <a:cubicBezTo>
                        <a:pt x="106691" y="73697"/>
                        <a:pt x="105947" y="75186"/>
                        <a:pt x="105650" y="75781"/>
                      </a:cubicBezTo>
                      <a:cubicBezTo>
                        <a:pt x="105650" y="76376"/>
                        <a:pt x="105277" y="77120"/>
                        <a:pt x="104533" y="78013"/>
                      </a:cubicBezTo>
                      <a:cubicBezTo>
                        <a:pt x="103789" y="78906"/>
                        <a:pt x="103417" y="79725"/>
                        <a:pt x="103417" y="80469"/>
                      </a:cubicBezTo>
                      <a:cubicBezTo>
                        <a:pt x="103417" y="81213"/>
                        <a:pt x="102971" y="82478"/>
                        <a:pt x="102078" y="84264"/>
                      </a:cubicBezTo>
                      <a:cubicBezTo>
                        <a:pt x="100887" y="86645"/>
                        <a:pt x="100143" y="88134"/>
                        <a:pt x="99845" y="88729"/>
                      </a:cubicBezTo>
                      <a:cubicBezTo>
                        <a:pt x="99548" y="89622"/>
                        <a:pt x="98803" y="91110"/>
                        <a:pt x="97613" y="93194"/>
                      </a:cubicBezTo>
                      <a:cubicBezTo>
                        <a:pt x="96422" y="94980"/>
                        <a:pt x="95232" y="96915"/>
                        <a:pt x="94041" y="98998"/>
                      </a:cubicBezTo>
                      <a:cubicBezTo>
                        <a:pt x="93148" y="100486"/>
                        <a:pt x="91808" y="102570"/>
                        <a:pt x="90023" y="105249"/>
                      </a:cubicBezTo>
                      <a:cubicBezTo>
                        <a:pt x="88237" y="107630"/>
                        <a:pt x="86600" y="109714"/>
                        <a:pt x="85111" y="111500"/>
                      </a:cubicBezTo>
                      <a:cubicBezTo>
                        <a:pt x="83623" y="113286"/>
                        <a:pt x="82135" y="114923"/>
                        <a:pt x="80646" y="116411"/>
                      </a:cubicBezTo>
                      <a:cubicBezTo>
                        <a:pt x="78860" y="117899"/>
                        <a:pt x="77447" y="118941"/>
                        <a:pt x="76405" y="119536"/>
                      </a:cubicBezTo>
                      <a:cubicBezTo>
                        <a:pt x="75363" y="120132"/>
                        <a:pt x="74619" y="120429"/>
                        <a:pt x="74172" y="120429"/>
                      </a:cubicBezTo>
                      <a:cubicBezTo>
                        <a:pt x="73726" y="120429"/>
                        <a:pt x="72610" y="119834"/>
                        <a:pt x="70824" y="118643"/>
                      </a:cubicBezTo>
                      <a:cubicBezTo>
                        <a:pt x="69038" y="117453"/>
                        <a:pt x="67996" y="116411"/>
                        <a:pt x="67698" y="115518"/>
                      </a:cubicBezTo>
                      <a:cubicBezTo>
                        <a:pt x="67401" y="114030"/>
                        <a:pt x="67103" y="112393"/>
                        <a:pt x="66805" y="110607"/>
                      </a:cubicBezTo>
                      <a:cubicBezTo>
                        <a:pt x="66508" y="107928"/>
                        <a:pt x="65764" y="105993"/>
                        <a:pt x="64573" y="104802"/>
                      </a:cubicBezTo>
                      <a:cubicBezTo>
                        <a:pt x="63680" y="103314"/>
                        <a:pt x="63234" y="102272"/>
                        <a:pt x="63234" y="101677"/>
                      </a:cubicBezTo>
                      <a:cubicBezTo>
                        <a:pt x="63234" y="101082"/>
                        <a:pt x="63085" y="100561"/>
                        <a:pt x="62787" y="100114"/>
                      </a:cubicBezTo>
                      <a:cubicBezTo>
                        <a:pt x="62489" y="99668"/>
                        <a:pt x="62415" y="99147"/>
                        <a:pt x="62564" y="98552"/>
                      </a:cubicBezTo>
                      <a:cubicBezTo>
                        <a:pt x="62713" y="97956"/>
                        <a:pt x="63531" y="97212"/>
                        <a:pt x="65019" y="96319"/>
                      </a:cubicBezTo>
                      <a:cubicBezTo>
                        <a:pt x="66508" y="95426"/>
                        <a:pt x="67698" y="95129"/>
                        <a:pt x="68591" y="95426"/>
                      </a:cubicBezTo>
                      <a:cubicBezTo>
                        <a:pt x="69484" y="95724"/>
                        <a:pt x="70675" y="94980"/>
                        <a:pt x="72163" y="93194"/>
                      </a:cubicBezTo>
                      <a:cubicBezTo>
                        <a:pt x="73056" y="92301"/>
                        <a:pt x="75289" y="90068"/>
                        <a:pt x="78860" y="86497"/>
                      </a:cubicBezTo>
                      <a:cubicBezTo>
                        <a:pt x="81837" y="82925"/>
                        <a:pt x="84069" y="80097"/>
                        <a:pt x="85558" y="78013"/>
                      </a:cubicBezTo>
                      <a:cubicBezTo>
                        <a:pt x="87641" y="75334"/>
                        <a:pt x="89278" y="73102"/>
                        <a:pt x="90469" y="71316"/>
                      </a:cubicBezTo>
                      <a:lnTo>
                        <a:pt x="92255" y="68637"/>
                      </a:lnTo>
                      <a:lnTo>
                        <a:pt x="90916" y="67744"/>
                      </a:lnTo>
                      <a:cubicBezTo>
                        <a:pt x="90023" y="67149"/>
                        <a:pt x="88088" y="66107"/>
                        <a:pt x="85111" y="64619"/>
                      </a:cubicBezTo>
                      <a:cubicBezTo>
                        <a:pt x="81837" y="62833"/>
                        <a:pt x="79902" y="61940"/>
                        <a:pt x="79307" y="61940"/>
                      </a:cubicBezTo>
                      <a:cubicBezTo>
                        <a:pt x="78414" y="61345"/>
                        <a:pt x="77967" y="60749"/>
                        <a:pt x="77967" y="60154"/>
                      </a:cubicBezTo>
                      <a:cubicBezTo>
                        <a:pt x="77967" y="59559"/>
                        <a:pt x="77372" y="58740"/>
                        <a:pt x="76182" y="57698"/>
                      </a:cubicBezTo>
                      <a:cubicBezTo>
                        <a:pt x="74991" y="56657"/>
                        <a:pt x="74321" y="55838"/>
                        <a:pt x="74172" y="55243"/>
                      </a:cubicBezTo>
                      <a:cubicBezTo>
                        <a:pt x="74024" y="54647"/>
                        <a:pt x="73651" y="54647"/>
                        <a:pt x="73056" y="55243"/>
                      </a:cubicBezTo>
                      <a:cubicBezTo>
                        <a:pt x="72163" y="55838"/>
                        <a:pt x="70973" y="56880"/>
                        <a:pt x="69484" y="58368"/>
                      </a:cubicBezTo>
                      <a:cubicBezTo>
                        <a:pt x="67698" y="59559"/>
                        <a:pt x="66805" y="61047"/>
                        <a:pt x="66805" y="62833"/>
                      </a:cubicBezTo>
                      <a:cubicBezTo>
                        <a:pt x="66508" y="64321"/>
                        <a:pt x="65764" y="66702"/>
                        <a:pt x="64573" y="69977"/>
                      </a:cubicBezTo>
                      <a:cubicBezTo>
                        <a:pt x="63382" y="73251"/>
                        <a:pt x="62861" y="74962"/>
                        <a:pt x="63010" y="75111"/>
                      </a:cubicBezTo>
                      <a:cubicBezTo>
                        <a:pt x="63159" y="75260"/>
                        <a:pt x="64871" y="74739"/>
                        <a:pt x="68145" y="73549"/>
                      </a:cubicBezTo>
                      <a:cubicBezTo>
                        <a:pt x="70824" y="72656"/>
                        <a:pt x="73949" y="71465"/>
                        <a:pt x="77521" y="69977"/>
                      </a:cubicBezTo>
                      <a:cubicBezTo>
                        <a:pt x="80200" y="68786"/>
                        <a:pt x="82060" y="68191"/>
                        <a:pt x="83102" y="68191"/>
                      </a:cubicBezTo>
                      <a:cubicBezTo>
                        <a:pt x="84144" y="68191"/>
                        <a:pt x="84665" y="68488"/>
                        <a:pt x="84665" y="69084"/>
                      </a:cubicBezTo>
                      <a:cubicBezTo>
                        <a:pt x="84665" y="69679"/>
                        <a:pt x="83028" y="71018"/>
                        <a:pt x="79753" y="73102"/>
                      </a:cubicBezTo>
                      <a:cubicBezTo>
                        <a:pt x="76479" y="74888"/>
                        <a:pt x="74842" y="75930"/>
                        <a:pt x="74842" y="76227"/>
                      </a:cubicBezTo>
                      <a:cubicBezTo>
                        <a:pt x="74842" y="76525"/>
                        <a:pt x="73354" y="78162"/>
                        <a:pt x="70377" y="81139"/>
                      </a:cubicBezTo>
                      <a:cubicBezTo>
                        <a:pt x="67698" y="83818"/>
                        <a:pt x="65764" y="85455"/>
                        <a:pt x="64573" y="86050"/>
                      </a:cubicBezTo>
                      <a:cubicBezTo>
                        <a:pt x="63680" y="86645"/>
                        <a:pt x="63234" y="87241"/>
                        <a:pt x="63234" y="87836"/>
                      </a:cubicBezTo>
                      <a:cubicBezTo>
                        <a:pt x="63234" y="88134"/>
                        <a:pt x="62936" y="88580"/>
                        <a:pt x="62341" y="89175"/>
                      </a:cubicBezTo>
                      <a:cubicBezTo>
                        <a:pt x="62043" y="89771"/>
                        <a:pt x="61671" y="90589"/>
                        <a:pt x="61224" y="91631"/>
                      </a:cubicBezTo>
                      <a:cubicBezTo>
                        <a:pt x="60778" y="92673"/>
                        <a:pt x="60555" y="94533"/>
                        <a:pt x="60555" y="97212"/>
                      </a:cubicBezTo>
                      <a:cubicBezTo>
                        <a:pt x="60555" y="99593"/>
                        <a:pt x="60852" y="103612"/>
                        <a:pt x="61448" y="109267"/>
                      </a:cubicBezTo>
                      <a:cubicBezTo>
                        <a:pt x="62043" y="114327"/>
                        <a:pt x="62489" y="118197"/>
                        <a:pt x="62787" y="120876"/>
                      </a:cubicBezTo>
                      <a:cubicBezTo>
                        <a:pt x="63382" y="122959"/>
                        <a:pt x="63680" y="124597"/>
                        <a:pt x="63680" y="125787"/>
                      </a:cubicBezTo>
                      <a:cubicBezTo>
                        <a:pt x="63680" y="126382"/>
                        <a:pt x="63978" y="128466"/>
                        <a:pt x="64573" y="132038"/>
                      </a:cubicBezTo>
                      <a:cubicBezTo>
                        <a:pt x="64871" y="135312"/>
                        <a:pt x="65317" y="137619"/>
                        <a:pt x="65912" y="138958"/>
                      </a:cubicBezTo>
                      <a:cubicBezTo>
                        <a:pt x="66508" y="140298"/>
                        <a:pt x="67401" y="142009"/>
                        <a:pt x="68591" y="144093"/>
                      </a:cubicBezTo>
                      <a:cubicBezTo>
                        <a:pt x="69782" y="146474"/>
                        <a:pt x="70080" y="147888"/>
                        <a:pt x="69484" y="148335"/>
                      </a:cubicBezTo>
                      <a:cubicBezTo>
                        <a:pt x="68889" y="148781"/>
                        <a:pt x="68591" y="149376"/>
                        <a:pt x="68591" y="150121"/>
                      </a:cubicBezTo>
                      <a:cubicBezTo>
                        <a:pt x="68591" y="150865"/>
                        <a:pt x="67996" y="151683"/>
                        <a:pt x="66805" y="152576"/>
                      </a:cubicBezTo>
                      <a:cubicBezTo>
                        <a:pt x="65615" y="153767"/>
                        <a:pt x="64573" y="154213"/>
                        <a:pt x="63680" y="153916"/>
                      </a:cubicBezTo>
                      <a:cubicBezTo>
                        <a:pt x="62489" y="153916"/>
                        <a:pt x="61596" y="154213"/>
                        <a:pt x="61001" y="154809"/>
                      </a:cubicBezTo>
                      <a:cubicBezTo>
                        <a:pt x="60406" y="155404"/>
                        <a:pt x="59959" y="156074"/>
                        <a:pt x="59662" y="156818"/>
                      </a:cubicBezTo>
                      <a:cubicBezTo>
                        <a:pt x="59364" y="157562"/>
                        <a:pt x="58769" y="157934"/>
                        <a:pt x="57876" y="157934"/>
                      </a:cubicBezTo>
                      <a:cubicBezTo>
                        <a:pt x="56983" y="158232"/>
                        <a:pt x="55197" y="157041"/>
                        <a:pt x="52518" y="154362"/>
                      </a:cubicBezTo>
                      <a:cubicBezTo>
                        <a:pt x="49839" y="151683"/>
                        <a:pt x="48500" y="150046"/>
                        <a:pt x="48500" y="149451"/>
                      </a:cubicBezTo>
                      <a:cubicBezTo>
                        <a:pt x="48500" y="148856"/>
                        <a:pt x="48351" y="148558"/>
                        <a:pt x="48053" y="148558"/>
                      </a:cubicBezTo>
                      <a:cubicBezTo>
                        <a:pt x="47755" y="148558"/>
                        <a:pt x="47309" y="147814"/>
                        <a:pt x="46714" y="146325"/>
                      </a:cubicBezTo>
                      <a:cubicBezTo>
                        <a:pt x="46416" y="144837"/>
                        <a:pt x="45672" y="143721"/>
                        <a:pt x="44481" y="142977"/>
                      </a:cubicBezTo>
                      <a:cubicBezTo>
                        <a:pt x="43291" y="142233"/>
                        <a:pt x="42844" y="141637"/>
                        <a:pt x="43142" y="141191"/>
                      </a:cubicBezTo>
                      <a:cubicBezTo>
                        <a:pt x="43439" y="140744"/>
                        <a:pt x="43142" y="140075"/>
                        <a:pt x="42249" y="139182"/>
                      </a:cubicBezTo>
                      <a:cubicBezTo>
                        <a:pt x="41356" y="138586"/>
                        <a:pt x="40612" y="138289"/>
                        <a:pt x="40016" y="138289"/>
                      </a:cubicBezTo>
                      <a:cubicBezTo>
                        <a:pt x="39719" y="138289"/>
                        <a:pt x="39570" y="137619"/>
                        <a:pt x="39570" y="136280"/>
                      </a:cubicBezTo>
                      <a:cubicBezTo>
                        <a:pt x="39570" y="134940"/>
                        <a:pt x="39198" y="133973"/>
                        <a:pt x="38454" y="133377"/>
                      </a:cubicBezTo>
                      <a:cubicBezTo>
                        <a:pt x="37709" y="132782"/>
                        <a:pt x="37040" y="132484"/>
                        <a:pt x="36444" y="132484"/>
                      </a:cubicBezTo>
                      <a:cubicBezTo>
                        <a:pt x="35849" y="132484"/>
                        <a:pt x="34807" y="131889"/>
                        <a:pt x="33319" y="130699"/>
                      </a:cubicBezTo>
                      <a:cubicBezTo>
                        <a:pt x="31533" y="129508"/>
                        <a:pt x="29896" y="128764"/>
                        <a:pt x="28408" y="128466"/>
                      </a:cubicBezTo>
                      <a:cubicBezTo>
                        <a:pt x="26622" y="128168"/>
                        <a:pt x="25134" y="128020"/>
                        <a:pt x="23943" y="128020"/>
                      </a:cubicBezTo>
                      <a:cubicBezTo>
                        <a:pt x="23050" y="127722"/>
                        <a:pt x="22603" y="127424"/>
                        <a:pt x="22603" y="127127"/>
                      </a:cubicBezTo>
                      <a:cubicBezTo>
                        <a:pt x="22901" y="126829"/>
                        <a:pt x="23050" y="126308"/>
                        <a:pt x="23050" y="125564"/>
                      </a:cubicBezTo>
                      <a:cubicBezTo>
                        <a:pt x="23050" y="124820"/>
                        <a:pt x="22083" y="124150"/>
                        <a:pt x="20148" y="123555"/>
                      </a:cubicBezTo>
                      <a:cubicBezTo>
                        <a:pt x="18213" y="122959"/>
                        <a:pt x="16948" y="122513"/>
                        <a:pt x="16353" y="122215"/>
                      </a:cubicBezTo>
                      <a:cubicBezTo>
                        <a:pt x="15757" y="121918"/>
                        <a:pt x="15757" y="121769"/>
                        <a:pt x="16353" y="121769"/>
                      </a:cubicBezTo>
                      <a:cubicBezTo>
                        <a:pt x="16650" y="121769"/>
                        <a:pt x="17097" y="121769"/>
                        <a:pt x="17692" y="121769"/>
                      </a:cubicBezTo>
                      <a:cubicBezTo>
                        <a:pt x="19478" y="121769"/>
                        <a:pt x="21041" y="121546"/>
                        <a:pt x="22380" y="121099"/>
                      </a:cubicBezTo>
                      <a:cubicBezTo>
                        <a:pt x="23720" y="120653"/>
                        <a:pt x="25282" y="120429"/>
                        <a:pt x="27068" y="120429"/>
                      </a:cubicBezTo>
                      <a:cubicBezTo>
                        <a:pt x="28557" y="120132"/>
                        <a:pt x="29598" y="119834"/>
                        <a:pt x="30194" y="119536"/>
                      </a:cubicBezTo>
                      <a:cubicBezTo>
                        <a:pt x="30789" y="119239"/>
                        <a:pt x="32128" y="119090"/>
                        <a:pt x="34212" y="119090"/>
                      </a:cubicBezTo>
                      <a:cubicBezTo>
                        <a:pt x="36296" y="118792"/>
                        <a:pt x="39123" y="118495"/>
                        <a:pt x="42695" y="118197"/>
                      </a:cubicBezTo>
                      <a:lnTo>
                        <a:pt x="47607" y="117750"/>
                      </a:lnTo>
                      <a:lnTo>
                        <a:pt x="47607" y="115072"/>
                      </a:lnTo>
                      <a:cubicBezTo>
                        <a:pt x="47904" y="112988"/>
                        <a:pt x="47904" y="110160"/>
                        <a:pt x="47607" y="106588"/>
                      </a:cubicBezTo>
                      <a:lnTo>
                        <a:pt x="47160" y="101677"/>
                      </a:lnTo>
                      <a:lnTo>
                        <a:pt x="44481" y="103016"/>
                      </a:lnTo>
                      <a:cubicBezTo>
                        <a:pt x="42993" y="103909"/>
                        <a:pt x="41058" y="104951"/>
                        <a:pt x="38677" y="106142"/>
                      </a:cubicBezTo>
                      <a:cubicBezTo>
                        <a:pt x="35700" y="107332"/>
                        <a:pt x="33468" y="108225"/>
                        <a:pt x="31980" y="108821"/>
                      </a:cubicBezTo>
                      <a:cubicBezTo>
                        <a:pt x="30194" y="109714"/>
                        <a:pt x="27812" y="110607"/>
                        <a:pt x="24836" y="111500"/>
                      </a:cubicBezTo>
                      <a:cubicBezTo>
                        <a:pt x="22157" y="112095"/>
                        <a:pt x="18808" y="112467"/>
                        <a:pt x="14790" y="112616"/>
                      </a:cubicBezTo>
                      <a:cubicBezTo>
                        <a:pt x="10772" y="112765"/>
                        <a:pt x="8465" y="112839"/>
                        <a:pt x="7869" y="112839"/>
                      </a:cubicBezTo>
                      <a:cubicBezTo>
                        <a:pt x="6976" y="112541"/>
                        <a:pt x="6530" y="112169"/>
                        <a:pt x="6530" y="111723"/>
                      </a:cubicBezTo>
                      <a:cubicBezTo>
                        <a:pt x="6530" y="111276"/>
                        <a:pt x="5935" y="110458"/>
                        <a:pt x="4744" y="109267"/>
                      </a:cubicBezTo>
                      <a:cubicBezTo>
                        <a:pt x="3553" y="108077"/>
                        <a:pt x="2660" y="107332"/>
                        <a:pt x="2065" y="107035"/>
                      </a:cubicBezTo>
                      <a:cubicBezTo>
                        <a:pt x="1470" y="106737"/>
                        <a:pt x="1172" y="106142"/>
                        <a:pt x="1172" y="105249"/>
                      </a:cubicBezTo>
                      <a:cubicBezTo>
                        <a:pt x="1172" y="104356"/>
                        <a:pt x="949" y="103761"/>
                        <a:pt x="502" y="103463"/>
                      </a:cubicBezTo>
                      <a:cubicBezTo>
                        <a:pt x="56" y="103165"/>
                        <a:pt x="-93" y="102793"/>
                        <a:pt x="56" y="102347"/>
                      </a:cubicBezTo>
                      <a:cubicBezTo>
                        <a:pt x="205" y="101900"/>
                        <a:pt x="1023" y="101751"/>
                        <a:pt x="2512" y="101900"/>
                      </a:cubicBezTo>
                      <a:cubicBezTo>
                        <a:pt x="4000" y="102049"/>
                        <a:pt x="6232" y="101528"/>
                        <a:pt x="9209" y="100338"/>
                      </a:cubicBezTo>
                      <a:cubicBezTo>
                        <a:pt x="12185" y="99147"/>
                        <a:pt x="17394" y="96617"/>
                        <a:pt x="24836" y="92747"/>
                      </a:cubicBezTo>
                      <a:cubicBezTo>
                        <a:pt x="30789" y="89771"/>
                        <a:pt x="36593" y="86943"/>
                        <a:pt x="42249" y="84264"/>
                      </a:cubicBezTo>
                      <a:cubicBezTo>
                        <a:pt x="44928" y="82776"/>
                        <a:pt x="46565" y="81808"/>
                        <a:pt x="47160" y="81362"/>
                      </a:cubicBezTo>
                      <a:cubicBezTo>
                        <a:pt x="47755" y="80915"/>
                        <a:pt x="48053" y="80246"/>
                        <a:pt x="48053" y="79353"/>
                      </a:cubicBezTo>
                      <a:cubicBezTo>
                        <a:pt x="48053" y="77865"/>
                        <a:pt x="48351" y="75483"/>
                        <a:pt x="48946" y="72209"/>
                      </a:cubicBezTo>
                      <a:cubicBezTo>
                        <a:pt x="49541" y="68637"/>
                        <a:pt x="49839" y="66256"/>
                        <a:pt x="49839" y="65065"/>
                      </a:cubicBezTo>
                      <a:cubicBezTo>
                        <a:pt x="49839" y="63875"/>
                        <a:pt x="49392" y="63279"/>
                        <a:pt x="48500" y="63279"/>
                      </a:cubicBezTo>
                      <a:cubicBezTo>
                        <a:pt x="47607" y="63279"/>
                        <a:pt x="46862" y="62982"/>
                        <a:pt x="46267" y="62386"/>
                      </a:cubicBezTo>
                      <a:cubicBezTo>
                        <a:pt x="45672" y="62089"/>
                        <a:pt x="43886" y="61345"/>
                        <a:pt x="40909" y="60154"/>
                      </a:cubicBezTo>
                      <a:cubicBezTo>
                        <a:pt x="37635" y="58963"/>
                        <a:pt x="35924" y="58368"/>
                        <a:pt x="35775" y="58368"/>
                      </a:cubicBezTo>
                      <a:cubicBezTo>
                        <a:pt x="35626" y="58368"/>
                        <a:pt x="34361" y="57922"/>
                        <a:pt x="31980" y="57029"/>
                      </a:cubicBezTo>
                      <a:cubicBezTo>
                        <a:pt x="29301" y="55838"/>
                        <a:pt x="27812" y="55094"/>
                        <a:pt x="27515" y="54796"/>
                      </a:cubicBezTo>
                      <a:cubicBezTo>
                        <a:pt x="26622" y="54499"/>
                        <a:pt x="24910" y="52936"/>
                        <a:pt x="22380" y="50108"/>
                      </a:cubicBezTo>
                      <a:cubicBezTo>
                        <a:pt x="19850" y="47280"/>
                        <a:pt x="18585" y="45718"/>
                        <a:pt x="18585" y="45420"/>
                      </a:cubicBezTo>
                      <a:cubicBezTo>
                        <a:pt x="18585" y="45122"/>
                        <a:pt x="18808" y="44453"/>
                        <a:pt x="19255" y="43411"/>
                      </a:cubicBezTo>
                      <a:cubicBezTo>
                        <a:pt x="19701" y="42369"/>
                        <a:pt x="20222" y="42071"/>
                        <a:pt x="20817" y="42518"/>
                      </a:cubicBezTo>
                      <a:cubicBezTo>
                        <a:pt x="21413" y="42964"/>
                        <a:pt x="22083" y="43113"/>
                        <a:pt x="22827" y="42964"/>
                      </a:cubicBezTo>
                      <a:cubicBezTo>
                        <a:pt x="23571" y="42815"/>
                        <a:pt x="24241" y="43262"/>
                        <a:pt x="24836" y="44304"/>
                      </a:cubicBezTo>
                      <a:cubicBezTo>
                        <a:pt x="25431" y="45346"/>
                        <a:pt x="26250" y="45866"/>
                        <a:pt x="27292" y="45866"/>
                      </a:cubicBezTo>
                      <a:cubicBezTo>
                        <a:pt x="28333" y="45866"/>
                        <a:pt x="30045" y="45569"/>
                        <a:pt x="32426" y="44974"/>
                      </a:cubicBezTo>
                      <a:cubicBezTo>
                        <a:pt x="34807" y="44081"/>
                        <a:pt x="36891" y="43039"/>
                        <a:pt x="38677" y="41848"/>
                      </a:cubicBezTo>
                      <a:cubicBezTo>
                        <a:pt x="40463" y="40657"/>
                        <a:pt x="42546" y="39095"/>
                        <a:pt x="44928" y="37160"/>
                      </a:cubicBezTo>
                      <a:cubicBezTo>
                        <a:pt x="47309" y="35225"/>
                        <a:pt x="49988" y="32770"/>
                        <a:pt x="52964" y="29793"/>
                      </a:cubicBezTo>
                      <a:lnTo>
                        <a:pt x="57429" y="25328"/>
                      </a:lnTo>
                      <a:lnTo>
                        <a:pt x="57429" y="20863"/>
                      </a:lnTo>
                      <a:cubicBezTo>
                        <a:pt x="57132" y="17589"/>
                        <a:pt x="56834" y="15208"/>
                        <a:pt x="56536" y="13720"/>
                      </a:cubicBezTo>
                      <a:cubicBezTo>
                        <a:pt x="56239" y="12231"/>
                        <a:pt x="55792" y="11041"/>
                        <a:pt x="55197" y="10148"/>
                      </a:cubicBezTo>
                      <a:cubicBezTo>
                        <a:pt x="54006" y="8957"/>
                        <a:pt x="53113" y="8064"/>
                        <a:pt x="52518" y="7469"/>
                      </a:cubicBezTo>
                      <a:cubicBezTo>
                        <a:pt x="51625" y="6278"/>
                        <a:pt x="50434" y="5385"/>
                        <a:pt x="48946" y="4790"/>
                      </a:cubicBezTo>
                      <a:cubicBezTo>
                        <a:pt x="47458" y="3897"/>
                        <a:pt x="46416" y="3450"/>
                        <a:pt x="45821" y="3450"/>
                      </a:cubicBezTo>
                      <a:cubicBezTo>
                        <a:pt x="45225" y="3450"/>
                        <a:pt x="44928" y="3302"/>
                        <a:pt x="44928" y="3004"/>
                      </a:cubicBezTo>
                      <a:cubicBezTo>
                        <a:pt x="44928" y="2706"/>
                        <a:pt x="47309" y="2037"/>
                        <a:pt x="52071" y="995"/>
                      </a:cubicBezTo>
                      <a:cubicBezTo>
                        <a:pt x="56834" y="-47"/>
                        <a:pt x="60034" y="-270"/>
                        <a:pt x="61671" y="325"/>
                      </a:cubicBezTo>
                      <a:close/>
                    </a:path>
                  </a:pathLst>
                </a:custGeom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ln w="28575">
                  <a:gradFill>
                    <a:gsLst>
                      <a:gs pos="29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marR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800" kern="0">
                      <a:ln w="12700">
                        <a:gradFill>
                          <a:gsLst>
                            <a:gs pos="29000">
                              <a:srgbClr val="4472C4">
                                <a:lumMod val="5000"/>
                                <a:lumOff val="95000"/>
                              </a:srgbClr>
                            </a:gs>
                            <a:gs pos="62842">
                              <a:prstClr val="white"/>
                            </a:gs>
                            <a:gs pos="0">
                              <a:srgbClr val="EFF5FF"/>
                            </a:gs>
                            <a:gs pos="100000">
                              <a:srgbClr val="4472C4">
                                <a:lumMod val="30000"/>
                                <a:lumOff val="70000"/>
                              </a:srgbClr>
                            </a:gs>
                          </a:gsLst>
                          <a:lin ang="5400000" scaled="1"/>
                        </a:gradFill>
                      </a:ln>
                      <a:gradFill>
                        <a:gsLst>
                          <a:gs pos="85000">
                            <a:srgbClr val="3875FE"/>
                          </a:gs>
                          <a:gs pos="0">
                            <a:srgbClr val="6C9FFF"/>
                          </a:gs>
                        </a:gsLst>
                        <a:lin ang="5400000" scaled="1"/>
                      </a:gradFill>
                      <a:effectLst>
                        <a:outerShdw blurRad="128016" dist="42672" dir="5400000" algn="t" rotWithShape="0">
                          <a:srgbClr val="3D79FE">
                            <a:alpha val="40000"/>
                          </a:srgbClr>
                        </a:outerShdw>
                      </a:effectLst>
                      <a:latin typeface="尔雅新大黑" panose="00000500000000000000" pitchFamily="2" charset="-122"/>
                      <a:ea typeface="尔雅新大黑" panose="00000500000000000000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 dirty="0"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" name="TextBox 85">
                  <a:extLst>
                    <a:ext uri="{FF2B5EF4-FFF2-40B4-BE49-F238E27FC236}">
                      <a16:creationId xmlns:a16="http://schemas.microsoft.com/office/drawing/2014/main" id="{E4B7E156-0859-1DA8-7822-A9606645D66D}"/>
                    </a:ext>
                  </a:extLst>
                </p:cNvPr>
                <p:cNvSpPr txBox="1"/>
                <p:nvPr>
                  <p:custDataLst>
                    <p:tags r:id="rId13"/>
                  </p:custDataLst>
                </p:nvPr>
              </p:nvSpPr>
              <p:spPr>
                <a:xfrm>
                  <a:off x="6915915" y="-2823541"/>
                  <a:ext cx="2202635" cy="24045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098" h="173682">
                      <a:moveTo>
                        <a:pt x="59532" y="85725"/>
                      </a:moveTo>
                      <a:cubicBezTo>
                        <a:pt x="58639" y="86023"/>
                        <a:pt x="57597" y="86320"/>
                        <a:pt x="56407" y="86618"/>
                      </a:cubicBezTo>
                      <a:cubicBezTo>
                        <a:pt x="56109" y="86618"/>
                        <a:pt x="55291" y="86841"/>
                        <a:pt x="53951" y="87288"/>
                      </a:cubicBezTo>
                      <a:cubicBezTo>
                        <a:pt x="52612" y="87734"/>
                        <a:pt x="51495" y="87957"/>
                        <a:pt x="50603" y="87957"/>
                      </a:cubicBezTo>
                      <a:cubicBezTo>
                        <a:pt x="48519" y="88553"/>
                        <a:pt x="46882" y="89371"/>
                        <a:pt x="45691" y="90413"/>
                      </a:cubicBezTo>
                      <a:cubicBezTo>
                        <a:pt x="44501" y="91455"/>
                        <a:pt x="43533" y="91901"/>
                        <a:pt x="42789" y="91752"/>
                      </a:cubicBezTo>
                      <a:cubicBezTo>
                        <a:pt x="42045" y="91604"/>
                        <a:pt x="41078" y="91678"/>
                        <a:pt x="39887" y="91976"/>
                      </a:cubicBezTo>
                      <a:cubicBezTo>
                        <a:pt x="38696" y="92273"/>
                        <a:pt x="37803" y="92571"/>
                        <a:pt x="37208" y="92869"/>
                      </a:cubicBezTo>
                      <a:cubicBezTo>
                        <a:pt x="36613" y="93166"/>
                        <a:pt x="36166" y="92794"/>
                        <a:pt x="35869" y="91752"/>
                      </a:cubicBezTo>
                      <a:cubicBezTo>
                        <a:pt x="35571" y="90711"/>
                        <a:pt x="35720" y="89743"/>
                        <a:pt x="36315" y="88850"/>
                      </a:cubicBezTo>
                      <a:cubicBezTo>
                        <a:pt x="36613" y="87660"/>
                        <a:pt x="36687" y="86990"/>
                        <a:pt x="36538" y="86841"/>
                      </a:cubicBezTo>
                      <a:cubicBezTo>
                        <a:pt x="36389" y="86692"/>
                        <a:pt x="34827" y="87808"/>
                        <a:pt x="31850" y="90190"/>
                      </a:cubicBezTo>
                      <a:cubicBezTo>
                        <a:pt x="28874" y="92571"/>
                        <a:pt x="24706" y="96292"/>
                        <a:pt x="19349" y="101352"/>
                      </a:cubicBezTo>
                      <a:cubicBezTo>
                        <a:pt x="13991" y="106710"/>
                        <a:pt x="10642" y="110282"/>
                        <a:pt x="9303" y="112067"/>
                      </a:cubicBezTo>
                      <a:cubicBezTo>
                        <a:pt x="7963" y="113853"/>
                        <a:pt x="7070" y="115118"/>
                        <a:pt x="6624" y="115863"/>
                      </a:cubicBezTo>
                      <a:cubicBezTo>
                        <a:pt x="6177" y="116607"/>
                        <a:pt x="5954" y="117128"/>
                        <a:pt x="5954" y="117425"/>
                      </a:cubicBezTo>
                      <a:cubicBezTo>
                        <a:pt x="5954" y="117723"/>
                        <a:pt x="7963" y="117872"/>
                        <a:pt x="11982" y="117872"/>
                      </a:cubicBezTo>
                      <a:cubicBezTo>
                        <a:pt x="16000" y="117872"/>
                        <a:pt x="18307" y="117425"/>
                        <a:pt x="18902" y="116532"/>
                      </a:cubicBezTo>
                      <a:cubicBezTo>
                        <a:pt x="19497" y="115639"/>
                        <a:pt x="20390" y="113556"/>
                        <a:pt x="21581" y="110282"/>
                      </a:cubicBezTo>
                      <a:cubicBezTo>
                        <a:pt x="22772" y="107007"/>
                        <a:pt x="23665" y="105073"/>
                        <a:pt x="24260" y="104477"/>
                      </a:cubicBezTo>
                      <a:cubicBezTo>
                        <a:pt x="25153" y="103584"/>
                        <a:pt x="25748" y="103510"/>
                        <a:pt x="26046" y="104254"/>
                      </a:cubicBezTo>
                      <a:cubicBezTo>
                        <a:pt x="26344" y="104998"/>
                        <a:pt x="26641" y="105965"/>
                        <a:pt x="26939" y="107156"/>
                      </a:cubicBezTo>
                      <a:cubicBezTo>
                        <a:pt x="27237" y="108347"/>
                        <a:pt x="27385" y="110579"/>
                        <a:pt x="27385" y="113853"/>
                      </a:cubicBezTo>
                      <a:cubicBezTo>
                        <a:pt x="27683" y="117128"/>
                        <a:pt x="27906" y="119062"/>
                        <a:pt x="28055" y="119658"/>
                      </a:cubicBezTo>
                      <a:cubicBezTo>
                        <a:pt x="28204" y="120253"/>
                        <a:pt x="29320" y="120551"/>
                        <a:pt x="31404" y="120551"/>
                      </a:cubicBezTo>
                      <a:cubicBezTo>
                        <a:pt x="33190" y="120551"/>
                        <a:pt x="34380" y="120253"/>
                        <a:pt x="34976" y="119658"/>
                      </a:cubicBezTo>
                      <a:cubicBezTo>
                        <a:pt x="35571" y="118467"/>
                        <a:pt x="36464" y="117128"/>
                        <a:pt x="37654" y="115639"/>
                      </a:cubicBezTo>
                      <a:cubicBezTo>
                        <a:pt x="38547" y="115044"/>
                        <a:pt x="41078" y="112365"/>
                        <a:pt x="45245" y="107603"/>
                      </a:cubicBezTo>
                      <a:cubicBezTo>
                        <a:pt x="48519" y="103733"/>
                        <a:pt x="51347" y="100459"/>
                        <a:pt x="53728" y="97780"/>
                      </a:cubicBezTo>
                      <a:cubicBezTo>
                        <a:pt x="56109" y="95101"/>
                        <a:pt x="57746" y="92571"/>
                        <a:pt x="58639" y="90190"/>
                      </a:cubicBezTo>
                      <a:cubicBezTo>
                        <a:pt x="59830" y="88106"/>
                        <a:pt x="60276" y="86767"/>
                        <a:pt x="59979" y="86171"/>
                      </a:cubicBezTo>
                      <a:cubicBezTo>
                        <a:pt x="59979" y="85874"/>
                        <a:pt x="59830" y="85725"/>
                        <a:pt x="59532" y="85725"/>
                      </a:cubicBezTo>
                      <a:close/>
                      <a:moveTo>
                        <a:pt x="55067" y="53132"/>
                      </a:moveTo>
                      <a:cubicBezTo>
                        <a:pt x="54472" y="53132"/>
                        <a:pt x="53579" y="53578"/>
                        <a:pt x="52388" y="54471"/>
                      </a:cubicBezTo>
                      <a:cubicBezTo>
                        <a:pt x="49710" y="56555"/>
                        <a:pt x="48370" y="57596"/>
                        <a:pt x="48370" y="57596"/>
                      </a:cubicBezTo>
                      <a:cubicBezTo>
                        <a:pt x="47179" y="58489"/>
                        <a:pt x="46584" y="59457"/>
                        <a:pt x="46584" y="60498"/>
                      </a:cubicBezTo>
                      <a:cubicBezTo>
                        <a:pt x="46584" y="61540"/>
                        <a:pt x="46807" y="62061"/>
                        <a:pt x="47254" y="62061"/>
                      </a:cubicBezTo>
                      <a:cubicBezTo>
                        <a:pt x="47700" y="62061"/>
                        <a:pt x="48965" y="60871"/>
                        <a:pt x="51049" y="58489"/>
                      </a:cubicBezTo>
                      <a:cubicBezTo>
                        <a:pt x="53133" y="56108"/>
                        <a:pt x="54398" y="54620"/>
                        <a:pt x="54844" y="54024"/>
                      </a:cubicBezTo>
                      <a:cubicBezTo>
                        <a:pt x="55291" y="53429"/>
                        <a:pt x="55365" y="53132"/>
                        <a:pt x="55067" y="53132"/>
                      </a:cubicBezTo>
                      <a:close/>
                      <a:moveTo>
                        <a:pt x="57300" y="10939"/>
                      </a:moveTo>
                      <a:cubicBezTo>
                        <a:pt x="61169" y="11088"/>
                        <a:pt x="64146" y="11460"/>
                        <a:pt x="66229" y="12055"/>
                      </a:cubicBezTo>
                      <a:cubicBezTo>
                        <a:pt x="68313" y="12650"/>
                        <a:pt x="70992" y="13692"/>
                        <a:pt x="74266" y="15180"/>
                      </a:cubicBezTo>
                      <a:cubicBezTo>
                        <a:pt x="77243" y="16669"/>
                        <a:pt x="79922" y="18157"/>
                        <a:pt x="82303" y="19645"/>
                      </a:cubicBezTo>
                      <a:cubicBezTo>
                        <a:pt x="84386" y="20836"/>
                        <a:pt x="87214" y="22919"/>
                        <a:pt x="90786" y="25896"/>
                      </a:cubicBezTo>
                      <a:cubicBezTo>
                        <a:pt x="94656" y="28575"/>
                        <a:pt x="98228" y="31551"/>
                        <a:pt x="101502" y="34826"/>
                      </a:cubicBezTo>
                      <a:cubicBezTo>
                        <a:pt x="104776" y="38398"/>
                        <a:pt x="107306" y="41523"/>
                        <a:pt x="109092" y="44202"/>
                      </a:cubicBezTo>
                      <a:cubicBezTo>
                        <a:pt x="111176" y="46881"/>
                        <a:pt x="112441" y="48146"/>
                        <a:pt x="112887" y="47997"/>
                      </a:cubicBezTo>
                      <a:cubicBezTo>
                        <a:pt x="113334" y="47848"/>
                        <a:pt x="113557" y="46881"/>
                        <a:pt x="113557" y="45095"/>
                      </a:cubicBezTo>
                      <a:cubicBezTo>
                        <a:pt x="113557" y="43309"/>
                        <a:pt x="113036" y="41225"/>
                        <a:pt x="111994" y="38844"/>
                      </a:cubicBezTo>
                      <a:cubicBezTo>
                        <a:pt x="110952" y="36463"/>
                        <a:pt x="109241" y="34230"/>
                        <a:pt x="106860" y="32147"/>
                      </a:cubicBezTo>
                      <a:lnTo>
                        <a:pt x="103288" y="29021"/>
                      </a:lnTo>
                      <a:lnTo>
                        <a:pt x="108199" y="29468"/>
                      </a:lnTo>
                      <a:cubicBezTo>
                        <a:pt x="111473" y="29468"/>
                        <a:pt x="113780" y="29765"/>
                        <a:pt x="115120" y="30361"/>
                      </a:cubicBezTo>
                      <a:cubicBezTo>
                        <a:pt x="116459" y="30956"/>
                        <a:pt x="118319" y="32147"/>
                        <a:pt x="120701" y="33933"/>
                      </a:cubicBezTo>
                      <a:cubicBezTo>
                        <a:pt x="122784" y="35719"/>
                        <a:pt x="123975" y="36612"/>
                        <a:pt x="124272" y="36612"/>
                      </a:cubicBezTo>
                      <a:cubicBezTo>
                        <a:pt x="124570" y="36612"/>
                        <a:pt x="125165" y="36909"/>
                        <a:pt x="126058" y="37505"/>
                      </a:cubicBezTo>
                      <a:cubicBezTo>
                        <a:pt x="126951" y="38100"/>
                        <a:pt x="127844" y="39142"/>
                        <a:pt x="128737" y="40630"/>
                      </a:cubicBezTo>
                      <a:cubicBezTo>
                        <a:pt x="129630" y="42416"/>
                        <a:pt x="130374" y="43383"/>
                        <a:pt x="130970" y="43532"/>
                      </a:cubicBezTo>
                      <a:cubicBezTo>
                        <a:pt x="131565" y="43681"/>
                        <a:pt x="132309" y="44276"/>
                        <a:pt x="133202" y="45318"/>
                      </a:cubicBezTo>
                      <a:cubicBezTo>
                        <a:pt x="134095" y="46360"/>
                        <a:pt x="134542" y="47402"/>
                        <a:pt x="134542" y="48443"/>
                      </a:cubicBezTo>
                      <a:cubicBezTo>
                        <a:pt x="134542" y="49485"/>
                        <a:pt x="134095" y="50750"/>
                        <a:pt x="133202" y="52239"/>
                      </a:cubicBezTo>
                      <a:cubicBezTo>
                        <a:pt x="132012" y="54024"/>
                        <a:pt x="130821" y="55810"/>
                        <a:pt x="129630" y="57596"/>
                      </a:cubicBezTo>
                      <a:cubicBezTo>
                        <a:pt x="128440" y="59085"/>
                        <a:pt x="126654" y="61019"/>
                        <a:pt x="124272" y="63401"/>
                      </a:cubicBezTo>
                      <a:cubicBezTo>
                        <a:pt x="122189" y="65484"/>
                        <a:pt x="121147" y="67047"/>
                        <a:pt x="121147" y="68089"/>
                      </a:cubicBezTo>
                      <a:cubicBezTo>
                        <a:pt x="121147" y="69131"/>
                        <a:pt x="121445" y="70544"/>
                        <a:pt x="122040" y="72330"/>
                      </a:cubicBezTo>
                      <a:cubicBezTo>
                        <a:pt x="122338" y="74414"/>
                        <a:pt x="122635" y="75456"/>
                        <a:pt x="122933" y="75456"/>
                      </a:cubicBezTo>
                      <a:cubicBezTo>
                        <a:pt x="123231" y="75456"/>
                        <a:pt x="123975" y="74712"/>
                        <a:pt x="125165" y="73223"/>
                      </a:cubicBezTo>
                      <a:cubicBezTo>
                        <a:pt x="126654" y="71735"/>
                        <a:pt x="128291" y="70247"/>
                        <a:pt x="130077" y="68758"/>
                      </a:cubicBezTo>
                      <a:cubicBezTo>
                        <a:pt x="132458" y="66973"/>
                        <a:pt x="133797" y="66080"/>
                        <a:pt x="134095" y="66080"/>
                      </a:cubicBezTo>
                      <a:cubicBezTo>
                        <a:pt x="134393" y="65782"/>
                        <a:pt x="134690" y="65782"/>
                        <a:pt x="134988" y="66080"/>
                      </a:cubicBezTo>
                      <a:cubicBezTo>
                        <a:pt x="135286" y="66377"/>
                        <a:pt x="135583" y="66973"/>
                        <a:pt x="135881" y="67865"/>
                      </a:cubicBezTo>
                      <a:cubicBezTo>
                        <a:pt x="136774" y="69354"/>
                        <a:pt x="137518" y="70842"/>
                        <a:pt x="138113" y="72330"/>
                      </a:cubicBezTo>
                      <a:cubicBezTo>
                        <a:pt x="138709" y="73223"/>
                        <a:pt x="139304" y="74563"/>
                        <a:pt x="139899" y="76349"/>
                      </a:cubicBezTo>
                      <a:cubicBezTo>
                        <a:pt x="140495" y="77837"/>
                        <a:pt x="140792" y="80144"/>
                        <a:pt x="140792" y="83269"/>
                      </a:cubicBezTo>
                      <a:cubicBezTo>
                        <a:pt x="140792" y="86395"/>
                        <a:pt x="140495" y="88404"/>
                        <a:pt x="139899" y="89297"/>
                      </a:cubicBezTo>
                      <a:cubicBezTo>
                        <a:pt x="139602" y="90190"/>
                        <a:pt x="139230" y="90636"/>
                        <a:pt x="138783" y="90636"/>
                      </a:cubicBezTo>
                      <a:cubicBezTo>
                        <a:pt x="138337" y="90636"/>
                        <a:pt x="137220" y="91380"/>
                        <a:pt x="135435" y="92869"/>
                      </a:cubicBezTo>
                      <a:cubicBezTo>
                        <a:pt x="133649" y="94357"/>
                        <a:pt x="132681" y="95175"/>
                        <a:pt x="132532" y="95324"/>
                      </a:cubicBezTo>
                      <a:cubicBezTo>
                        <a:pt x="132384" y="95473"/>
                        <a:pt x="131416" y="96292"/>
                        <a:pt x="129630" y="97780"/>
                      </a:cubicBezTo>
                      <a:lnTo>
                        <a:pt x="126951" y="99566"/>
                      </a:lnTo>
                      <a:lnTo>
                        <a:pt x="126951" y="103138"/>
                      </a:lnTo>
                      <a:cubicBezTo>
                        <a:pt x="127249" y="104328"/>
                        <a:pt x="127844" y="108942"/>
                        <a:pt x="128737" y="116979"/>
                      </a:cubicBezTo>
                      <a:cubicBezTo>
                        <a:pt x="129333" y="122932"/>
                        <a:pt x="129928" y="129778"/>
                        <a:pt x="130523" y="137517"/>
                      </a:cubicBezTo>
                      <a:cubicBezTo>
                        <a:pt x="130821" y="144363"/>
                        <a:pt x="130523" y="149423"/>
                        <a:pt x="129630" y="152698"/>
                      </a:cubicBezTo>
                      <a:cubicBezTo>
                        <a:pt x="129035" y="155674"/>
                        <a:pt x="128291" y="158055"/>
                        <a:pt x="127398" y="159841"/>
                      </a:cubicBezTo>
                      <a:cubicBezTo>
                        <a:pt x="126803" y="161330"/>
                        <a:pt x="126505" y="162371"/>
                        <a:pt x="126505" y="162967"/>
                      </a:cubicBezTo>
                      <a:cubicBezTo>
                        <a:pt x="126505" y="163562"/>
                        <a:pt x="126282" y="163934"/>
                        <a:pt x="125835" y="164083"/>
                      </a:cubicBezTo>
                      <a:cubicBezTo>
                        <a:pt x="125389" y="164232"/>
                        <a:pt x="125017" y="165497"/>
                        <a:pt x="124719" y="167878"/>
                      </a:cubicBezTo>
                      <a:cubicBezTo>
                        <a:pt x="124719" y="169962"/>
                        <a:pt x="124421" y="171003"/>
                        <a:pt x="123826" y="171003"/>
                      </a:cubicBezTo>
                      <a:cubicBezTo>
                        <a:pt x="123528" y="171003"/>
                        <a:pt x="123231" y="170706"/>
                        <a:pt x="122933" y="170110"/>
                      </a:cubicBezTo>
                      <a:cubicBezTo>
                        <a:pt x="122635" y="169515"/>
                        <a:pt x="122338" y="169217"/>
                        <a:pt x="122040" y="169217"/>
                      </a:cubicBezTo>
                      <a:cubicBezTo>
                        <a:pt x="121445" y="169217"/>
                        <a:pt x="120998" y="169962"/>
                        <a:pt x="120701" y="171450"/>
                      </a:cubicBezTo>
                      <a:cubicBezTo>
                        <a:pt x="120105" y="172938"/>
                        <a:pt x="119584" y="173682"/>
                        <a:pt x="119138" y="173682"/>
                      </a:cubicBezTo>
                      <a:cubicBezTo>
                        <a:pt x="118691" y="173682"/>
                        <a:pt x="118468" y="173533"/>
                        <a:pt x="118468" y="173236"/>
                      </a:cubicBezTo>
                      <a:cubicBezTo>
                        <a:pt x="118468" y="172938"/>
                        <a:pt x="118022" y="172343"/>
                        <a:pt x="117129" y="171450"/>
                      </a:cubicBezTo>
                      <a:cubicBezTo>
                        <a:pt x="116236" y="170557"/>
                        <a:pt x="115789" y="169813"/>
                        <a:pt x="115789" y="169217"/>
                      </a:cubicBezTo>
                      <a:cubicBezTo>
                        <a:pt x="115492" y="168622"/>
                        <a:pt x="115343" y="168176"/>
                        <a:pt x="115343" y="167878"/>
                      </a:cubicBezTo>
                      <a:cubicBezTo>
                        <a:pt x="115343" y="167580"/>
                        <a:pt x="115120" y="167432"/>
                        <a:pt x="114673" y="167432"/>
                      </a:cubicBezTo>
                      <a:cubicBezTo>
                        <a:pt x="114227" y="167432"/>
                        <a:pt x="113557" y="166985"/>
                        <a:pt x="112664" y="166092"/>
                      </a:cubicBezTo>
                      <a:cubicBezTo>
                        <a:pt x="111771" y="165199"/>
                        <a:pt x="110878" y="164604"/>
                        <a:pt x="109985" y="164306"/>
                      </a:cubicBezTo>
                      <a:cubicBezTo>
                        <a:pt x="109390" y="164008"/>
                        <a:pt x="107976" y="162520"/>
                        <a:pt x="105743" y="159841"/>
                      </a:cubicBezTo>
                      <a:cubicBezTo>
                        <a:pt x="103511" y="157162"/>
                        <a:pt x="102246" y="155079"/>
                        <a:pt x="101948" y="153590"/>
                      </a:cubicBezTo>
                      <a:cubicBezTo>
                        <a:pt x="101651" y="152400"/>
                        <a:pt x="101204" y="150614"/>
                        <a:pt x="100609" y="148233"/>
                      </a:cubicBezTo>
                      <a:cubicBezTo>
                        <a:pt x="100311" y="146149"/>
                        <a:pt x="100162" y="144363"/>
                        <a:pt x="100162" y="142875"/>
                      </a:cubicBezTo>
                      <a:cubicBezTo>
                        <a:pt x="99865" y="141387"/>
                        <a:pt x="99567" y="139898"/>
                        <a:pt x="99269" y="138410"/>
                      </a:cubicBezTo>
                      <a:cubicBezTo>
                        <a:pt x="98376" y="136624"/>
                        <a:pt x="97930" y="135582"/>
                        <a:pt x="97930" y="135285"/>
                      </a:cubicBezTo>
                      <a:cubicBezTo>
                        <a:pt x="97632" y="134392"/>
                        <a:pt x="97335" y="133945"/>
                        <a:pt x="97037" y="133945"/>
                      </a:cubicBezTo>
                      <a:cubicBezTo>
                        <a:pt x="96739" y="133350"/>
                        <a:pt x="96293" y="132606"/>
                        <a:pt x="95697" y="131713"/>
                      </a:cubicBezTo>
                      <a:cubicBezTo>
                        <a:pt x="94804" y="130522"/>
                        <a:pt x="94209" y="129034"/>
                        <a:pt x="93912" y="127248"/>
                      </a:cubicBezTo>
                      <a:cubicBezTo>
                        <a:pt x="93614" y="125462"/>
                        <a:pt x="93167" y="123974"/>
                        <a:pt x="92572" y="122783"/>
                      </a:cubicBezTo>
                      <a:cubicBezTo>
                        <a:pt x="92572" y="122485"/>
                        <a:pt x="92423" y="122039"/>
                        <a:pt x="92126" y="121444"/>
                      </a:cubicBezTo>
                      <a:cubicBezTo>
                        <a:pt x="91530" y="120551"/>
                        <a:pt x="91233" y="119955"/>
                        <a:pt x="91233" y="119658"/>
                      </a:cubicBezTo>
                      <a:cubicBezTo>
                        <a:pt x="90935" y="119062"/>
                        <a:pt x="90861" y="118690"/>
                        <a:pt x="91009" y="118541"/>
                      </a:cubicBezTo>
                      <a:cubicBezTo>
                        <a:pt x="91158" y="118393"/>
                        <a:pt x="92870" y="119062"/>
                        <a:pt x="96144" y="120551"/>
                      </a:cubicBezTo>
                      <a:cubicBezTo>
                        <a:pt x="98823" y="122039"/>
                        <a:pt x="101799" y="123676"/>
                        <a:pt x="105074" y="125462"/>
                      </a:cubicBezTo>
                      <a:cubicBezTo>
                        <a:pt x="107753" y="126950"/>
                        <a:pt x="109241" y="127843"/>
                        <a:pt x="109538" y="128141"/>
                      </a:cubicBezTo>
                      <a:cubicBezTo>
                        <a:pt x="110134" y="128439"/>
                        <a:pt x="110506" y="128513"/>
                        <a:pt x="110655" y="128364"/>
                      </a:cubicBezTo>
                      <a:cubicBezTo>
                        <a:pt x="110804" y="128215"/>
                        <a:pt x="111027" y="126801"/>
                        <a:pt x="111324" y="124123"/>
                      </a:cubicBezTo>
                      <a:cubicBezTo>
                        <a:pt x="111622" y="121146"/>
                        <a:pt x="111920" y="118021"/>
                        <a:pt x="112217" y="114746"/>
                      </a:cubicBezTo>
                      <a:cubicBezTo>
                        <a:pt x="112217" y="111472"/>
                        <a:pt x="111622" y="109686"/>
                        <a:pt x="110431" y="109389"/>
                      </a:cubicBezTo>
                      <a:cubicBezTo>
                        <a:pt x="109538" y="109091"/>
                        <a:pt x="108794" y="109091"/>
                        <a:pt x="108199" y="109389"/>
                      </a:cubicBezTo>
                      <a:cubicBezTo>
                        <a:pt x="106115" y="110579"/>
                        <a:pt x="104181" y="111621"/>
                        <a:pt x="102395" y="112514"/>
                      </a:cubicBezTo>
                      <a:cubicBezTo>
                        <a:pt x="98823" y="114300"/>
                        <a:pt x="96590" y="115490"/>
                        <a:pt x="95697" y="116086"/>
                      </a:cubicBezTo>
                      <a:cubicBezTo>
                        <a:pt x="94209" y="116979"/>
                        <a:pt x="93242" y="117202"/>
                        <a:pt x="92795" y="116756"/>
                      </a:cubicBezTo>
                      <a:cubicBezTo>
                        <a:pt x="92349" y="116309"/>
                        <a:pt x="91530" y="116235"/>
                        <a:pt x="90340" y="116532"/>
                      </a:cubicBezTo>
                      <a:cubicBezTo>
                        <a:pt x="88851" y="116532"/>
                        <a:pt x="87810" y="116681"/>
                        <a:pt x="87214" y="116979"/>
                      </a:cubicBezTo>
                      <a:cubicBezTo>
                        <a:pt x="86917" y="117276"/>
                        <a:pt x="86321" y="117723"/>
                        <a:pt x="85428" y="118318"/>
                      </a:cubicBezTo>
                      <a:cubicBezTo>
                        <a:pt x="84833" y="118914"/>
                        <a:pt x="84089" y="119509"/>
                        <a:pt x="83196" y="120104"/>
                      </a:cubicBezTo>
                      <a:cubicBezTo>
                        <a:pt x="81708" y="120699"/>
                        <a:pt x="79029" y="122337"/>
                        <a:pt x="75159" y="125015"/>
                      </a:cubicBezTo>
                      <a:cubicBezTo>
                        <a:pt x="70992" y="127992"/>
                        <a:pt x="68462" y="129629"/>
                        <a:pt x="67569" y="129927"/>
                      </a:cubicBezTo>
                      <a:cubicBezTo>
                        <a:pt x="66378" y="130224"/>
                        <a:pt x="65783" y="130224"/>
                        <a:pt x="65783" y="129927"/>
                      </a:cubicBezTo>
                      <a:cubicBezTo>
                        <a:pt x="65485" y="129927"/>
                        <a:pt x="66825" y="128885"/>
                        <a:pt x="69801" y="126801"/>
                      </a:cubicBezTo>
                      <a:cubicBezTo>
                        <a:pt x="72480" y="124718"/>
                        <a:pt x="73820" y="123527"/>
                        <a:pt x="73820" y="123230"/>
                      </a:cubicBezTo>
                      <a:cubicBezTo>
                        <a:pt x="73820" y="122932"/>
                        <a:pt x="73671" y="122783"/>
                        <a:pt x="73373" y="122783"/>
                      </a:cubicBezTo>
                      <a:cubicBezTo>
                        <a:pt x="73076" y="122783"/>
                        <a:pt x="71736" y="123825"/>
                        <a:pt x="69355" y="125908"/>
                      </a:cubicBezTo>
                      <a:cubicBezTo>
                        <a:pt x="66974" y="127992"/>
                        <a:pt x="65634" y="129034"/>
                        <a:pt x="65336" y="129034"/>
                      </a:cubicBezTo>
                      <a:cubicBezTo>
                        <a:pt x="65039" y="129034"/>
                        <a:pt x="64964" y="128885"/>
                        <a:pt x="65113" y="128587"/>
                      </a:cubicBezTo>
                      <a:cubicBezTo>
                        <a:pt x="65262" y="128290"/>
                        <a:pt x="66974" y="126504"/>
                        <a:pt x="70248" y="123230"/>
                      </a:cubicBezTo>
                      <a:cubicBezTo>
                        <a:pt x="73820" y="120253"/>
                        <a:pt x="78880" y="115639"/>
                        <a:pt x="85428" y="109389"/>
                      </a:cubicBezTo>
                      <a:cubicBezTo>
                        <a:pt x="91977" y="102840"/>
                        <a:pt x="96888" y="98226"/>
                        <a:pt x="100162" y="95548"/>
                      </a:cubicBezTo>
                      <a:cubicBezTo>
                        <a:pt x="102246" y="93464"/>
                        <a:pt x="104776" y="91083"/>
                        <a:pt x="107753" y="88404"/>
                      </a:cubicBezTo>
                      <a:lnTo>
                        <a:pt x="110431" y="85725"/>
                      </a:lnTo>
                      <a:lnTo>
                        <a:pt x="109538" y="80814"/>
                      </a:lnTo>
                      <a:cubicBezTo>
                        <a:pt x="109241" y="77539"/>
                        <a:pt x="108869" y="75753"/>
                        <a:pt x="108422" y="75456"/>
                      </a:cubicBezTo>
                      <a:cubicBezTo>
                        <a:pt x="107976" y="75158"/>
                        <a:pt x="107083" y="75530"/>
                        <a:pt x="105743" y="76572"/>
                      </a:cubicBezTo>
                      <a:cubicBezTo>
                        <a:pt x="104404" y="77614"/>
                        <a:pt x="103436" y="78135"/>
                        <a:pt x="102841" y="78135"/>
                      </a:cubicBezTo>
                      <a:cubicBezTo>
                        <a:pt x="102246" y="78432"/>
                        <a:pt x="101353" y="79028"/>
                        <a:pt x="100162" y="79921"/>
                      </a:cubicBezTo>
                      <a:cubicBezTo>
                        <a:pt x="98972" y="80814"/>
                        <a:pt x="98079" y="81260"/>
                        <a:pt x="97483" y="81260"/>
                      </a:cubicBezTo>
                      <a:cubicBezTo>
                        <a:pt x="97483" y="81558"/>
                        <a:pt x="97260" y="81781"/>
                        <a:pt x="96814" y="81930"/>
                      </a:cubicBezTo>
                      <a:cubicBezTo>
                        <a:pt x="96367" y="82079"/>
                        <a:pt x="95846" y="82302"/>
                        <a:pt x="95251" y="82599"/>
                      </a:cubicBezTo>
                      <a:cubicBezTo>
                        <a:pt x="94656" y="82897"/>
                        <a:pt x="94209" y="83046"/>
                        <a:pt x="93912" y="83046"/>
                      </a:cubicBezTo>
                      <a:cubicBezTo>
                        <a:pt x="91828" y="83939"/>
                        <a:pt x="90712" y="84385"/>
                        <a:pt x="90563" y="84385"/>
                      </a:cubicBezTo>
                      <a:cubicBezTo>
                        <a:pt x="90414" y="84385"/>
                        <a:pt x="89744" y="84832"/>
                        <a:pt x="88554" y="85725"/>
                      </a:cubicBezTo>
                      <a:cubicBezTo>
                        <a:pt x="87363" y="86915"/>
                        <a:pt x="86321" y="87511"/>
                        <a:pt x="85428" y="87511"/>
                      </a:cubicBezTo>
                      <a:cubicBezTo>
                        <a:pt x="84238" y="87511"/>
                        <a:pt x="83196" y="87213"/>
                        <a:pt x="82303" y="86618"/>
                      </a:cubicBezTo>
                      <a:cubicBezTo>
                        <a:pt x="81112" y="86320"/>
                        <a:pt x="80219" y="85725"/>
                        <a:pt x="79624" y="84832"/>
                      </a:cubicBezTo>
                      <a:cubicBezTo>
                        <a:pt x="78731" y="84237"/>
                        <a:pt x="77689" y="83939"/>
                        <a:pt x="76499" y="83939"/>
                      </a:cubicBezTo>
                      <a:cubicBezTo>
                        <a:pt x="75308" y="83641"/>
                        <a:pt x="74564" y="83790"/>
                        <a:pt x="74266" y="84385"/>
                      </a:cubicBezTo>
                      <a:cubicBezTo>
                        <a:pt x="73969" y="84683"/>
                        <a:pt x="73671" y="85278"/>
                        <a:pt x="73373" y="86171"/>
                      </a:cubicBezTo>
                      <a:cubicBezTo>
                        <a:pt x="73076" y="86767"/>
                        <a:pt x="72778" y="87213"/>
                        <a:pt x="72480" y="87511"/>
                      </a:cubicBezTo>
                      <a:cubicBezTo>
                        <a:pt x="72183" y="88106"/>
                        <a:pt x="71438" y="89743"/>
                        <a:pt x="70248" y="92422"/>
                      </a:cubicBezTo>
                      <a:cubicBezTo>
                        <a:pt x="69355" y="94208"/>
                        <a:pt x="67867" y="96292"/>
                        <a:pt x="65783" y="98673"/>
                      </a:cubicBezTo>
                      <a:cubicBezTo>
                        <a:pt x="65485" y="98971"/>
                        <a:pt x="65039" y="99491"/>
                        <a:pt x="64444" y="100236"/>
                      </a:cubicBezTo>
                      <a:cubicBezTo>
                        <a:pt x="63848" y="100980"/>
                        <a:pt x="63402" y="101501"/>
                        <a:pt x="63104" y="101798"/>
                      </a:cubicBezTo>
                      <a:cubicBezTo>
                        <a:pt x="62806" y="102096"/>
                        <a:pt x="62658" y="102245"/>
                        <a:pt x="62658" y="102245"/>
                      </a:cubicBezTo>
                      <a:cubicBezTo>
                        <a:pt x="62360" y="102542"/>
                        <a:pt x="61913" y="103138"/>
                        <a:pt x="61318" y="104031"/>
                      </a:cubicBezTo>
                      <a:cubicBezTo>
                        <a:pt x="60723" y="104924"/>
                        <a:pt x="59830" y="106114"/>
                        <a:pt x="58639" y="107603"/>
                      </a:cubicBezTo>
                      <a:cubicBezTo>
                        <a:pt x="57746" y="108793"/>
                        <a:pt x="56704" y="110430"/>
                        <a:pt x="55514" y="112514"/>
                      </a:cubicBezTo>
                      <a:cubicBezTo>
                        <a:pt x="54621" y="114300"/>
                        <a:pt x="54174" y="115788"/>
                        <a:pt x="54174" y="116979"/>
                      </a:cubicBezTo>
                      <a:cubicBezTo>
                        <a:pt x="54174" y="117872"/>
                        <a:pt x="53430" y="119360"/>
                        <a:pt x="51942" y="121444"/>
                      </a:cubicBezTo>
                      <a:cubicBezTo>
                        <a:pt x="50751" y="123825"/>
                        <a:pt x="49561" y="125611"/>
                        <a:pt x="48370" y="126801"/>
                      </a:cubicBezTo>
                      <a:cubicBezTo>
                        <a:pt x="47179" y="127992"/>
                        <a:pt x="45468" y="130299"/>
                        <a:pt x="43236" y="133722"/>
                      </a:cubicBezTo>
                      <a:cubicBezTo>
                        <a:pt x="41003" y="137145"/>
                        <a:pt x="39738" y="139005"/>
                        <a:pt x="39440" y="139303"/>
                      </a:cubicBezTo>
                      <a:cubicBezTo>
                        <a:pt x="38547" y="140196"/>
                        <a:pt x="38101" y="140791"/>
                        <a:pt x="38101" y="141089"/>
                      </a:cubicBezTo>
                      <a:cubicBezTo>
                        <a:pt x="37506" y="141684"/>
                        <a:pt x="36464" y="141387"/>
                        <a:pt x="34976" y="140196"/>
                      </a:cubicBezTo>
                      <a:cubicBezTo>
                        <a:pt x="33190" y="139303"/>
                        <a:pt x="29915" y="136475"/>
                        <a:pt x="25153" y="131713"/>
                      </a:cubicBezTo>
                      <a:cubicBezTo>
                        <a:pt x="20390" y="126950"/>
                        <a:pt x="17637" y="124569"/>
                        <a:pt x="16893" y="124569"/>
                      </a:cubicBezTo>
                      <a:cubicBezTo>
                        <a:pt x="16149" y="124569"/>
                        <a:pt x="15628" y="124420"/>
                        <a:pt x="15330" y="124123"/>
                      </a:cubicBezTo>
                      <a:cubicBezTo>
                        <a:pt x="15033" y="123825"/>
                        <a:pt x="13693" y="123378"/>
                        <a:pt x="11312" y="122783"/>
                      </a:cubicBezTo>
                      <a:cubicBezTo>
                        <a:pt x="10717" y="122783"/>
                        <a:pt x="9600" y="122634"/>
                        <a:pt x="7963" y="122337"/>
                      </a:cubicBezTo>
                      <a:cubicBezTo>
                        <a:pt x="6326" y="122039"/>
                        <a:pt x="5210" y="121890"/>
                        <a:pt x="4615" y="121890"/>
                      </a:cubicBezTo>
                      <a:cubicBezTo>
                        <a:pt x="3126" y="121890"/>
                        <a:pt x="2085" y="121592"/>
                        <a:pt x="1489" y="120997"/>
                      </a:cubicBezTo>
                      <a:cubicBezTo>
                        <a:pt x="894" y="120402"/>
                        <a:pt x="447" y="119211"/>
                        <a:pt x="150" y="117425"/>
                      </a:cubicBezTo>
                      <a:cubicBezTo>
                        <a:pt x="-148" y="115937"/>
                        <a:pt x="1" y="114151"/>
                        <a:pt x="596" y="112067"/>
                      </a:cubicBezTo>
                      <a:cubicBezTo>
                        <a:pt x="894" y="110282"/>
                        <a:pt x="1936" y="108049"/>
                        <a:pt x="3722" y="105370"/>
                      </a:cubicBezTo>
                      <a:cubicBezTo>
                        <a:pt x="5805" y="102394"/>
                        <a:pt x="9079" y="98673"/>
                        <a:pt x="13544" y="94208"/>
                      </a:cubicBezTo>
                      <a:cubicBezTo>
                        <a:pt x="18604" y="89148"/>
                        <a:pt x="22325" y="85576"/>
                        <a:pt x="24706" y="83492"/>
                      </a:cubicBezTo>
                      <a:cubicBezTo>
                        <a:pt x="27385" y="80814"/>
                        <a:pt x="28725" y="79251"/>
                        <a:pt x="28725" y="78804"/>
                      </a:cubicBezTo>
                      <a:cubicBezTo>
                        <a:pt x="28725" y="78358"/>
                        <a:pt x="28204" y="77316"/>
                        <a:pt x="27162" y="75679"/>
                      </a:cubicBezTo>
                      <a:cubicBezTo>
                        <a:pt x="26120" y="74042"/>
                        <a:pt x="25599" y="72926"/>
                        <a:pt x="25599" y="72330"/>
                      </a:cubicBezTo>
                      <a:cubicBezTo>
                        <a:pt x="25599" y="71437"/>
                        <a:pt x="25227" y="70396"/>
                        <a:pt x="24483" y="69205"/>
                      </a:cubicBezTo>
                      <a:cubicBezTo>
                        <a:pt x="23739" y="68014"/>
                        <a:pt x="23367" y="66600"/>
                        <a:pt x="23367" y="64963"/>
                      </a:cubicBezTo>
                      <a:cubicBezTo>
                        <a:pt x="23367" y="63326"/>
                        <a:pt x="23590" y="62433"/>
                        <a:pt x="24037" y="62284"/>
                      </a:cubicBezTo>
                      <a:cubicBezTo>
                        <a:pt x="24483" y="62136"/>
                        <a:pt x="24855" y="61317"/>
                        <a:pt x="25153" y="59829"/>
                      </a:cubicBezTo>
                      <a:cubicBezTo>
                        <a:pt x="25451" y="58340"/>
                        <a:pt x="25302" y="55066"/>
                        <a:pt x="24706" y="50006"/>
                      </a:cubicBezTo>
                      <a:cubicBezTo>
                        <a:pt x="24111" y="44946"/>
                        <a:pt x="23367" y="40556"/>
                        <a:pt x="22474" y="36835"/>
                      </a:cubicBezTo>
                      <a:cubicBezTo>
                        <a:pt x="21581" y="33114"/>
                        <a:pt x="20688" y="30510"/>
                        <a:pt x="19795" y="29021"/>
                      </a:cubicBezTo>
                      <a:cubicBezTo>
                        <a:pt x="18902" y="27235"/>
                        <a:pt x="17712" y="25598"/>
                        <a:pt x="16223" y="24110"/>
                      </a:cubicBezTo>
                      <a:cubicBezTo>
                        <a:pt x="15330" y="23217"/>
                        <a:pt x="13991" y="21729"/>
                        <a:pt x="12205" y="19645"/>
                      </a:cubicBezTo>
                      <a:cubicBezTo>
                        <a:pt x="11312" y="18455"/>
                        <a:pt x="10568" y="17413"/>
                        <a:pt x="9972" y="16520"/>
                      </a:cubicBezTo>
                      <a:cubicBezTo>
                        <a:pt x="9377" y="15627"/>
                        <a:pt x="9303" y="14957"/>
                        <a:pt x="9749" y="14511"/>
                      </a:cubicBezTo>
                      <a:cubicBezTo>
                        <a:pt x="10196" y="14064"/>
                        <a:pt x="11535" y="13841"/>
                        <a:pt x="13768" y="13841"/>
                      </a:cubicBezTo>
                      <a:cubicBezTo>
                        <a:pt x="16000" y="13841"/>
                        <a:pt x="18158" y="14287"/>
                        <a:pt x="20242" y="15180"/>
                      </a:cubicBezTo>
                      <a:cubicBezTo>
                        <a:pt x="22028" y="15776"/>
                        <a:pt x="24111" y="16669"/>
                        <a:pt x="26492" y="17859"/>
                      </a:cubicBezTo>
                      <a:cubicBezTo>
                        <a:pt x="28576" y="18752"/>
                        <a:pt x="31106" y="20687"/>
                        <a:pt x="34083" y="23664"/>
                      </a:cubicBezTo>
                      <a:cubicBezTo>
                        <a:pt x="37059" y="26640"/>
                        <a:pt x="38994" y="29170"/>
                        <a:pt x="39887" y="31254"/>
                      </a:cubicBezTo>
                      <a:cubicBezTo>
                        <a:pt x="41078" y="33635"/>
                        <a:pt x="41970" y="36314"/>
                        <a:pt x="42566" y="39290"/>
                      </a:cubicBezTo>
                      <a:cubicBezTo>
                        <a:pt x="43459" y="42565"/>
                        <a:pt x="44054" y="44202"/>
                        <a:pt x="44352" y="44202"/>
                      </a:cubicBezTo>
                      <a:cubicBezTo>
                        <a:pt x="44352" y="44202"/>
                        <a:pt x="44575" y="44053"/>
                        <a:pt x="45021" y="43755"/>
                      </a:cubicBezTo>
                      <a:cubicBezTo>
                        <a:pt x="45468" y="43458"/>
                        <a:pt x="46138" y="43160"/>
                        <a:pt x="47031" y="42862"/>
                      </a:cubicBezTo>
                      <a:cubicBezTo>
                        <a:pt x="47924" y="42565"/>
                        <a:pt x="48817" y="42118"/>
                        <a:pt x="49710" y="41523"/>
                      </a:cubicBezTo>
                      <a:cubicBezTo>
                        <a:pt x="52984" y="40035"/>
                        <a:pt x="55812" y="39142"/>
                        <a:pt x="58193" y="38844"/>
                      </a:cubicBezTo>
                      <a:cubicBezTo>
                        <a:pt x="60574" y="38546"/>
                        <a:pt x="63104" y="38844"/>
                        <a:pt x="65783" y="39737"/>
                      </a:cubicBezTo>
                      <a:cubicBezTo>
                        <a:pt x="68462" y="40630"/>
                        <a:pt x="70397" y="41821"/>
                        <a:pt x="71587" y="43309"/>
                      </a:cubicBezTo>
                      <a:cubicBezTo>
                        <a:pt x="73076" y="44499"/>
                        <a:pt x="74043" y="45913"/>
                        <a:pt x="74489" y="47550"/>
                      </a:cubicBezTo>
                      <a:cubicBezTo>
                        <a:pt x="74936" y="49188"/>
                        <a:pt x="74713" y="50899"/>
                        <a:pt x="73820" y="52685"/>
                      </a:cubicBezTo>
                      <a:cubicBezTo>
                        <a:pt x="72927" y="54769"/>
                        <a:pt x="71811" y="56555"/>
                        <a:pt x="70471" y="58043"/>
                      </a:cubicBezTo>
                      <a:cubicBezTo>
                        <a:pt x="69132" y="59531"/>
                        <a:pt x="67420" y="61094"/>
                        <a:pt x="65336" y="62731"/>
                      </a:cubicBezTo>
                      <a:cubicBezTo>
                        <a:pt x="63253" y="64368"/>
                        <a:pt x="61616" y="65484"/>
                        <a:pt x="60425" y="66080"/>
                      </a:cubicBezTo>
                      <a:cubicBezTo>
                        <a:pt x="59830" y="66377"/>
                        <a:pt x="58342" y="67419"/>
                        <a:pt x="55960" y="69205"/>
                      </a:cubicBezTo>
                      <a:cubicBezTo>
                        <a:pt x="54174" y="70396"/>
                        <a:pt x="52388" y="71884"/>
                        <a:pt x="50603" y="73670"/>
                      </a:cubicBezTo>
                      <a:cubicBezTo>
                        <a:pt x="48817" y="75456"/>
                        <a:pt x="47924" y="76944"/>
                        <a:pt x="47924" y="78135"/>
                      </a:cubicBezTo>
                      <a:cubicBezTo>
                        <a:pt x="47924" y="79325"/>
                        <a:pt x="47998" y="79995"/>
                        <a:pt x="48147" y="80144"/>
                      </a:cubicBezTo>
                      <a:cubicBezTo>
                        <a:pt x="48296" y="80293"/>
                        <a:pt x="48668" y="80367"/>
                        <a:pt x="49263" y="80367"/>
                      </a:cubicBezTo>
                      <a:cubicBezTo>
                        <a:pt x="49858" y="80069"/>
                        <a:pt x="51793" y="79772"/>
                        <a:pt x="55067" y="79474"/>
                      </a:cubicBezTo>
                      <a:cubicBezTo>
                        <a:pt x="58342" y="79176"/>
                        <a:pt x="61020" y="79325"/>
                        <a:pt x="63104" y="79921"/>
                      </a:cubicBezTo>
                      <a:cubicBezTo>
                        <a:pt x="65485" y="80516"/>
                        <a:pt x="67122" y="81111"/>
                        <a:pt x="68015" y="81707"/>
                      </a:cubicBezTo>
                      <a:cubicBezTo>
                        <a:pt x="68908" y="82302"/>
                        <a:pt x="69727" y="82227"/>
                        <a:pt x="70471" y="81483"/>
                      </a:cubicBezTo>
                      <a:cubicBezTo>
                        <a:pt x="71215" y="80739"/>
                        <a:pt x="71438" y="79697"/>
                        <a:pt x="71141" y="78358"/>
                      </a:cubicBezTo>
                      <a:cubicBezTo>
                        <a:pt x="70843" y="77018"/>
                        <a:pt x="70992" y="76349"/>
                        <a:pt x="71587" y="76349"/>
                      </a:cubicBezTo>
                      <a:cubicBezTo>
                        <a:pt x="72480" y="76349"/>
                        <a:pt x="74117" y="75753"/>
                        <a:pt x="76499" y="74563"/>
                      </a:cubicBezTo>
                      <a:cubicBezTo>
                        <a:pt x="78880" y="73372"/>
                        <a:pt x="82452" y="71140"/>
                        <a:pt x="87214" y="67865"/>
                      </a:cubicBezTo>
                      <a:cubicBezTo>
                        <a:pt x="91679" y="64889"/>
                        <a:pt x="94656" y="62657"/>
                        <a:pt x="96144" y="61168"/>
                      </a:cubicBezTo>
                      <a:cubicBezTo>
                        <a:pt x="97037" y="60573"/>
                        <a:pt x="98525" y="59382"/>
                        <a:pt x="100609" y="57596"/>
                      </a:cubicBezTo>
                      <a:lnTo>
                        <a:pt x="102395" y="55810"/>
                      </a:lnTo>
                      <a:lnTo>
                        <a:pt x="100609" y="53132"/>
                      </a:lnTo>
                      <a:cubicBezTo>
                        <a:pt x="99418" y="51048"/>
                        <a:pt x="98525" y="49411"/>
                        <a:pt x="97930" y="48220"/>
                      </a:cubicBezTo>
                      <a:cubicBezTo>
                        <a:pt x="97037" y="47327"/>
                        <a:pt x="96144" y="46285"/>
                        <a:pt x="95251" y="45095"/>
                      </a:cubicBezTo>
                      <a:cubicBezTo>
                        <a:pt x="94358" y="43904"/>
                        <a:pt x="92721" y="42118"/>
                        <a:pt x="90340" y="39737"/>
                      </a:cubicBezTo>
                      <a:cubicBezTo>
                        <a:pt x="87661" y="37356"/>
                        <a:pt x="84833" y="34974"/>
                        <a:pt x="81856" y="32593"/>
                      </a:cubicBezTo>
                      <a:cubicBezTo>
                        <a:pt x="78880" y="30510"/>
                        <a:pt x="75903" y="28724"/>
                        <a:pt x="72927" y="27235"/>
                      </a:cubicBezTo>
                      <a:cubicBezTo>
                        <a:pt x="69950" y="25747"/>
                        <a:pt x="67122" y="24557"/>
                        <a:pt x="64444" y="23664"/>
                      </a:cubicBezTo>
                      <a:cubicBezTo>
                        <a:pt x="61765" y="23068"/>
                        <a:pt x="58342" y="22622"/>
                        <a:pt x="54174" y="22324"/>
                      </a:cubicBezTo>
                      <a:cubicBezTo>
                        <a:pt x="53281" y="22324"/>
                        <a:pt x="51793" y="22250"/>
                        <a:pt x="49710" y="22101"/>
                      </a:cubicBezTo>
                      <a:cubicBezTo>
                        <a:pt x="47626" y="21952"/>
                        <a:pt x="46435" y="21878"/>
                        <a:pt x="46138" y="21878"/>
                      </a:cubicBezTo>
                      <a:cubicBezTo>
                        <a:pt x="44054" y="21580"/>
                        <a:pt x="42417" y="21133"/>
                        <a:pt x="41226" y="20538"/>
                      </a:cubicBezTo>
                      <a:cubicBezTo>
                        <a:pt x="39738" y="19943"/>
                        <a:pt x="38696" y="19199"/>
                        <a:pt x="38101" y="18306"/>
                      </a:cubicBezTo>
                      <a:cubicBezTo>
                        <a:pt x="37506" y="17413"/>
                        <a:pt x="37729" y="16445"/>
                        <a:pt x="38771" y="15404"/>
                      </a:cubicBezTo>
                      <a:cubicBezTo>
                        <a:pt x="39812" y="14362"/>
                        <a:pt x="41078" y="13394"/>
                        <a:pt x="42566" y="12501"/>
                      </a:cubicBezTo>
                      <a:cubicBezTo>
                        <a:pt x="44352" y="11906"/>
                        <a:pt x="46286" y="11460"/>
                        <a:pt x="48370" y="11162"/>
                      </a:cubicBezTo>
                      <a:cubicBezTo>
                        <a:pt x="50454" y="10864"/>
                        <a:pt x="53430" y="10790"/>
                        <a:pt x="57300" y="10939"/>
                      </a:cubicBezTo>
                      <a:close/>
                      <a:moveTo>
                        <a:pt x="122486" y="0"/>
                      </a:moveTo>
                      <a:cubicBezTo>
                        <a:pt x="123975" y="0"/>
                        <a:pt x="126058" y="0"/>
                        <a:pt x="128737" y="0"/>
                      </a:cubicBezTo>
                      <a:cubicBezTo>
                        <a:pt x="131416" y="298"/>
                        <a:pt x="134244" y="446"/>
                        <a:pt x="137220" y="446"/>
                      </a:cubicBezTo>
                      <a:cubicBezTo>
                        <a:pt x="140197" y="1042"/>
                        <a:pt x="142281" y="1637"/>
                        <a:pt x="143471" y="2232"/>
                      </a:cubicBezTo>
                      <a:cubicBezTo>
                        <a:pt x="144364" y="3125"/>
                        <a:pt x="146448" y="4316"/>
                        <a:pt x="149722" y="5804"/>
                      </a:cubicBezTo>
                      <a:cubicBezTo>
                        <a:pt x="152699" y="7292"/>
                        <a:pt x="154782" y="9078"/>
                        <a:pt x="155973" y="11162"/>
                      </a:cubicBezTo>
                      <a:cubicBezTo>
                        <a:pt x="157163" y="12948"/>
                        <a:pt x="157759" y="14362"/>
                        <a:pt x="157759" y="15404"/>
                      </a:cubicBezTo>
                      <a:cubicBezTo>
                        <a:pt x="157759" y="16445"/>
                        <a:pt x="157982" y="17041"/>
                        <a:pt x="158428" y="17190"/>
                      </a:cubicBezTo>
                      <a:cubicBezTo>
                        <a:pt x="158875" y="17338"/>
                        <a:pt x="159098" y="18157"/>
                        <a:pt x="159098" y="19645"/>
                      </a:cubicBezTo>
                      <a:cubicBezTo>
                        <a:pt x="159098" y="20836"/>
                        <a:pt x="158503" y="22175"/>
                        <a:pt x="157312" y="23664"/>
                      </a:cubicBezTo>
                      <a:cubicBezTo>
                        <a:pt x="155824" y="25449"/>
                        <a:pt x="153889" y="26938"/>
                        <a:pt x="151508" y="28128"/>
                      </a:cubicBezTo>
                      <a:cubicBezTo>
                        <a:pt x="148829" y="29319"/>
                        <a:pt x="147043" y="29765"/>
                        <a:pt x="146150" y="29468"/>
                      </a:cubicBezTo>
                      <a:cubicBezTo>
                        <a:pt x="145257" y="29170"/>
                        <a:pt x="144067" y="29170"/>
                        <a:pt x="142578" y="29468"/>
                      </a:cubicBezTo>
                      <a:cubicBezTo>
                        <a:pt x="141388" y="29468"/>
                        <a:pt x="140792" y="29021"/>
                        <a:pt x="140792" y="28128"/>
                      </a:cubicBezTo>
                      <a:cubicBezTo>
                        <a:pt x="140792" y="27235"/>
                        <a:pt x="140495" y="26789"/>
                        <a:pt x="139899" y="26789"/>
                      </a:cubicBezTo>
                      <a:cubicBezTo>
                        <a:pt x="139304" y="26789"/>
                        <a:pt x="138411" y="27384"/>
                        <a:pt x="137220" y="28575"/>
                      </a:cubicBezTo>
                      <a:cubicBezTo>
                        <a:pt x="136328" y="29765"/>
                        <a:pt x="135583" y="30584"/>
                        <a:pt x="134988" y="31031"/>
                      </a:cubicBezTo>
                      <a:cubicBezTo>
                        <a:pt x="134393" y="31477"/>
                        <a:pt x="133649" y="31849"/>
                        <a:pt x="132756" y="32147"/>
                      </a:cubicBezTo>
                      <a:cubicBezTo>
                        <a:pt x="131863" y="32147"/>
                        <a:pt x="131267" y="31626"/>
                        <a:pt x="130970" y="30584"/>
                      </a:cubicBezTo>
                      <a:cubicBezTo>
                        <a:pt x="130672" y="29542"/>
                        <a:pt x="131044" y="27607"/>
                        <a:pt x="132086" y="24780"/>
                      </a:cubicBezTo>
                      <a:cubicBezTo>
                        <a:pt x="133128" y="21952"/>
                        <a:pt x="133649" y="20017"/>
                        <a:pt x="133649" y="18975"/>
                      </a:cubicBezTo>
                      <a:cubicBezTo>
                        <a:pt x="133649" y="17934"/>
                        <a:pt x="133202" y="17264"/>
                        <a:pt x="132309" y="16966"/>
                      </a:cubicBezTo>
                      <a:cubicBezTo>
                        <a:pt x="131119" y="16371"/>
                        <a:pt x="129630" y="15924"/>
                        <a:pt x="127844" y="15627"/>
                      </a:cubicBezTo>
                      <a:cubicBezTo>
                        <a:pt x="126058" y="15329"/>
                        <a:pt x="124719" y="14734"/>
                        <a:pt x="123826" y="13841"/>
                      </a:cubicBezTo>
                      <a:cubicBezTo>
                        <a:pt x="122635" y="12650"/>
                        <a:pt x="121445" y="11608"/>
                        <a:pt x="120254" y="10715"/>
                      </a:cubicBezTo>
                      <a:cubicBezTo>
                        <a:pt x="118468" y="9823"/>
                        <a:pt x="117426" y="9078"/>
                        <a:pt x="117129" y="8483"/>
                      </a:cubicBezTo>
                      <a:cubicBezTo>
                        <a:pt x="116831" y="7888"/>
                        <a:pt x="116385" y="7218"/>
                        <a:pt x="115789" y="6474"/>
                      </a:cubicBezTo>
                      <a:cubicBezTo>
                        <a:pt x="115194" y="5730"/>
                        <a:pt x="114896" y="4986"/>
                        <a:pt x="114896" y="4241"/>
                      </a:cubicBezTo>
                      <a:cubicBezTo>
                        <a:pt x="114896" y="3497"/>
                        <a:pt x="115640" y="2679"/>
                        <a:pt x="117129" y="1786"/>
                      </a:cubicBezTo>
                      <a:cubicBezTo>
                        <a:pt x="118915" y="893"/>
                        <a:pt x="120701" y="298"/>
                        <a:pt x="122486" y="0"/>
                      </a:cubicBezTo>
                      <a:close/>
                    </a:path>
                  </a:pathLst>
                </a:custGeom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ln w="28575">
                  <a:gradFill>
                    <a:gsLst>
                      <a:gs pos="29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marR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800" kern="0">
                      <a:ln w="12700">
                        <a:gradFill>
                          <a:gsLst>
                            <a:gs pos="29000">
                              <a:srgbClr val="4472C4">
                                <a:lumMod val="5000"/>
                                <a:lumOff val="95000"/>
                              </a:srgbClr>
                            </a:gs>
                            <a:gs pos="62842">
                              <a:prstClr val="white"/>
                            </a:gs>
                            <a:gs pos="0">
                              <a:srgbClr val="EFF5FF"/>
                            </a:gs>
                            <a:gs pos="100000">
                              <a:srgbClr val="4472C4">
                                <a:lumMod val="30000"/>
                                <a:lumOff val="70000"/>
                              </a:srgbClr>
                            </a:gs>
                          </a:gsLst>
                          <a:lin ang="5400000" scaled="1"/>
                        </a:gradFill>
                      </a:ln>
                      <a:gradFill>
                        <a:gsLst>
                          <a:gs pos="85000">
                            <a:srgbClr val="3875FE"/>
                          </a:gs>
                          <a:gs pos="0">
                            <a:srgbClr val="6C9FFF"/>
                          </a:gs>
                        </a:gsLst>
                        <a:lin ang="5400000" scaled="1"/>
                      </a:gradFill>
                      <a:effectLst>
                        <a:outerShdw blurRad="128016" dist="42672" dir="5400000" algn="t" rotWithShape="0">
                          <a:srgbClr val="3D79FE">
                            <a:alpha val="40000"/>
                          </a:srgbClr>
                        </a:outerShdw>
                      </a:effectLst>
                      <a:latin typeface="尔雅新大黑" panose="00000500000000000000" pitchFamily="2" charset="-122"/>
                      <a:ea typeface="尔雅新大黑" panose="00000500000000000000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 dirty="0"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9" name="TextBox 114">
                  <a:extLst>
                    <a:ext uri="{FF2B5EF4-FFF2-40B4-BE49-F238E27FC236}">
                      <a16:creationId xmlns:a16="http://schemas.microsoft.com/office/drawing/2014/main" id="{6F85571D-0928-B56F-2148-807139E8FDB5}"/>
                    </a:ext>
                  </a:extLst>
                </p:cNvPr>
                <p:cNvSpPr txBox="1"/>
                <p:nvPr>
                  <p:custDataLst>
                    <p:tags r:id="rId14"/>
                  </p:custDataLst>
                </p:nvPr>
              </p:nvSpPr>
              <p:spPr>
                <a:xfrm>
                  <a:off x="4460823" y="-3104590"/>
                  <a:ext cx="1306819" cy="10131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4019" h="700869">
                      <a:moveTo>
                        <a:pt x="765079" y="589862"/>
                      </a:moveTo>
                      <a:cubicBezTo>
                        <a:pt x="764354" y="588411"/>
                        <a:pt x="761089" y="590588"/>
                        <a:pt x="755285" y="596392"/>
                      </a:cubicBezTo>
                      <a:cubicBezTo>
                        <a:pt x="748029" y="602196"/>
                        <a:pt x="744402" y="606187"/>
                        <a:pt x="744402" y="608363"/>
                      </a:cubicBezTo>
                      <a:cubicBezTo>
                        <a:pt x="744402" y="610540"/>
                        <a:pt x="745853" y="610903"/>
                        <a:pt x="748755" y="609451"/>
                      </a:cubicBezTo>
                      <a:cubicBezTo>
                        <a:pt x="751657" y="609451"/>
                        <a:pt x="753834" y="609451"/>
                        <a:pt x="755285" y="609451"/>
                      </a:cubicBezTo>
                      <a:cubicBezTo>
                        <a:pt x="756736" y="609451"/>
                        <a:pt x="758912" y="606549"/>
                        <a:pt x="761814" y="600745"/>
                      </a:cubicBezTo>
                      <a:cubicBezTo>
                        <a:pt x="764717" y="594941"/>
                        <a:pt x="765805" y="591313"/>
                        <a:pt x="765079" y="589862"/>
                      </a:cubicBezTo>
                      <a:close/>
                      <a:moveTo>
                        <a:pt x="842349" y="531093"/>
                      </a:moveTo>
                      <a:cubicBezTo>
                        <a:pt x="842349" y="532545"/>
                        <a:pt x="841624" y="534721"/>
                        <a:pt x="840172" y="537623"/>
                      </a:cubicBezTo>
                      <a:lnTo>
                        <a:pt x="835819" y="537623"/>
                      </a:lnTo>
                      <a:cubicBezTo>
                        <a:pt x="835819" y="534721"/>
                        <a:pt x="836545" y="533270"/>
                        <a:pt x="837996" y="533270"/>
                      </a:cubicBezTo>
                      <a:cubicBezTo>
                        <a:pt x="839447" y="531819"/>
                        <a:pt x="840898" y="531093"/>
                        <a:pt x="842349" y="531093"/>
                      </a:cubicBezTo>
                      <a:close/>
                      <a:moveTo>
                        <a:pt x="868468" y="491914"/>
                      </a:moveTo>
                      <a:cubicBezTo>
                        <a:pt x="869919" y="491914"/>
                        <a:pt x="870645" y="492277"/>
                        <a:pt x="870645" y="493003"/>
                      </a:cubicBezTo>
                      <a:cubicBezTo>
                        <a:pt x="870645" y="493728"/>
                        <a:pt x="866292" y="499895"/>
                        <a:pt x="857585" y="511504"/>
                      </a:cubicBezTo>
                      <a:lnTo>
                        <a:pt x="844526" y="526740"/>
                      </a:lnTo>
                      <a:cubicBezTo>
                        <a:pt x="844526" y="523838"/>
                        <a:pt x="848153" y="517308"/>
                        <a:pt x="855409" y="507151"/>
                      </a:cubicBezTo>
                      <a:cubicBezTo>
                        <a:pt x="862664" y="496993"/>
                        <a:pt x="867017" y="491914"/>
                        <a:pt x="868468" y="491914"/>
                      </a:cubicBezTo>
                      <a:close/>
                      <a:moveTo>
                        <a:pt x="298196" y="489738"/>
                      </a:moveTo>
                      <a:cubicBezTo>
                        <a:pt x="301098" y="489738"/>
                        <a:pt x="303275" y="490463"/>
                        <a:pt x="304726" y="491914"/>
                      </a:cubicBezTo>
                      <a:lnTo>
                        <a:pt x="304726" y="494091"/>
                      </a:lnTo>
                      <a:cubicBezTo>
                        <a:pt x="303275" y="492640"/>
                        <a:pt x="301098" y="493003"/>
                        <a:pt x="298196" y="495179"/>
                      </a:cubicBezTo>
                      <a:cubicBezTo>
                        <a:pt x="295294" y="497356"/>
                        <a:pt x="293480" y="497719"/>
                        <a:pt x="292755" y="496268"/>
                      </a:cubicBezTo>
                      <a:cubicBezTo>
                        <a:pt x="292029" y="494817"/>
                        <a:pt x="292029" y="493366"/>
                        <a:pt x="292755" y="491914"/>
                      </a:cubicBezTo>
                      <a:cubicBezTo>
                        <a:pt x="293480" y="490463"/>
                        <a:pt x="295294" y="489738"/>
                        <a:pt x="298196" y="489738"/>
                      </a:cubicBezTo>
                      <a:close/>
                      <a:moveTo>
                        <a:pt x="883705" y="424984"/>
                      </a:moveTo>
                      <a:cubicBezTo>
                        <a:pt x="883342" y="424984"/>
                        <a:pt x="882979" y="425891"/>
                        <a:pt x="882616" y="427704"/>
                      </a:cubicBezTo>
                      <a:cubicBezTo>
                        <a:pt x="881891" y="431332"/>
                        <a:pt x="884430" y="438225"/>
                        <a:pt x="890234" y="448382"/>
                      </a:cubicBezTo>
                      <a:cubicBezTo>
                        <a:pt x="890234" y="449833"/>
                        <a:pt x="890234" y="450559"/>
                        <a:pt x="890234" y="450559"/>
                      </a:cubicBezTo>
                      <a:cubicBezTo>
                        <a:pt x="890234" y="450559"/>
                        <a:pt x="890960" y="450559"/>
                        <a:pt x="892411" y="450559"/>
                      </a:cubicBezTo>
                      <a:cubicBezTo>
                        <a:pt x="893862" y="450559"/>
                        <a:pt x="894588" y="449108"/>
                        <a:pt x="894588" y="446206"/>
                      </a:cubicBezTo>
                      <a:cubicBezTo>
                        <a:pt x="894588" y="443303"/>
                        <a:pt x="893137" y="440401"/>
                        <a:pt x="890234" y="437499"/>
                      </a:cubicBezTo>
                      <a:cubicBezTo>
                        <a:pt x="887332" y="434597"/>
                        <a:pt x="885519" y="431332"/>
                        <a:pt x="884793" y="427704"/>
                      </a:cubicBezTo>
                      <a:cubicBezTo>
                        <a:pt x="884430" y="425891"/>
                        <a:pt x="884067" y="424984"/>
                        <a:pt x="883705" y="424984"/>
                      </a:cubicBezTo>
                      <a:close/>
                      <a:moveTo>
                        <a:pt x="322683" y="14692"/>
                      </a:moveTo>
                      <a:cubicBezTo>
                        <a:pt x="324497" y="15055"/>
                        <a:pt x="327218" y="15962"/>
                        <a:pt x="330845" y="17413"/>
                      </a:cubicBezTo>
                      <a:cubicBezTo>
                        <a:pt x="338101" y="18864"/>
                        <a:pt x="342454" y="21041"/>
                        <a:pt x="343905" y="23943"/>
                      </a:cubicBezTo>
                      <a:cubicBezTo>
                        <a:pt x="343905" y="26845"/>
                        <a:pt x="341366" y="30836"/>
                        <a:pt x="336287" y="35914"/>
                      </a:cubicBezTo>
                      <a:cubicBezTo>
                        <a:pt x="331208" y="40993"/>
                        <a:pt x="328669" y="44984"/>
                        <a:pt x="328669" y="47886"/>
                      </a:cubicBezTo>
                      <a:cubicBezTo>
                        <a:pt x="328669" y="50788"/>
                        <a:pt x="321413" y="60220"/>
                        <a:pt x="306903" y="76182"/>
                      </a:cubicBezTo>
                      <a:cubicBezTo>
                        <a:pt x="298196" y="86339"/>
                        <a:pt x="289490" y="96497"/>
                        <a:pt x="280783" y="106654"/>
                      </a:cubicBezTo>
                      <a:cubicBezTo>
                        <a:pt x="279332" y="109556"/>
                        <a:pt x="274979" y="115361"/>
                        <a:pt x="267724" y="124067"/>
                      </a:cubicBezTo>
                      <a:cubicBezTo>
                        <a:pt x="261919" y="131323"/>
                        <a:pt x="259017" y="135676"/>
                        <a:pt x="259017" y="137127"/>
                      </a:cubicBezTo>
                      <a:cubicBezTo>
                        <a:pt x="256115" y="140029"/>
                        <a:pt x="251762" y="145108"/>
                        <a:pt x="245958" y="152363"/>
                      </a:cubicBezTo>
                      <a:cubicBezTo>
                        <a:pt x="237251" y="162521"/>
                        <a:pt x="232898" y="167599"/>
                        <a:pt x="232898" y="167599"/>
                      </a:cubicBezTo>
                      <a:cubicBezTo>
                        <a:pt x="229996" y="169050"/>
                        <a:pt x="224917" y="175580"/>
                        <a:pt x="217662" y="187189"/>
                      </a:cubicBezTo>
                      <a:cubicBezTo>
                        <a:pt x="208955" y="198797"/>
                        <a:pt x="203876" y="204602"/>
                        <a:pt x="202425" y="204602"/>
                      </a:cubicBezTo>
                      <a:cubicBezTo>
                        <a:pt x="202425" y="204602"/>
                        <a:pt x="203151" y="203513"/>
                        <a:pt x="204602" y="201337"/>
                      </a:cubicBezTo>
                      <a:cubicBezTo>
                        <a:pt x="206053" y="199160"/>
                        <a:pt x="208230" y="195170"/>
                        <a:pt x="211132" y="189365"/>
                      </a:cubicBezTo>
                      <a:cubicBezTo>
                        <a:pt x="215485" y="183561"/>
                        <a:pt x="226368" y="169776"/>
                        <a:pt x="243781" y="148010"/>
                      </a:cubicBezTo>
                      <a:cubicBezTo>
                        <a:pt x="258292" y="127695"/>
                        <a:pt x="268449" y="112459"/>
                        <a:pt x="274254" y="102301"/>
                      </a:cubicBezTo>
                      <a:cubicBezTo>
                        <a:pt x="280058" y="93595"/>
                        <a:pt x="282597" y="88516"/>
                        <a:pt x="281872" y="87065"/>
                      </a:cubicBezTo>
                      <a:cubicBezTo>
                        <a:pt x="281146" y="85614"/>
                        <a:pt x="277881" y="87790"/>
                        <a:pt x="272077" y="93595"/>
                      </a:cubicBezTo>
                      <a:cubicBezTo>
                        <a:pt x="267724" y="97948"/>
                        <a:pt x="263370" y="103027"/>
                        <a:pt x="259017" y="108831"/>
                      </a:cubicBezTo>
                      <a:cubicBezTo>
                        <a:pt x="254664" y="113184"/>
                        <a:pt x="251762" y="116086"/>
                        <a:pt x="250311" y="117537"/>
                      </a:cubicBezTo>
                      <a:cubicBezTo>
                        <a:pt x="247409" y="120439"/>
                        <a:pt x="243055" y="125518"/>
                        <a:pt x="237251" y="132774"/>
                      </a:cubicBezTo>
                      <a:cubicBezTo>
                        <a:pt x="231447" y="138578"/>
                        <a:pt x="221289" y="148010"/>
                        <a:pt x="206779" y="161070"/>
                      </a:cubicBezTo>
                      <a:cubicBezTo>
                        <a:pt x="192268" y="172678"/>
                        <a:pt x="182110" y="179208"/>
                        <a:pt x="176306" y="180659"/>
                      </a:cubicBezTo>
                      <a:cubicBezTo>
                        <a:pt x="171953" y="183561"/>
                        <a:pt x="168325" y="185738"/>
                        <a:pt x="165423" y="187189"/>
                      </a:cubicBezTo>
                      <a:cubicBezTo>
                        <a:pt x="162521" y="190091"/>
                        <a:pt x="154540" y="193719"/>
                        <a:pt x="141480" y="198072"/>
                      </a:cubicBezTo>
                      <a:cubicBezTo>
                        <a:pt x="128421" y="203876"/>
                        <a:pt x="116086" y="207504"/>
                        <a:pt x="104478" y="208955"/>
                      </a:cubicBezTo>
                      <a:cubicBezTo>
                        <a:pt x="94320" y="208955"/>
                        <a:pt x="86339" y="206053"/>
                        <a:pt x="80535" y="200249"/>
                      </a:cubicBezTo>
                      <a:cubicBezTo>
                        <a:pt x="76182" y="194444"/>
                        <a:pt x="73280" y="188640"/>
                        <a:pt x="71829" y="182836"/>
                      </a:cubicBezTo>
                      <a:cubicBezTo>
                        <a:pt x="70378" y="177031"/>
                        <a:pt x="66750" y="170139"/>
                        <a:pt x="60946" y="162158"/>
                      </a:cubicBezTo>
                      <a:cubicBezTo>
                        <a:pt x="55141" y="154177"/>
                        <a:pt x="53690" y="148010"/>
                        <a:pt x="56592" y="143657"/>
                      </a:cubicBezTo>
                      <a:cubicBezTo>
                        <a:pt x="59495" y="136401"/>
                        <a:pt x="61671" y="132048"/>
                        <a:pt x="63122" y="130597"/>
                      </a:cubicBezTo>
                      <a:cubicBezTo>
                        <a:pt x="66024" y="129146"/>
                        <a:pt x="72917" y="130597"/>
                        <a:pt x="83800" y="134950"/>
                      </a:cubicBezTo>
                      <a:cubicBezTo>
                        <a:pt x="94683" y="139303"/>
                        <a:pt x="104478" y="139303"/>
                        <a:pt x="113184" y="134950"/>
                      </a:cubicBezTo>
                      <a:cubicBezTo>
                        <a:pt x="121891" y="132048"/>
                        <a:pt x="137853" y="121891"/>
                        <a:pt x="161070" y="104478"/>
                      </a:cubicBezTo>
                      <a:cubicBezTo>
                        <a:pt x="179934" y="92869"/>
                        <a:pt x="201700" y="78358"/>
                        <a:pt x="226368" y="60945"/>
                      </a:cubicBezTo>
                      <a:cubicBezTo>
                        <a:pt x="245232" y="47886"/>
                        <a:pt x="259743" y="38454"/>
                        <a:pt x="269900" y="32649"/>
                      </a:cubicBezTo>
                      <a:cubicBezTo>
                        <a:pt x="281509" y="26845"/>
                        <a:pt x="292392" y="22492"/>
                        <a:pt x="302549" y="19590"/>
                      </a:cubicBezTo>
                      <a:cubicBezTo>
                        <a:pt x="312707" y="16688"/>
                        <a:pt x="318511" y="15237"/>
                        <a:pt x="319962" y="15237"/>
                      </a:cubicBezTo>
                      <a:cubicBezTo>
                        <a:pt x="319962" y="14511"/>
                        <a:pt x="320869" y="14330"/>
                        <a:pt x="322683" y="14692"/>
                      </a:cubicBezTo>
                      <a:close/>
                      <a:moveTo>
                        <a:pt x="639924" y="0"/>
                      </a:moveTo>
                      <a:cubicBezTo>
                        <a:pt x="660239" y="1451"/>
                        <a:pt x="672573" y="4354"/>
                        <a:pt x="676927" y="8707"/>
                      </a:cubicBezTo>
                      <a:lnTo>
                        <a:pt x="681280" y="17413"/>
                      </a:lnTo>
                      <a:lnTo>
                        <a:pt x="674750" y="21766"/>
                      </a:lnTo>
                      <a:cubicBezTo>
                        <a:pt x="670397" y="26120"/>
                        <a:pt x="668220" y="30110"/>
                        <a:pt x="668220" y="33738"/>
                      </a:cubicBezTo>
                      <a:cubicBezTo>
                        <a:pt x="668220" y="37365"/>
                        <a:pt x="671122" y="39179"/>
                        <a:pt x="676927" y="39179"/>
                      </a:cubicBezTo>
                      <a:cubicBezTo>
                        <a:pt x="682731" y="39179"/>
                        <a:pt x="685633" y="40630"/>
                        <a:pt x="685633" y="43533"/>
                      </a:cubicBezTo>
                      <a:cubicBezTo>
                        <a:pt x="685633" y="46435"/>
                        <a:pt x="684545" y="47886"/>
                        <a:pt x="682368" y="47886"/>
                      </a:cubicBezTo>
                      <a:cubicBezTo>
                        <a:pt x="680191" y="47886"/>
                        <a:pt x="675476" y="50788"/>
                        <a:pt x="668220" y="56592"/>
                      </a:cubicBezTo>
                      <a:cubicBezTo>
                        <a:pt x="660965" y="62396"/>
                        <a:pt x="657337" y="66387"/>
                        <a:pt x="657337" y="68564"/>
                      </a:cubicBezTo>
                      <a:cubicBezTo>
                        <a:pt x="657337" y="70740"/>
                        <a:pt x="653709" y="74731"/>
                        <a:pt x="646454" y="80535"/>
                      </a:cubicBezTo>
                      <a:cubicBezTo>
                        <a:pt x="640650" y="86339"/>
                        <a:pt x="634845" y="90692"/>
                        <a:pt x="629041" y="93595"/>
                      </a:cubicBezTo>
                      <a:cubicBezTo>
                        <a:pt x="624688" y="96497"/>
                        <a:pt x="616344" y="102301"/>
                        <a:pt x="604010" y="111007"/>
                      </a:cubicBezTo>
                      <a:cubicBezTo>
                        <a:pt x="591676" y="119714"/>
                        <a:pt x="572449" y="137852"/>
                        <a:pt x="546330" y="165423"/>
                      </a:cubicBezTo>
                      <a:cubicBezTo>
                        <a:pt x="518759" y="191542"/>
                        <a:pt x="501347" y="208955"/>
                        <a:pt x="494091" y="217661"/>
                      </a:cubicBezTo>
                      <a:cubicBezTo>
                        <a:pt x="483934" y="229270"/>
                        <a:pt x="473776" y="241604"/>
                        <a:pt x="463619" y="254664"/>
                      </a:cubicBezTo>
                      <a:cubicBezTo>
                        <a:pt x="450559" y="272077"/>
                        <a:pt x="438225" y="290215"/>
                        <a:pt x="426616" y="309079"/>
                      </a:cubicBezTo>
                      <a:cubicBezTo>
                        <a:pt x="415008" y="330845"/>
                        <a:pt x="409566" y="342091"/>
                        <a:pt x="410292" y="342817"/>
                      </a:cubicBezTo>
                      <a:cubicBezTo>
                        <a:pt x="411017" y="343542"/>
                        <a:pt x="420086" y="338826"/>
                        <a:pt x="437499" y="328669"/>
                      </a:cubicBezTo>
                      <a:cubicBezTo>
                        <a:pt x="454912" y="318511"/>
                        <a:pt x="464707" y="311981"/>
                        <a:pt x="466884" y="309079"/>
                      </a:cubicBezTo>
                      <a:cubicBezTo>
                        <a:pt x="469060" y="306177"/>
                        <a:pt x="470874" y="304726"/>
                        <a:pt x="472325" y="304726"/>
                      </a:cubicBezTo>
                      <a:cubicBezTo>
                        <a:pt x="473776" y="304726"/>
                        <a:pt x="485385" y="296745"/>
                        <a:pt x="507151" y="280783"/>
                      </a:cubicBezTo>
                      <a:cubicBezTo>
                        <a:pt x="533270" y="260468"/>
                        <a:pt x="548507" y="248860"/>
                        <a:pt x="552860" y="245957"/>
                      </a:cubicBezTo>
                      <a:cubicBezTo>
                        <a:pt x="560115" y="240153"/>
                        <a:pt x="576077" y="227819"/>
                        <a:pt x="600745" y="208955"/>
                      </a:cubicBezTo>
                      <a:cubicBezTo>
                        <a:pt x="622511" y="192993"/>
                        <a:pt x="634120" y="182836"/>
                        <a:pt x="635571" y="178482"/>
                      </a:cubicBezTo>
                      <a:cubicBezTo>
                        <a:pt x="637022" y="174129"/>
                        <a:pt x="639199" y="172678"/>
                        <a:pt x="642101" y="174129"/>
                      </a:cubicBezTo>
                      <a:cubicBezTo>
                        <a:pt x="645003" y="175580"/>
                        <a:pt x="646454" y="175218"/>
                        <a:pt x="646454" y="173041"/>
                      </a:cubicBezTo>
                      <a:cubicBezTo>
                        <a:pt x="646454" y="170864"/>
                        <a:pt x="648268" y="169776"/>
                        <a:pt x="651896" y="169776"/>
                      </a:cubicBezTo>
                      <a:cubicBezTo>
                        <a:pt x="655523" y="169776"/>
                        <a:pt x="660965" y="167599"/>
                        <a:pt x="668220" y="163246"/>
                      </a:cubicBezTo>
                      <a:cubicBezTo>
                        <a:pt x="676927" y="158893"/>
                        <a:pt x="685996" y="156716"/>
                        <a:pt x="695428" y="156716"/>
                      </a:cubicBezTo>
                      <a:cubicBezTo>
                        <a:pt x="704860" y="156716"/>
                        <a:pt x="709576" y="157805"/>
                        <a:pt x="709576" y="159981"/>
                      </a:cubicBezTo>
                      <a:cubicBezTo>
                        <a:pt x="709576" y="162158"/>
                        <a:pt x="706674" y="164697"/>
                        <a:pt x="700869" y="167599"/>
                      </a:cubicBezTo>
                      <a:cubicBezTo>
                        <a:pt x="695065" y="169050"/>
                        <a:pt x="689261" y="172678"/>
                        <a:pt x="683456" y="178482"/>
                      </a:cubicBezTo>
                      <a:cubicBezTo>
                        <a:pt x="677652" y="184287"/>
                        <a:pt x="674024" y="187189"/>
                        <a:pt x="672573" y="187189"/>
                      </a:cubicBezTo>
                      <a:cubicBezTo>
                        <a:pt x="671122" y="187189"/>
                        <a:pt x="661690" y="195895"/>
                        <a:pt x="644277" y="213308"/>
                      </a:cubicBezTo>
                      <a:cubicBezTo>
                        <a:pt x="626865" y="230721"/>
                        <a:pt x="618158" y="240879"/>
                        <a:pt x="618158" y="243781"/>
                      </a:cubicBezTo>
                      <a:cubicBezTo>
                        <a:pt x="618158" y="246683"/>
                        <a:pt x="617433" y="248134"/>
                        <a:pt x="615981" y="248134"/>
                      </a:cubicBezTo>
                      <a:cubicBezTo>
                        <a:pt x="614530" y="249585"/>
                        <a:pt x="605098" y="261919"/>
                        <a:pt x="587686" y="285136"/>
                      </a:cubicBezTo>
                      <a:cubicBezTo>
                        <a:pt x="584783" y="290941"/>
                        <a:pt x="580793" y="297833"/>
                        <a:pt x="575714" y="305814"/>
                      </a:cubicBezTo>
                      <a:cubicBezTo>
                        <a:pt x="570635" y="313795"/>
                        <a:pt x="565919" y="320325"/>
                        <a:pt x="561566" y="325404"/>
                      </a:cubicBezTo>
                      <a:cubicBezTo>
                        <a:pt x="557213" y="330482"/>
                        <a:pt x="554311" y="334473"/>
                        <a:pt x="552860" y="337375"/>
                      </a:cubicBezTo>
                      <a:cubicBezTo>
                        <a:pt x="548507" y="343179"/>
                        <a:pt x="537623" y="357690"/>
                        <a:pt x="520211" y="380907"/>
                      </a:cubicBezTo>
                      <a:cubicBezTo>
                        <a:pt x="515857" y="386712"/>
                        <a:pt x="512230" y="391790"/>
                        <a:pt x="509328" y="396144"/>
                      </a:cubicBezTo>
                      <a:cubicBezTo>
                        <a:pt x="506425" y="400497"/>
                        <a:pt x="503886" y="404124"/>
                        <a:pt x="501709" y="407027"/>
                      </a:cubicBezTo>
                      <a:cubicBezTo>
                        <a:pt x="499533" y="409929"/>
                        <a:pt x="498444" y="411380"/>
                        <a:pt x="498444" y="411380"/>
                      </a:cubicBezTo>
                      <a:cubicBezTo>
                        <a:pt x="499895" y="412831"/>
                        <a:pt x="503523" y="410654"/>
                        <a:pt x="509328" y="404850"/>
                      </a:cubicBezTo>
                      <a:cubicBezTo>
                        <a:pt x="515132" y="400497"/>
                        <a:pt x="520211" y="394692"/>
                        <a:pt x="524564" y="387437"/>
                      </a:cubicBezTo>
                      <a:cubicBezTo>
                        <a:pt x="527466" y="381633"/>
                        <a:pt x="538349" y="377280"/>
                        <a:pt x="557213" y="374377"/>
                      </a:cubicBezTo>
                      <a:cubicBezTo>
                        <a:pt x="573175" y="372926"/>
                        <a:pt x="586234" y="372201"/>
                        <a:pt x="596392" y="372201"/>
                      </a:cubicBezTo>
                      <a:cubicBezTo>
                        <a:pt x="603647" y="372201"/>
                        <a:pt x="609089" y="372926"/>
                        <a:pt x="612717" y="374377"/>
                      </a:cubicBezTo>
                      <a:cubicBezTo>
                        <a:pt x="616344" y="375829"/>
                        <a:pt x="618884" y="379819"/>
                        <a:pt x="620335" y="386349"/>
                      </a:cubicBezTo>
                      <a:cubicBezTo>
                        <a:pt x="621786" y="392879"/>
                        <a:pt x="619972" y="401222"/>
                        <a:pt x="614893" y="411380"/>
                      </a:cubicBezTo>
                      <a:cubicBezTo>
                        <a:pt x="609814" y="421537"/>
                        <a:pt x="607275" y="427342"/>
                        <a:pt x="607275" y="428793"/>
                      </a:cubicBezTo>
                      <a:cubicBezTo>
                        <a:pt x="607275" y="430244"/>
                        <a:pt x="605098" y="435323"/>
                        <a:pt x="600745" y="444029"/>
                      </a:cubicBezTo>
                      <a:cubicBezTo>
                        <a:pt x="596392" y="454187"/>
                        <a:pt x="592764" y="465070"/>
                        <a:pt x="589862" y="476678"/>
                      </a:cubicBezTo>
                      <a:cubicBezTo>
                        <a:pt x="588411" y="481031"/>
                        <a:pt x="586234" y="488650"/>
                        <a:pt x="583332" y="499533"/>
                      </a:cubicBezTo>
                      <a:cubicBezTo>
                        <a:pt x="580430" y="510416"/>
                        <a:pt x="578979" y="517308"/>
                        <a:pt x="578979" y="520210"/>
                      </a:cubicBezTo>
                      <a:cubicBezTo>
                        <a:pt x="574626" y="536172"/>
                        <a:pt x="571724" y="549232"/>
                        <a:pt x="570273" y="559389"/>
                      </a:cubicBezTo>
                      <a:lnTo>
                        <a:pt x="570273" y="574626"/>
                      </a:lnTo>
                      <a:lnTo>
                        <a:pt x="578979" y="574626"/>
                      </a:lnTo>
                      <a:cubicBezTo>
                        <a:pt x="584783" y="576077"/>
                        <a:pt x="592039" y="575351"/>
                        <a:pt x="600745" y="572449"/>
                      </a:cubicBezTo>
                      <a:cubicBezTo>
                        <a:pt x="610903" y="569547"/>
                        <a:pt x="620335" y="565919"/>
                        <a:pt x="629041" y="561566"/>
                      </a:cubicBezTo>
                      <a:cubicBezTo>
                        <a:pt x="636297" y="558664"/>
                        <a:pt x="644277" y="554311"/>
                        <a:pt x="652984" y="548506"/>
                      </a:cubicBezTo>
                      <a:cubicBezTo>
                        <a:pt x="660239" y="544153"/>
                        <a:pt x="671485" y="535084"/>
                        <a:pt x="686721" y="521299"/>
                      </a:cubicBezTo>
                      <a:cubicBezTo>
                        <a:pt x="701958" y="507514"/>
                        <a:pt x="713929" y="494091"/>
                        <a:pt x="722635" y="481031"/>
                      </a:cubicBezTo>
                      <a:cubicBezTo>
                        <a:pt x="731342" y="467972"/>
                        <a:pt x="738597" y="455638"/>
                        <a:pt x="744402" y="444029"/>
                      </a:cubicBezTo>
                      <a:cubicBezTo>
                        <a:pt x="750206" y="432420"/>
                        <a:pt x="755285" y="418635"/>
                        <a:pt x="759638" y="402673"/>
                      </a:cubicBezTo>
                      <a:cubicBezTo>
                        <a:pt x="763991" y="386712"/>
                        <a:pt x="766893" y="367122"/>
                        <a:pt x="768344" y="343905"/>
                      </a:cubicBezTo>
                      <a:cubicBezTo>
                        <a:pt x="769795" y="320688"/>
                        <a:pt x="769070" y="297471"/>
                        <a:pt x="766168" y="274253"/>
                      </a:cubicBezTo>
                      <a:cubicBezTo>
                        <a:pt x="760363" y="242330"/>
                        <a:pt x="756736" y="219838"/>
                        <a:pt x="755285" y="206778"/>
                      </a:cubicBezTo>
                      <a:cubicBezTo>
                        <a:pt x="752382" y="185012"/>
                        <a:pt x="750931" y="171227"/>
                        <a:pt x="750931" y="165423"/>
                      </a:cubicBezTo>
                      <a:cubicBezTo>
                        <a:pt x="750931" y="162521"/>
                        <a:pt x="751657" y="163246"/>
                        <a:pt x="753108" y="167599"/>
                      </a:cubicBezTo>
                      <a:cubicBezTo>
                        <a:pt x="753108" y="169050"/>
                        <a:pt x="753108" y="171227"/>
                        <a:pt x="753108" y="174129"/>
                      </a:cubicBezTo>
                      <a:cubicBezTo>
                        <a:pt x="754559" y="182836"/>
                        <a:pt x="756736" y="192993"/>
                        <a:pt x="759638" y="204602"/>
                      </a:cubicBezTo>
                      <a:cubicBezTo>
                        <a:pt x="761089" y="206053"/>
                        <a:pt x="762177" y="208229"/>
                        <a:pt x="762903" y="211132"/>
                      </a:cubicBezTo>
                      <a:cubicBezTo>
                        <a:pt x="763628" y="214034"/>
                        <a:pt x="764354" y="216573"/>
                        <a:pt x="765079" y="218750"/>
                      </a:cubicBezTo>
                      <a:cubicBezTo>
                        <a:pt x="765805" y="220926"/>
                        <a:pt x="766168" y="222740"/>
                        <a:pt x="766168" y="224191"/>
                      </a:cubicBezTo>
                      <a:cubicBezTo>
                        <a:pt x="767619" y="227093"/>
                        <a:pt x="769070" y="231447"/>
                        <a:pt x="770521" y="237251"/>
                      </a:cubicBezTo>
                      <a:cubicBezTo>
                        <a:pt x="770521" y="240153"/>
                        <a:pt x="771246" y="242330"/>
                        <a:pt x="772697" y="243781"/>
                      </a:cubicBezTo>
                      <a:cubicBezTo>
                        <a:pt x="774149" y="245232"/>
                        <a:pt x="775237" y="245595"/>
                        <a:pt x="775962" y="244869"/>
                      </a:cubicBezTo>
                      <a:cubicBezTo>
                        <a:pt x="776688" y="244144"/>
                        <a:pt x="777776" y="244869"/>
                        <a:pt x="779227" y="247046"/>
                      </a:cubicBezTo>
                      <a:cubicBezTo>
                        <a:pt x="780678" y="249222"/>
                        <a:pt x="782855" y="251762"/>
                        <a:pt x="785757" y="254664"/>
                      </a:cubicBezTo>
                      <a:cubicBezTo>
                        <a:pt x="788659" y="261919"/>
                        <a:pt x="791561" y="269900"/>
                        <a:pt x="794464" y="278607"/>
                      </a:cubicBezTo>
                      <a:cubicBezTo>
                        <a:pt x="797366" y="287313"/>
                        <a:pt x="800631" y="292029"/>
                        <a:pt x="804258" y="292755"/>
                      </a:cubicBezTo>
                      <a:cubicBezTo>
                        <a:pt x="807886" y="293480"/>
                        <a:pt x="808974" y="296019"/>
                        <a:pt x="807523" y="300373"/>
                      </a:cubicBezTo>
                      <a:cubicBezTo>
                        <a:pt x="806072" y="304726"/>
                        <a:pt x="806798" y="306903"/>
                        <a:pt x="809700" y="306903"/>
                      </a:cubicBezTo>
                      <a:cubicBezTo>
                        <a:pt x="812602" y="306903"/>
                        <a:pt x="814416" y="305814"/>
                        <a:pt x="815141" y="303638"/>
                      </a:cubicBezTo>
                      <a:cubicBezTo>
                        <a:pt x="815867" y="301461"/>
                        <a:pt x="819132" y="302187"/>
                        <a:pt x="824936" y="305814"/>
                      </a:cubicBezTo>
                      <a:cubicBezTo>
                        <a:pt x="830740" y="309442"/>
                        <a:pt x="833643" y="312707"/>
                        <a:pt x="833643" y="315609"/>
                      </a:cubicBezTo>
                      <a:cubicBezTo>
                        <a:pt x="833643" y="318511"/>
                        <a:pt x="835094" y="322864"/>
                        <a:pt x="837996" y="328669"/>
                      </a:cubicBezTo>
                      <a:cubicBezTo>
                        <a:pt x="840898" y="333022"/>
                        <a:pt x="845251" y="339552"/>
                        <a:pt x="851055" y="348258"/>
                      </a:cubicBezTo>
                      <a:cubicBezTo>
                        <a:pt x="856860" y="354062"/>
                        <a:pt x="860487" y="362043"/>
                        <a:pt x="861939" y="372201"/>
                      </a:cubicBezTo>
                      <a:cubicBezTo>
                        <a:pt x="863390" y="382358"/>
                        <a:pt x="865566" y="390339"/>
                        <a:pt x="868468" y="396144"/>
                      </a:cubicBezTo>
                      <a:cubicBezTo>
                        <a:pt x="871371" y="401948"/>
                        <a:pt x="873547" y="405576"/>
                        <a:pt x="874998" y="407027"/>
                      </a:cubicBezTo>
                      <a:cubicBezTo>
                        <a:pt x="876449" y="408478"/>
                        <a:pt x="876812" y="409929"/>
                        <a:pt x="876087" y="411380"/>
                      </a:cubicBezTo>
                      <a:cubicBezTo>
                        <a:pt x="875361" y="412831"/>
                        <a:pt x="875724" y="414282"/>
                        <a:pt x="877175" y="415733"/>
                      </a:cubicBezTo>
                      <a:cubicBezTo>
                        <a:pt x="878626" y="415733"/>
                        <a:pt x="879714" y="415370"/>
                        <a:pt x="880440" y="414645"/>
                      </a:cubicBezTo>
                      <a:cubicBezTo>
                        <a:pt x="881165" y="413919"/>
                        <a:pt x="881528" y="412105"/>
                        <a:pt x="881528" y="409203"/>
                      </a:cubicBezTo>
                      <a:cubicBezTo>
                        <a:pt x="881528" y="404850"/>
                        <a:pt x="882979" y="399771"/>
                        <a:pt x="885881" y="393967"/>
                      </a:cubicBezTo>
                      <a:lnTo>
                        <a:pt x="888058" y="383084"/>
                      </a:lnTo>
                      <a:lnTo>
                        <a:pt x="890234" y="398320"/>
                      </a:lnTo>
                      <a:lnTo>
                        <a:pt x="890234" y="411380"/>
                      </a:lnTo>
                      <a:cubicBezTo>
                        <a:pt x="891686" y="411380"/>
                        <a:pt x="892411" y="409929"/>
                        <a:pt x="892411" y="407027"/>
                      </a:cubicBezTo>
                      <a:cubicBezTo>
                        <a:pt x="895313" y="401222"/>
                        <a:pt x="896764" y="396144"/>
                        <a:pt x="896764" y="391790"/>
                      </a:cubicBezTo>
                      <a:lnTo>
                        <a:pt x="898941" y="383084"/>
                      </a:lnTo>
                      <a:lnTo>
                        <a:pt x="901118" y="391790"/>
                      </a:lnTo>
                      <a:cubicBezTo>
                        <a:pt x="904020" y="396144"/>
                        <a:pt x="904745" y="401222"/>
                        <a:pt x="903294" y="407027"/>
                      </a:cubicBezTo>
                      <a:cubicBezTo>
                        <a:pt x="901843" y="412831"/>
                        <a:pt x="900392" y="416459"/>
                        <a:pt x="898941" y="417910"/>
                      </a:cubicBezTo>
                      <a:cubicBezTo>
                        <a:pt x="896039" y="419361"/>
                        <a:pt x="896039" y="420812"/>
                        <a:pt x="898941" y="422263"/>
                      </a:cubicBezTo>
                      <a:cubicBezTo>
                        <a:pt x="901843" y="423714"/>
                        <a:pt x="903294" y="425891"/>
                        <a:pt x="903294" y="428793"/>
                      </a:cubicBezTo>
                      <a:cubicBezTo>
                        <a:pt x="903294" y="431695"/>
                        <a:pt x="902206" y="433146"/>
                        <a:pt x="900029" y="433146"/>
                      </a:cubicBezTo>
                      <a:cubicBezTo>
                        <a:pt x="897853" y="433146"/>
                        <a:pt x="898215" y="434597"/>
                        <a:pt x="901118" y="437499"/>
                      </a:cubicBezTo>
                      <a:cubicBezTo>
                        <a:pt x="902569" y="441852"/>
                        <a:pt x="903294" y="445117"/>
                        <a:pt x="903294" y="447294"/>
                      </a:cubicBezTo>
                      <a:cubicBezTo>
                        <a:pt x="903294" y="449471"/>
                        <a:pt x="902569" y="449833"/>
                        <a:pt x="901118" y="448382"/>
                      </a:cubicBezTo>
                      <a:lnTo>
                        <a:pt x="896764" y="452735"/>
                      </a:lnTo>
                      <a:cubicBezTo>
                        <a:pt x="896764" y="458540"/>
                        <a:pt x="896039" y="461442"/>
                        <a:pt x="894588" y="461442"/>
                      </a:cubicBezTo>
                      <a:cubicBezTo>
                        <a:pt x="893137" y="461442"/>
                        <a:pt x="893137" y="463619"/>
                        <a:pt x="894588" y="467972"/>
                      </a:cubicBezTo>
                      <a:lnTo>
                        <a:pt x="894588" y="470148"/>
                      </a:lnTo>
                      <a:cubicBezTo>
                        <a:pt x="893137" y="470148"/>
                        <a:pt x="891686" y="470874"/>
                        <a:pt x="890234" y="472325"/>
                      </a:cubicBezTo>
                      <a:cubicBezTo>
                        <a:pt x="888783" y="473776"/>
                        <a:pt x="888058" y="476678"/>
                        <a:pt x="888058" y="481031"/>
                      </a:cubicBezTo>
                      <a:cubicBezTo>
                        <a:pt x="886607" y="488287"/>
                        <a:pt x="885156" y="491914"/>
                        <a:pt x="883705" y="491914"/>
                      </a:cubicBezTo>
                      <a:cubicBezTo>
                        <a:pt x="882254" y="491914"/>
                        <a:pt x="878626" y="496993"/>
                        <a:pt x="872822" y="507151"/>
                      </a:cubicBezTo>
                      <a:cubicBezTo>
                        <a:pt x="868468" y="517308"/>
                        <a:pt x="864841" y="522387"/>
                        <a:pt x="861939" y="522387"/>
                      </a:cubicBezTo>
                      <a:cubicBezTo>
                        <a:pt x="859036" y="522387"/>
                        <a:pt x="857585" y="523475"/>
                        <a:pt x="857585" y="525652"/>
                      </a:cubicBezTo>
                      <a:cubicBezTo>
                        <a:pt x="857585" y="527829"/>
                        <a:pt x="854320" y="533633"/>
                        <a:pt x="847791" y="543065"/>
                      </a:cubicBezTo>
                      <a:cubicBezTo>
                        <a:pt x="841261" y="552497"/>
                        <a:pt x="835819" y="558301"/>
                        <a:pt x="831466" y="560478"/>
                      </a:cubicBezTo>
                      <a:cubicBezTo>
                        <a:pt x="827113" y="562654"/>
                        <a:pt x="824936" y="565194"/>
                        <a:pt x="824936" y="568096"/>
                      </a:cubicBezTo>
                      <a:cubicBezTo>
                        <a:pt x="824936" y="570998"/>
                        <a:pt x="822760" y="573175"/>
                        <a:pt x="818406" y="574626"/>
                      </a:cubicBezTo>
                      <a:cubicBezTo>
                        <a:pt x="814053" y="576077"/>
                        <a:pt x="811876" y="578979"/>
                        <a:pt x="811876" y="583332"/>
                      </a:cubicBezTo>
                      <a:cubicBezTo>
                        <a:pt x="811876" y="583332"/>
                        <a:pt x="811514" y="583695"/>
                        <a:pt x="810788" y="584420"/>
                      </a:cubicBezTo>
                      <a:cubicBezTo>
                        <a:pt x="810063" y="585146"/>
                        <a:pt x="808974" y="585509"/>
                        <a:pt x="807523" y="585509"/>
                      </a:cubicBezTo>
                      <a:cubicBezTo>
                        <a:pt x="806072" y="584058"/>
                        <a:pt x="803533" y="585872"/>
                        <a:pt x="799905" y="590950"/>
                      </a:cubicBezTo>
                      <a:cubicBezTo>
                        <a:pt x="796277" y="596029"/>
                        <a:pt x="793738" y="598568"/>
                        <a:pt x="792287" y="598568"/>
                      </a:cubicBezTo>
                      <a:cubicBezTo>
                        <a:pt x="790836" y="598568"/>
                        <a:pt x="788659" y="600019"/>
                        <a:pt x="785757" y="602922"/>
                      </a:cubicBezTo>
                      <a:cubicBezTo>
                        <a:pt x="781404" y="607275"/>
                        <a:pt x="779227" y="608726"/>
                        <a:pt x="779227" y="607275"/>
                      </a:cubicBezTo>
                      <a:cubicBezTo>
                        <a:pt x="777776" y="607275"/>
                        <a:pt x="786483" y="597843"/>
                        <a:pt x="805347" y="578979"/>
                      </a:cubicBezTo>
                      <a:cubicBezTo>
                        <a:pt x="827113" y="558664"/>
                        <a:pt x="841624" y="543428"/>
                        <a:pt x="848879" y="533270"/>
                      </a:cubicBezTo>
                      <a:cubicBezTo>
                        <a:pt x="856134" y="521661"/>
                        <a:pt x="862664" y="511504"/>
                        <a:pt x="868468" y="502798"/>
                      </a:cubicBezTo>
                      <a:cubicBezTo>
                        <a:pt x="872822" y="494091"/>
                        <a:pt x="874273" y="489738"/>
                        <a:pt x="872822" y="489738"/>
                      </a:cubicBezTo>
                      <a:cubicBezTo>
                        <a:pt x="871371" y="489738"/>
                        <a:pt x="870282" y="487561"/>
                        <a:pt x="869557" y="483208"/>
                      </a:cubicBezTo>
                      <a:cubicBezTo>
                        <a:pt x="868831" y="478855"/>
                        <a:pt x="862664" y="484659"/>
                        <a:pt x="851055" y="500621"/>
                      </a:cubicBezTo>
                      <a:cubicBezTo>
                        <a:pt x="840898" y="515132"/>
                        <a:pt x="834368" y="525289"/>
                        <a:pt x="831466" y="531093"/>
                      </a:cubicBezTo>
                      <a:cubicBezTo>
                        <a:pt x="828564" y="535447"/>
                        <a:pt x="827113" y="540525"/>
                        <a:pt x="827113" y="546330"/>
                      </a:cubicBezTo>
                      <a:cubicBezTo>
                        <a:pt x="825662" y="550683"/>
                        <a:pt x="815504" y="561929"/>
                        <a:pt x="796640" y="580067"/>
                      </a:cubicBezTo>
                      <a:cubicBezTo>
                        <a:pt x="777776" y="598206"/>
                        <a:pt x="769795" y="608000"/>
                        <a:pt x="772697" y="609451"/>
                      </a:cubicBezTo>
                      <a:cubicBezTo>
                        <a:pt x="775600" y="610903"/>
                        <a:pt x="775600" y="613079"/>
                        <a:pt x="772697" y="615981"/>
                      </a:cubicBezTo>
                      <a:cubicBezTo>
                        <a:pt x="769795" y="618883"/>
                        <a:pt x="767619" y="619609"/>
                        <a:pt x="766168" y="618158"/>
                      </a:cubicBezTo>
                      <a:cubicBezTo>
                        <a:pt x="764717" y="616707"/>
                        <a:pt x="762540" y="618158"/>
                        <a:pt x="759638" y="622511"/>
                      </a:cubicBezTo>
                      <a:cubicBezTo>
                        <a:pt x="756736" y="626864"/>
                        <a:pt x="753834" y="629041"/>
                        <a:pt x="750931" y="629041"/>
                      </a:cubicBezTo>
                      <a:cubicBezTo>
                        <a:pt x="748029" y="629041"/>
                        <a:pt x="746578" y="630129"/>
                        <a:pt x="746578" y="632306"/>
                      </a:cubicBezTo>
                      <a:cubicBezTo>
                        <a:pt x="746578" y="634483"/>
                        <a:pt x="745127" y="636296"/>
                        <a:pt x="742225" y="637747"/>
                      </a:cubicBezTo>
                      <a:cubicBezTo>
                        <a:pt x="739323" y="639199"/>
                        <a:pt x="737146" y="639199"/>
                        <a:pt x="735695" y="637747"/>
                      </a:cubicBezTo>
                      <a:cubicBezTo>
                        <a:pt x="735695" y="637747"/>
                        <a:pt x="735332" y="638110"/>
                        <a:pt x="734607" y="638836"/>
                      </a:cubicBezTo>
                      <a:cubicBezTo>
                        <a:pt x="733881" y="639561"/>
                        <a:pt x="732793" y="640650"/>
                        <a:pt x="731342" y="642101"/>
                      </a:cubicBezTo>
                      <a:cubicBezTo>
                        <a:pt x="731342" y="646454"/>
                        <a:pt x="729165" y="648631"/>
                        <a:pt x="724812" y="648631"/>
                      </a:cubicBezTo>
                      <a:cubicBezTo>
                        <a:pt x="720459" y="648631"/>
                        <a:pt x="716831" y="650082"/>
                        <a:pt x="713929" y="652984"/>
                      </a:cubicBezTo>
                      <a:cubicBezTo>
                        <a:pt x="712478" y="655886"/>
                        <a:pt x="710301" y="657337"/>
                        <a:pt x="707399" y="657337"/>
                      </a:cubicBezTo>
                      <a:cubicBezTo>
                        <a:pt x="704497" y="657337"/>
                        <a:pt x="699055" y="659876"/>
                        <a:pt x="691075" y="664955"/>
                      </a:cubicBezTo>
                      <a:cubicBezTo>
                        <a:pt x="683094" y="670034"/>
                        <a:pt x="678015" y="672573"/>
                        <a:pt x="675838" y="672573"/>
                      </a:cubicBezTo>
                      <a:cubicBezTo>
                        <a:pt x="673662" y="672573"/>
                        <a:pt x="671848" y="673299"/>
                        <a:pt x="670397" y="674750"/>
                      </a:cubicBezTo>
                      <a:cubicBezTo>
                        <a:pt x="670397" y="676201"/>
                        <a:pt x="666769" y="678378"/>
                        <a:pt x="659514" y="681280"/>
                      </a:cubicBezTo>
                      <a:cubicBezTo>
                        <a:pt x="652258" y="685633"/>
                        <a:pt x="647905" y="687810"/>
                        <a:pt x="646454" y="687810"/>
                      </a:cubicBezTo>
                      <a:lnTo>
                        <a:pt x="646454" y="683456"/>
                      </a:lnTo>
                      <a:cubicBezTo>
                        <a:pt x="647905" y="680554"/>
                        <a:pt x="648268" y="678378"/>
                        <a:pt x="647542" y="676926"/>
                      </a:cubicBezTo>
                      <a:cubicBezTo>
                        <a:pt x="646817" y="675475"/>
                        <a:pt x="642826" y="676201"/>
                        <a:pt x="635571" y="679103"/>
                      </a:cubicBezTo>
                      <a:cubicBezTo>
                        <a:pt x="626865" y="680554"/>
                        <a:pt x="609452" y="681280"/>
                        <a:pt x="583332" y="681280"/>
                      </a:cubicBezTo>
                      <a:cubicBezTo>
                        <a:pt x="555762" y="681280"/>
                        <a:pt x="537623" y="679103"/>
                        <a:pt x="528917" y="674750"/>
                      </a:cubicBezTo>
                      <a:cubicBezTo>
                        <a:pt x="521662" y="670397"/>
                        <a:pt x="515857" y="666043"/>
                        <a:pt x="511504" y="661690"/>
                      </a:cubicBezTo>
                      <a:cubicBezTo>
                        <a:pt x="507151" y="657337"/>
                        <a:pt x="502072" y="650082"/>
                        <a:pt x="496268" y="639924"/>
                      </a:cubicBezTo>
                      <a:cubicBezTo>
                        <a:pt x="491915" y="631218"/>
                        <a:pt x="489012" y="615981"/>
                        <a:pt x="487561" y="594215"/>
                      </a:cubicBezTo>
                      <a:cubicBezTo>
                        <a:pt x="487561" y="570998"/>
                        <a:pt x="491189" y="552860"/>
                        <a:pt x="498444" y="539800"/>
                      </a:cubicBezTo>
                      <a:cubicBezTo>
                        <a:pt x="505700" y="522387"/>
                        <a:pt x="510779" y="510778"/>
                        <a:pt x="513681" y="504974"/>
                      </a:cubicBezTo>
                      <a:cubicBezTo>
                        <a:pt x="518034" y="494817"/>
                        <a:pt x="522387" y="483208"/>
                        <a:pt x="526740" y="470148"/>
                      </a:cubicBezTo>
                      <a:cubicBezTo>
                        <a:pt x="529643" y="458540"/>
                        <a:pt x="531819" y="447657"/>
                        <a:pt x="533270" y="437499"/>
                      </a:cubicBezTo>
                      <a:cubicBezTo>
                        <a:pt x="534721" y="428793"/>
                        <a:pt x="533996" y="424440"/>
                        <a:pt x="531094" y="424440"/>
                      </a:cubicBezTo>
                      <a:cubicBezTo>
                        <a:pt x="528191" y="424440"/>
                        <a:pt x="518397" y="429881"/>
                        <a:pt x="501709" y="440764"/>
                      </a:cubicBezTo>
                      <a:cubicBezTo>
                        <a:pt x="485022" y="451647"/>
                        <a:pt x="470149" y="463619"/>
                        <a:pt x="457089" y="476678"/>
                      </a:cubicBezTo>
                      <a:cubicBezTo>
                        <a:pt x="444029" y="489738"/>
                        <a:pt x="436048" y="499170"/>
                        <a:pt x="433146" y="504974"/>
                      </a:cubicBezTo>
                      <a:cubicBezTo>
                        <a:pt x="430244" y="510778"/>
                        <a:pt x="422263" y="523113"/>
                        <a:pt x="409203" y="541977"/>
                      </a:cubicBezTo>
                      <a:cubicBezTo>
                        <a:pt x="394693" y="563743"/>
                        <a:pt x="382359" y="581881"/>
                        <a:pt x="372201" y="596392"/>
                      </a:cubicBezTo>
                      <a:cubicBezTo>
                        <a:pt x="359141" y="615256"/>
                        <a:pt x="346082" y="632669"/>
                        <a:pt x="333022" y="648631"/>
                      </a:cubicBezTo>
                      <a:cubicBezTo>
                        <a:pt x="321413" y="663141"/>
                        <a:pt x="311981" y="674024"/>
                        <a:pt x="304726" y="681280"/>
                      </a:cubicBezTo>
                      <a:cubicBezTo>
                        <a:pt x="298922" y="687084"/>
                        <a:pt x="290215" y="691437"/>
                        <a:pt x="278607" y="694339"/>
                      </a:cubicBezTo>
                      <a:cubicBezTo>
                        <a:pt x="266998" y="698693"/>
                        <a:pt x="260468" y="700869"/>
                        <a:pt x="259017" y="700869"/>
                      </a:cubicBezTo>
                      <a:cubicBezTo>
                        <a:pt x="257566" y="700869"/>
                        <a:pt x="256115" y="699055"/>
                        <a:pt x="254664" y="695428"/>
                      </a:cubicBezTo>
                      <a:cubicBezTo>
                        <a:pt x="253213" y="691800"/>
                        <a:pt x="251036" y="689986"/>
                        <a:pt x="248134" y="689986"/>
                      </a:cubicBezTo>
                      <a:cubicBezTo>
                        <a:pt x="243781" y="689986"/>
                        <a:pt x="239065" y="687810"/>
                        <a:pt x="233986" y="683456"/>
                      </a:cubicBezTo>
                      <a:cubicBezTo>
                        <a:pt x="228907" y="679103"/>
                        <a:pt x="226368" y="675475"/>
                        <a:pt x="226368" y="672573"/>
                      </a:cubicBezTo>
                      <a:cubicBezTo>
                        <a:pt x="226368" y="669671"/>
                        <a:pt x="227819" y="666769"/>
                        <a:pt x="230721" y="663867"/>
                      </a:cubicBezTo>
                      <a:cubicBezTo>
                        <a:pt x="233623" y="659514"/>
                        <a:pt x="235074" y="654072"/>
                        <a:pt x="235074" y="647542"/>
                      </a:cubicBezTo>
                      <a:cubicBezTo>
                        <a:pt x="235074" y="641012"/>
                        <a:pt x="238339" y="637385"/>
                        <a:pt x="244869" y="636659"/>
                      </a:cubicBezTo>
                      <a:cubicBezTo>
                        <a:pt x="251399" y="635934"/>
                        <a:pt x="254664" y="633031"/>
                        <a:pt x="254664" y="627953"/>
                      </a:cubicBezTo>
                      <a:cubicBezTo>
                        <a:pt x="254664" y="622874"/>
                        <a:pt x="256478" y="620335"/>
                        <a:pt x="260106" y="620335"/>
                      </a:cubicBezTo>
                      <a:cubicBezTo>
                        <a:pt x="263733" y="620335"/>
                        <a:pt x="268449" y="618158"/>
                        <a:pt x="274254" y="613805"/>
                      </a:cubicBezTo>
                      <a:cubicBezTo>
                        <a:pt x="280058" y="609451"/>
                        <a:pt x="290215" y="600019"/>
                        <a:pt x="304726" y="585509"/>
                      </a:cubicBezTo>
                      <a:cubicBezTo>
                        <a:pt x="316335" y="572449"/>
                        <a:pt x="329394" y="557938"/>
                        <a:pt x="343905" y="541977"/>
                      </a:cubicBezTo>
                      <a:cubicBezTo>
                        <a:pt x="355514" y="530368"/>
                        <a:pt x="370750" y="512230"/>
                        <a:pt x="389614" y="487561"/>
                      </a:cubicBezTo>
                      <a:cubicBezTo>
                        <a:pt x="415733" y="455638"/>
                        <a:pt x="434597" y="432420"/>
                        <a:pt x="446206" y="417910"/>
                      </a:cubicBezTo>
                      <a:cubicBezTo>
                        <a:pt x="465070" y="394692"/>
                        <a:pt x="473776" y="382358"/>
                        <a:pt x="472325" y="380907"/>
                      </a:cubicBezTo>
                      <a:cubicBezTo>
                        <a:pt x="472325" y="380907"/>
                        <a:pt x="470149" y="381996"/>
                        <a:pt x="465795" y="384172"/>
                      </a:cubicBezTo>
                      <a:cubicBezTo>
                        <a:pt x="461442" y="386349"/>
                        <a:pt x="456363" y="389614"/>
                        <a:pt x="450559" y="393967"/>
                      </a:cubicBezTo>
                      <a:cubicBezTo>
                        <a:pt x="434597" y="405576"/>
                        <a:pt x="422263" y="414282"/>
                        <a:pt x="413557" y="420086"/>
                      </a:cubicBezTo>
                      <a:cubicBezTo>
                        <a:pt x="403399" y="427342"/>
                        <a:pt x="393242" y="433871"/>
                        <a:pt x="383084" y="439676"/>
                      </a:cubicBezTo>
                      <a:cubicBezTo>
                        <a:pt x="374378" y="444029"/>
                        <a:pt x="368573" y="446206"/>
                        <a:pt x="365671" y="446206"/>
                      </a:cubicBezTo>
                      <a:cubicBezTo>
                        <a:pt x="362769" y="446206"/>
                        <a:pt x="358779" y="443666"/>
                        <a:pt x="353700" y="438587"/>
                      </a:cubicBezTo>
                      <a:cubicBezTo>
                        <a:pt x="348621" y="433509"/>
                        <a:pt x="344268" y="430244"/>
                        <a:pt x="340640" y="428793"/>
                      </a:cubicBezTo>
                      <a:cubicBezTo>
                        <a:pt x="337012" y="427342"/>
                        <a:pt x="335199" y="421537"/>
                        <a:pt x="335199" y="411380"/>
                      </a:cubicBezTo>
                      <a:cubicBezTo>
                        <a:pt x="335199" y="401222"/>
                        <a:pt x="334473" y="396144"/>
                        <a:pt x="333022" y="396144"/>
                      </a:cubicBezTo>
                      <a:cubicBezTo>
                        <a:pt x="331571" y="396144"/>
                        <a:pt x="329394" y="399771"/>
                        <a:pt x="326492" y="407027"/>
                      </a:cubicBezTo>
                      <a:cubicBezTo>
                        <a:pt x="323590" y="411380"/>
                        <a:pt x="321413" y="414282"/>
                        <a:pt x="319962" y="415733"/>
                      </a:cubicBezTo>
                      <a:lnTo>
                        <a:pt x="311256" y="422263"/>
                      </a:lnTo>
                      <a:cubicBezTo>
                        <a:pt x="308354" y="429518"/>
                        <a:pt x="308354" y="433871"/>
                        <a:pt x="311256" y="435323"/>
                      </a:cubicBezTo>
                      <a:cubicBezTo>
                        <a:pt x="314158" y="438225"/>
                        <a:pt x="315609" y="440401"/>
                        <a:pt x="315609" y="441852"/>
                      </a:cubicBezTo>
                      <a:cubicBezTo>
                        <a:pt x="315609" y="444755"/>
                        <a:pt x="314158" y="449108"/>
                        <a:pt x="311256" y="454912"/>
                      </a:cubicBezTo>
                      <a:cubicBezTo>
                        <a:pt x="308354" y="462167"/>
                        <a:pt x="304726" y="467972"/>
                        <a:pt x="300373" y="472325"/>
                      </a:cubicBezTo>
                      <a:cubicBezTo>
                        <a:pt x="297471" y="475227"/>
                        <a:pt x="290941" y="482482"/>
                        <a:pt x="280783" y="494091"/>
                      </a:cubicBezTo>
                      <a:cubicBezTo>
                        <a:pt x="272077" y="504249"/>
                        <a:pt x="269900" y="509327"/>
                        <a:pt x="274254" y="509327"/>
                      </a:cubicBezTo>
                      <a:cubicBezTo>
                        <a:pt x="278607" y="509327"/>
                        <a:pt x="281146" y="507514"/>
                        <a:pt x="281872" y="503886"/>
                      </a:cubicBezTo>
                      <a:cubicBezTo>
                        <a:pt x="282597" y="500258"/>
                        <a:pt x="284048" y="500621"/>
                        <a:pt x="286225" y="504974"/>
                      </a:cubicBezTo>
                      <a:cubicBezTo>
                        <a:pt x="288401" y="509327"/>
                        <a:pt x="287313" y="513681"/>
                        <a:pt x="282960" y="518034"/>
                      </a:cubicBezTo>
                      <a:cubicBezTo>
                        <a:pt x="281509" y="522387"/>
                        <a:pt x="279332" y="526740"/>
                        <a:pt x="276430" y="531093"/>
                      </a:cubicBezTo>
                      <a:cubicBezTo>
                        <a:pt x="273528" y="535447"/>
                        <a:pt x="270626" y="538349"/>
                        <a:pt x="267724" y="539800"/>
                      </a:cubicBezTo>
                      <a:cubicBezTo>
                        <a:pt x="264822" y="542702"/>
                        <a:pt x="263370" y="547418"/>
                        <a:pt x="263370" y="553948"/>
                      </a:cubicBezTo>
                      <a:cubicBezTo>
                        <a:pt x="263370" y="560478"/>
                        <a:pt x="261919" y="563743"/>
                        <a:pt x="259017" y="563743"/>
                      </a:cubicBezTo>
                      <a:cubicBezTo>
                        <a:pt x="256115" y="563743"/>
                        <a:pt x="254664" y="564831"/>
                        <a:pt x="254664" y="567008"/>
                      </a:cubicBezTo>
                      <a:cubicBezTo>
                        <a:pt x="254664" y="569184"/>
                        <a:pt x="251036" y="574626"/>
                        <a:pt x="243781" y="583332"/>
                      </a:cubicBezTo>
                      <a:cubicBezTo>
                        <a:pt x="235074" y="592039"/>
                        <a:pt x="226368" y="599657"/>
                        <a:pt x="217662" y="606187"/>
                      </a:cubicBezTo>
                      <a:cubicBezTo>
                        <a:pt x="208955" y="612716"/>
                        <a:pt x="197347" y="618158"/>
                        <a:pt x="182836" y="622511"/>
                      </a:cubicBezTo>
                      <a:cubicBezTo>
                        <a:pt x="168325" y="628315"/>
                        <a:pt x="156717" y="631943"/>
                        <a:pt x="148010" y="633394"/>
                      </a:cubicBezTo>
                      <a:cubicBezTo>
                        <a:pt x="139304" y="636296"/>
                        <a:pt x="120440" y="637747"/>
                        <a:pt x="91418" y="637747"/>
                      </a:cubicBezTo>
                      <a:lnTo>
                        <a:pt x="50063" y="637747"/>
                      </a:lnTo>
                      <a:lnTo>
                        <a:pt x="34826" y="629041"/>
                      </a:lnTo>
                      <a:cubicBezTo>
                        <a:pt x="24669" y="621786"/>
                        <a:pt x="18139" y="615981"/>
                        <a:pt x="15237" y="611628"/>
                      </a:cubicBezTo>
                      <a:cubicBezTo>
                        <a:pt x="13786" y="608726"/>
                        <a:pt x="10884" y="600745"/>
                        <a:pt x="6530" y="587685"/>
                      </a:cubicBezTo>
                      <a:cubicBezTo>
                        <a:pt x="2177" y="576077"/>
                        <a:pt x="0" y="567733"/>
                        <a:pt x="0" y="562654"/>
                      </a:cubicBezTo>
                      <a:cubicBezTo>
                        <a:pt x="0" y="557576"/>
                        <a:pt x="2903" y="552134"/>
                        <a:pt x="8707" y="546330"/>
                      </a:cubicBezTo>
                      <a:cubicBezTo>
                        <a:pt x="14511" y="540525"/>
                        <a:pt x="21767" y="535447"/>
                        <a:pt x="30473" y="531093"/>
                      </a:cubicBezTo>
                      <a:cubicBezTo>
                        <a:pt x="31924" y="531093"/>
                        <a:pt x="39179" y="527466"/>
                        <a:pt x="52239" y="520210"/>
                      </a:cubicBezTo>
                      <a:cubicBezTo>
                        <a:pt x="59495" y="517308"/>
                        <a:pt x="67838" y="516583"/>
                        <a:pt x="77270" y="518034"/>
                      </a:cubicBezTo>
                      <a:cubicBezTo>
                        <a:pt x="86702" y="519485"/>
                        <a:pt x="95771" y="518034"/>
                        <a:pt x="104478" y="513681"/>
                      </a:cubicBezTo>
                      <a:cubicBezTo>
                        <a:pt x="113184" y="510778"/>
                        <a:pt x="118989" y="504249"/>
                        <a:pt x="121891" y="494091"/>
                      </a:cubicBezTo>
                      <a:cubicBezTo>
                        <a:pt x="124793" y="483934"/>
                        <a:pt x="126969" y="474502"/>
                        <a:pt x="128421" y="465795"/>
                      </a:cubicBezTo>
                      <a:cubicBezTo>
                        <a:pt x="128421" y="459991"/>
                        <a:pt x="130597" y="450559"/>
                        <a:pt x="134950" y="437499"/>
                      </a:cubicBezTo>
                      <a:cubicBezTo>
                        <a:pt x="136401" y="428793"/>
                        <a:pt x="137127" y="422988"/>
                        <a:pt x="137127" y="420086"/>
                      </a:cubicBezTo>
                      <a:cubicBezTo>
                        <a:pt x="137127" y="417184"/>
                        <a:pt x="136401" y="415733"/>
                        <a:pt x="134950" y="415733"/>
                      </a:cubicBezTo>
                      <a:cubicBezTo>
                        <a:pt x="133499" y="415733"/>
                        <a:pt x="129872" y="420086"/>
                        <a:pt x="124067" y="428793"/>
                      </a:cubicBezTo>
                      <a:cubicBezTo>
                        <a:pt x="118263" y="437499"/>
                        <a:pt x="113910" y="443303"/>
                        <a:pt x="111008" y="446206"/>
                      </a:cubicBezTo>
                      <a:cubicBezTo>
                        <a:pt x="106654" y="450559"/>
                        <a:pt x="102301" y="452735"/>
                        <a:pt x="97948" y="452735"/>
                      </a:cubicBezTo>
                      <a:cubicBezTo>
                        <a:pt x="93595" y="455638"/>
                        <a:pt x="89242" y="456363"/>
                        <a:pt x="84888" y="454912"/>
                      </a:cubicBezTo>
                      <a:cubicBezTo>
                        <a:pt x="79084" y="454912"/>
                        <a:pt x="73280" y="453461"/>
                        <a:pt x="67475" y="450559"/>
                      </a:cubicBezTo>
                      <a:cubicBezTo>
                        <a:pt x="63122" y="446206"/>
                        <a:pt x="59495" y="441852"/>
                        <a:pt x="56592" y="437499"/>
                      </a:cubicBezTo>
                      <a:cubicBezTo>
                        <a:pt x="53690" y="433146"/>
                        <a:pt x="51151" y="425891"/>
                        <a:pt x="48974" y="415733"/>
                      </a:cubicBezTo>
                      <a:cubicBezTo>
                        <a:pt x="46798" y="405576"/>
                        <a:pt x="43533" y="398683"/>
                        <a:pt x="39179" y="395055"/>
                      </a:cubicBezTo>
                      <a:cubicBezTo>
                        <a:pt x="34826" y="391428"/>
                        <a:pt x="32650" y="388888"/>
                        <a:pt x="32650" y="387437"/>
                      </a:cubicBezTo>
                      <a:cubicBezTo>
                        <a:pt x="32650" y="385986"/>
                        <a:pt x="35189" y="383084"/>
                        <a:pt x="40268" y="378731"/>
                      </a:cubicBezTo>
                      <a:cubicBezTo>
                        <a:pt x="45347" y="374377"/>
                        <a:pt x="50425" y="371113"/>
                        <a:pt x="55504" y="368936"/>
                      </a:cubicBezTo>
                      <a:cubicBezTo>
                        <a:pt x="60583" y="366759"/>
                        <a:pt x="63122" y="364583"/>
                        <a:pt x="63122" y="362406"/>
                      </a:cubicBezTo>
                      <a:cubicBezTo>
                        <a:pt x="63122" y="360229"/>
                        <a:pt x="66387" y="358053"/>
                        <a:pt x="72917" y="355876"/>
                      </a:cubicBezTo>
                      <a:cubicBezTo>
                        <a:pt x="79447" y="353700"/>
                        <a:pt x="84888" y="352611"/>
                        <a:pt x="89242" y="352611"/>
                      </a:cubicBezTo>
                      <a:cubicBezTo>
                        <a:pt x="93595" y="352611"/>
                        <a:pt x="99399" y="346807"/>
                        <a:pt x="106654" y="335198"/>
                      </a:cubicBezTo>
                      <a:cubicBezTo>
                        <a:pt x="113910" y="323590"/>
                        <a:pt x="118263" y="317786"/>
                        <a:pt x="119714" y="317786"/>
                      </a:cubicBezTo>
                      <a:cubicBezTo>
                        <a:pt x="121165" y="317786"/>
                        <a:pt x="120440" y="319962"/>
                        <a:pt x="117538" y="324315"/>
                      </a:cubicBezTo>
                      <a:cubicBezTo>
                        <a:pt x="110282" y="335924"/>
                        <a:pt x="106654" y="341728"/>
                        <a:pt x="106654" y="341728"/>
                      </a:cubicBezTo>
                      <a:cubicBezTo>
                        <a:pt x="102301" y="348984"/>
                        <a:pt x="101576" y="352611"/>
                        <a:pt x="104478" y="352611"/>
                      </a:cubicBezTo>
                      <a:cubicBezTo>
                        <a:pt x="107380" y="352611"/>
                        <a:pt x="114635" y="347533"/>
                        <a:pt x="126244" y="337375"/>
                      </a:cubicBezTo>
                      <a:cubicBezTo>
                        <a:pt x="137853" y="328669"/>
                        <a:pt x="143657" y="321413"/>
                        <a:pt x="143657" y="315609"/>
                      </a:cubicBezTo>
                      <a:cubicBezTo>
                        <a:pt x="143657" y="312707"/>
                        <a:pt x="142931" y="304000"/>
                        <a:pt x="141480" y="289490"/>
                      </a:cubicBezTo>
                      <a:cubicBezTo>
                        <a:pt x="138578" y="274979"/>
                        <a:pt x="135676" y="261919"/>
                        <a:pt x="132774" y="250311"/>
                      </a:cubicBezTo>
                      <a:cubicBezTo>
                        <a:pt x="132774" y="247408"/>
                        <a:pt x="132411" y="243781"/>
                        <a:pt x="131685" y="239428"/>
                      </a:cubicBezTo>
                      <a:cubicBezTo>
                        <a:pt x="130960" y="235074"/>
                        <a:pt x="130234" y="231447"/>
                        <a:pt x="129509" y="228544"/>
                      </a:cubicBezTo>
                      <a:cubicBezTo>
                        <a:pt x="128783" y="225642"/>
                        <a:pt x="128421" y="222740"/>
                        <a:pt x="128421" y="219838"/>
                      </a:cubicBezTo>
                      <a:cubicBezTo>
                        <a:pt x="128421" y="215485"/>
                        <a:pt x="129146" y="213308"/>
                        <a:pt x="130597" y="213308"/>
                      </a:cubicBezTo>
                      <a:cubicBezTo>
                        <a:pt x="133499" y="214759"/>
                        <a:pt x="134950" y="214397"/>
                        <a:pt x="134950" y="212220"/>
                      </a:cubicBezTo>
                      <a:cubicBezTo>
                        <a:pt x="134950" y="210043"/>
                        <a:pt x="137853" y="208955"/>
                        <a:pt x="143657" y="208955"/>
                      </a:cubicBezTo>
                      <a:cubicBezTo>
                        <a:pt x="149461" y="208955"/>
                        <a:pt x="156717" y="211132"/>
                        <a:pt x="165423" y="215485"/>
                      </a:cubicBezTo>
                      <a:cubicBezTo>
                        <a:pt x="174129" y="219838"/>
                        <a:pt x="180659" y="225642"/>
                        <a:pt x="185012" y="232898"/>
                      </a:cubicBezTo>
                      <a:cubicBezTo>
                        <a:pt x="190817" y="238702"/>
                        <a:pt x="195170" y="245957"/>
                        <a:pt x="198072" y="254664"/>
                      </a:cubicBezTo>
                      <a:cubicBezTo>
                        <a:pt x="202425" y="263370"/>
                        <a:pt x="204965" y="267723"/>
                        <a:pt x="205690" y="267723"/>
                      </a:cubicBezTo>
                      <a:cubicBezTo>
                        <a:pt x="206416" y="267723"/>
                        <a:pt x="209681" y="265547"/>
                        <a:pt x="215485" y="261194"/>
                      </a:cubicBezTo>
                      <a:cubicBezTo>
                        <a:pt x="218387" y="258292"/>
                        <a:pt x="225643" y="251762"/>
                        <a:pt x="237251" y="241604"/>
                      </a:cubicBezTo>
                      <a:cubicBezTo>
                        <a:pt x="245958" y="232898"/>
                        <a:pt x="249948" y="227093"/>
                        <a:pt x="249222" y="224191"/>
                      </a:cubicBezTo>
                      <a:cubicBezTo>
                        <a:pt x="248497" y="221289"/>
                        <a:pt x="245232" y="218750"/>
                        <a:pt x="239428" y="216573"/>
                      </a:cubicBezTo>
                      <a:cubicBezTo>
                        <a:pt x="233623" y="214397"/>
                        <a:pt x="230721" y="212945"/>
                        <a:pt x="230721" y="212220"/>
                      </a:cubicBezTo>
                      <a:cubicBezTo>
                        <a:pt x="230721" y="211494"/>
                        <a:pt x="235074" y="211132"/>
                        <a:pt x="243781" y="211132"/>
                      </a:cubicBezTo>
                      <a:cubicBezTo>
                        <a:pt x="252487" y="211132"/>
                        <a:pt x="258292" y="208229"/>
                        <a:pt x="261194" y="202425"/>
                      </a:cubicBezTo>
                      <a:cubicBezTo>
                        <a:pt x="266998" y="198072"/>
                        <a:pt x="275342" y="195170"/>
                        <a:pt x="286225" y="193719"/>
                      </a:cubicBezTo>
                      <a:cubicBezTo>
                        <a:pt x="297108" y="192268"/>
                        <a:pt x="304001" y="192993"/>
                        <a:pt x="306903" y="195895"/>
                      </a:cubicBezTo>
                      <a:cubicBezTo>
                        <a:pt x="309805" y="198797"/>
                        <a:pt x="309805" y="204602"/>
                        <a:pt x="306903" y="213308"/>
                      </a:cubicBezTo>
                      <a:cubicBezTo>
                        <a:pt x="302549" y="220564"/>
                        <a:pt x="297108" y="227456"/>
                        <a:pt x="290578" y="233986"/>
                      </a:cubicBezTo>
                      <a:cubicBezTo>
                        <a:pt x="284048" y="240516"/>
                        <a:pt x="280783" y="244869"/>
                        <a:pt x="280783" y="247046"/>
                      </a:cubicBezTo>
                      <a:cubicBezTo>
                        <a:pt x="280783" y="249222"/>
                        <a:pt x="280058" y="250311"/>
                        <a:pt x="278607" y="250311"/>
                      </a:cubicBezTo>
                      <a:cubicBezTo>
                        <a:pt x="277156" y="250311"/>
                        <a:pt x="271351" y="256478"/>
                        <a:pt x="261194" y="268812"/>
                      </a:cubicBezTo>
                      <a:cubicBezTo>
                        <a:pt x="251036" y="281146"/>
                        <a:pt x="245958" y="288764"/>
                        <a:pt x="245958" y="291666"/>
                      </a:cubicBezTo>
                      <a:cubicBezTo>
                        <a:pt x="245958" y="294568"/>
                        <a:pt x="241604" y="301098"/>
                        <a:pt x="232898" y="311256"/>
                      </a:cubicBezTo>
                      <a:lnTo>
                        <a:pt x="219838" y="324315"/>
                      </a:lnTo>
                      <a:lnTo>
                        <a:pt x="222015" y="348258"/>
                      </a:lnTo>
                      <a:cubicBezTo>
                        <a:pt x="223466" y="364220"/>
                        <a:pt x="224191" y="385261"/>
                        <a:pt x="224191" y="411380"/>
                      </a:cubicBezTo>
                      <a:cubicBezTo>
                        <a:pt x="225643" y="438950"/>
                        <a:pt x="226731" y="452735"/>
                        <a:pt x="227456" y="452735"/>
                      </a:cubicBezTo>
                      <a:cubicBezTo>
                        <a:pt x="228182" y="452735"/>
                        <a:pt x="235800" y="446931"/>
                        <a:pt x="250311" y="435323"/>
                      </a:cubicBezTo>
                      <a:cubicBezTo>
                        <a:pt x="267724" y="420812"/>
                        <a:pt x="282234" y="407027"/>
                        <a:pt x="293843" y="393967"/>
                      </a:cubicBezTo>
                      <a:cubicBezTo>
                        <a:pt x="306903" y="379456"/>
                        <a:pt x="317786" y="367122"/>
                        <a:pt x="326492" y="356965"/>
                      </a:cubicBezTo>
                      <a:cubicBezTo>
                        <a:pt x="327943" y="355513"/>
                        <a:pt x="329757" y="353337"/>
                        <a:pt x="331934" y="350435"/>
                      </a:cubicBezTo>
                      <a:cubicBezTo>
                        <a:pt x="334110" y="347533"/>
                        <a:pt x="335924" y="344993"/>
                        <a:pt x="337375" y="342817"/>
                      </a:cubicBezTo>
                      <a:cubicBezTo>
                        <a:pt x="338826" y="340640"/>
                        <a:pt x="339552" y="339552"/>
                        <a:pt x="339552" y="339552"/>
                      </a:cubicBezTo>
                      <a:cubicBezTo>
                        <a:pt x="342454" y="338101"/>
                        <a:pt x="346807" y="331571"/>
                        <a:pt x="352612" y="319962"/>
                      </a:cubicBezTo>
                      <a:cubicBezTo>
                        <a:pt x="359867" y="306903"/>
                        <a:pt x="367122" y="293843"/>
                        <a:pt x="374378" y="280783"/>
                      </a:cubicBezTo>
                      <a:cubicBezTo>
                        <a:pt x="381633" y="266272"/>
                        <a:pt x="385986" y="259017"/>
                        <a:pt x="387437" y="259017"/>
                      </a:cubicBezTo>
                      <a:cubicBezTo>
                        <a:pt x="388888" y="257566"/>
                        <a:pt x="389614" y="257566"/>
                        <a:pt x="389614" y="259017"/>
                      </a:cubicBezTo>
                      <a:cubicBezTo>
                        <a:pt x="388163" y="260468"/>
                        <a:pt x="386712" y="263370"/>
                        <a:pt x="385261" y="267723"/>
                      </a:cubicBezTo>
                      <a:cubicBezTo>
                        <a:pt x="382359" y="272077"/>
                        <a:pt x="380907" y="276430"/>
                        <a:pt x="380907" y="280783"/>
                      </a:cubicBezTo>
                      <a:cubicBezTo>
                        <a:pt x="380907" y="285136"/>
                        <a:pt x="379094" y="290215"/>
                        <a:pt x="375466" y="296019"/>
                      </a:cubicBezTo>
                      <a:cubicBezTo>
                        <a:pt x="371838" y="301824"/>
                        <a:pt x="370024" y="307628"/>
                        <a:pt x="370024" y="313432"/>
                      </a:cubicBezTo>
                      <a:cubicBezTo>
                        <a:pt x="370024" y="317786"/>
                        <a:pt x="368573" y="322139"/>
                        <a:pt x="365671" y="326492"/>
                      </a:cubicBezTo>
                      <a:cubicBezTo>
                        <a:pt x="364220" y="330845"/>
                        <a:pt x="362406" y="334473"/>
                        <a:pt x="360230" y="337375"/>
                      </a:cubicBezTo>
                      <a:cubicBezTo>
                        <a:pt x="358053" y="340277"/>
                        <a:pt x="356239" y="343905"/>
                        <a:pt x="354788" y="348258"/>
                      </a:cubicBezTo>
                      <a:cubicBezTo>
                        <a:pt x="353337" y="352611"/>
                        <a:pt x="353700" y="354788"/>
                        <a:pt x="355876" y="354788"/>
                      </a:cubicBezTo>
                      <a:cubicBezTo>
                        <a:pt x="358053" y="354788"/>
                        <a:pt x="361318" y="352974"/>
                        <a:pt x="365671" y="349346"/>
                      </a:cubicBezTo>
                      <a:cubicBezTo>
                        <a:pt x="370024" y="345719"/>
                        <a:pt x="374378" y="343905"/>
                        <a:pt x="378731" y="343905"/>
                      </a:cubicBezTo>
                      <a:cubicBezTo>
                        <a:pt x="383084" y="343905"/>
                        <a:pt x="392516" y="334473"/>
                        <a:pt x="407027" y="315609"/>
                      </a:cubicBezTo>
                      <a:cubicBezTo>
                        <a:pt x="422989" y="295294"/>
                        <a:pt x="432421" y="282960"/>
                        <a:pt x="435323" y="278607"/>
                      </a:cubicBezTo>
                      <a:cubicBezTo>
                        <a:pt x="438225" y="275704"/>
                        <a:pt x="444029" y="268449"/>
                        <a:pt x="452736" y="256840"/>
                      </a:cubicBezTo>
                      <a:cubicBezTo>
                        <a:pt x="458540" y="249585"/>
                        <a:pt x="467972" y="238702"/>
                        <a:pt x="481032" y="224191"/>
                      </a:cubicBezTo>
                      <a:cubicBezTo>
                        <a:pt x="481032" y="222740"/>
                        <a:pt x="487561" y="215122"/>
                        <a:pt x="500621" y="201337"/>
                      </a:cubicBezTo>
                      <a:cubicBezTo>
                        <a:pt x="513681" y="187552"/>
                        <a:pt x="524564" y="176306"/>
                        <a:pt x="533270" y="167599"/>
                      </a:cubicBezTo>
                      <a:cubicBezTo>
                        <a:pt x="556487" y="141480"/>
                        <a:pt x="569184" y="126607"/>
                        <a:pt x="571361" y="122979"/>
                      </a:cubicBezTo>
                      <a:cubicBezTo>
                        <a:pt x="573538" y="119351"/>
                        <a:pt x="573175" y="117537"/>
                        <a:pt x="570273" y="117537"/>
                      </a:cubicBezTo>
                      <a:cubicBezTo>
                        <a:pt x="568822" y="117537"/>
                        <a:pt x="561566" y="118988"/>
                        <a:pt x="548507" y="121891"/>
                      </a:cubicBezTo>
                      <a:cubicBezTo>
                        <a:pt x="533996" y="126244"/>
                        <a:pt x="518034" y="129146"/>
                        <a:pt x="500621" y="130597"/>
                      </a:cubicBezTo>
                      <a:cubicBezTo>
                        <a:pt x="481757" y="133499"/>
                        <a:pt x="467972" y="134950"/>
                        <a:pt x="459265" y="134950"/>
                      </a:cubicBezTo>
                      <a:cubicBezTo>
                        <a:pt x="449108" y="136401"/>
                        <a:pt x="438588" y="136039"/>
                        <a:pt x="427705" y="133862"/>
                      </a:cubicBezTo>
                      <a:cubicBezTo>
                        <a:pt x="416822" y="131685"/>
                        <a:pt x="409929" y="129871"/>
                        <a:pt x="407027" y="128420"/>
                      </a:cubicBezTo>
                      <a:cubicBezTo>
                        <a:pt x="402674" y="125518"/>
                        <a:pt x="399046" y="120439"/>
                        <a:pt x="396144" y="113184"/>
                      </a:cubicBezTo>
                      <a:cubicBezTo>
                        <a:pt x="394693" y="111733"/>
                        <a:pt x="393242" y="109556"/>
                        <a:pt x="391791" y="106654"/>
                      </a:cubicBezTo>
                      <a:cubicBezTo>
                        <a:pt x="390339" y="103752"/>
                        <a:pt x="388888" y="100850"/>
                        <a:pt x="387437" y="97948"/>
                      </a:cubicBezTo>
                      <a:cubicBezTo>
                        <a:pt x="385986" y="95046"/>
                        <a:pt x="385261" y="92869"/>
                        <a:pt x="385261" y="91418"/>
                      </a:cubicBezTo>
                      <a:cubicBezTo>
                        <a:pt x="382359" y="85614"/>
                        <a:pt x="381270" y="77633"/>
                        <a:pt x="381996" y="67475"/>
                      </a:cubicBezTo>
                      <a:cubicBezTo>
                        <a:pt x="382721" y="57318"/>
                        <a:pt x="384535" y="52239"/>
                        <a:pt x="387437" y="52239"/>
                      </a:cubicBezTo>
                      <a:cubicBezTo>
                        <a:pt x="387437" y="52239"/>
                        <a:pt x="389614" y="54416"/>
                        <a:pt x="393967" y="58769"/>
                      </a:cubicBezTo>
                      <a:cubicBezTo>
                        <a:pt x="396869" y="63122"/>
                        <a:pt x="399771" y="64573"/>
                        <a:pt x="402674" y="63122"/>
                      </a:cubicBezTo>
                      <a:cubicBezTo>
                        <a:pt x="404125" y="61671"/>
                        <a:pt x="406664" y="62396"/>
                        <a:pt x="410292" y="65299"/>
                      </a:cubicBezTo>
                      <a:cubicBezTo>
                        <a:pt x="413919" y="68201"/>
                        <a:pt x="417184" y="69652"/>
                        <a:pt x="420086" y="69652"/>
                      </a:cubicBezTo>
                      <a:cubicBezTo>
                        <a:pt x="424440" y="69652"/>
                        <a:pt x="433146" y="67475"/>
                        <a:pt x="446206" y="63122"/>
                      </a:cubicBezTo>
                      <a:cubicBezTo>
                        <a:pt x="459265" y="58769"/>
                        <a:pt x="474502" y="52239"/>
                        <a:pt x="491915" y="43533"/>
                      </a:cubicBezTo>
                      <a:cubicBezTo>
                        <a:pt x="502072" y="39179"/>
                        <a:pt x="517308" y="31924"/>
                        <a:pt x="537623" y="21766"/>
                      </a:cubicBezTo>
                      <a:cubicBezTo>
                        <a:pt x="550683" y="15962"/>
                        <a:pt x="563017" y="11609"/>
                        <a:pt x="574626" y="8707"/>
                      </a:cubicBezTo>
                      <a:cubicBezTo>
                        <a:pt x="590588" y="4354"/>
                        <a:pt x="599294" y="2177"/>
                        <a:pt x="600745" y="2177"/>
                      </a:cubicBezTo>
                      <a:cubicBezTo>
                        <a:pt x="606549" y="726"/>
                        <a:pt x="619609" y="0"/>
                        <a:pt x="639924" y="0"/>
                      </a:cubicBezTo>
                      <a:close/>
                    </a:path>
                  </a:pathLst>
                </a:custGeom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ln w="28575">
                  <a:gradFill>
                    <a:gsLst>
                      <a:gs pos="29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marR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800" kern="0">
                      <a:ln w="12700">
                        <a:gradFill>
                          <a:gsLst>
                            <a:gs pos="29000">
                              <a:srgbClr val="4472C4">
                                <a:lumMod val="5000"/>
                                <a:lumOff val="95000"/>
                              </a:srgbClr>
                            </a:gs>
                            <a:gs pos="62842">
                              <a:prstClr val="white"/>
                            </a:gs>
                            <a:gs pos="0">
                              <a:srgbClr val="EFF5FF"/>
                            </a:gs>
                            <a:gs pos="100000">
                              <a:srgbClr val="4472C4">
                                <a:lumMod val="30000"/>
                                <a:lumOff val="70000"/>
                              </a:srgbClr>
                            </a:gs>
                          </a:gsLst>
                          <a:lin ang="5400000" scaled="1"/>
                        </a:gradFill>
                      </a:ln>
                      <a:gradFill>
                        <a:gsLst>
                          <a:gs pos="85000">
                            <a:srgbClr val="3875FE"/>
                          </a:gs>
                          <a:gs pos="0">
                            <a:srgbClr val="6C9FFF"/>
                          </a:gs>
                        </a:gsLst>
                        <a:lin ang="5400000" scaled="1"/>
                      </a:gradFill>
                      <a:effectLst>
                        <a:outerShdw blurRad="128016" dist="42672" dir="5400000" algn="t" rotWithShape="0">
                          <a:srgbClr val="3D79FE">
                            <a:alpha val="40000"/>
                          </a:srgbClr>
                        </a:outerShdw>
                      </a:effectLst>
                      <a:latin typeface="尔雅新大黑" panose="00000500000000000000" pitchFamily="2" charset="-122"/>
                      <a:ea typeface="尔雅新大黑" panose="00000500000000000000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 dirty="0"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0" name="TextBox 115">
                  <a:extLst>
                    <a:ext uri="{FF2B5EF4-FFF2-40B4-BE49-F238E27FC236}">
                      <a16:creationId xmlns:a16="http://schemas.microsoft.com/office/drawing/2014/main" id="{CE2A04E4-4189-DF9A-EADC-F7C3CF0E1B36}"/>
                    </a:ext>
                  </a:extLst>
                </p:cNvPr>
                <p:cNvSpPr txBox="1"/>
                <p:nvPr>
                  <p:custDataLst>
                    <p:tags r:id="rId15"/>
                  </p:custDataLst>
                </p:nvPr>
              </p:nvSpPr>
              <p:spPr>
                <a:xfrm>
                  <a:off x="5262509" y="-4131205"/>
                  <a:ext cx="2076038" cy="2244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2157" h="996888">
                      <a:moveTo>
                        <a:pt x="665317" y="757460"/>
                      </a:moveTo>
                      <a:cubicBezTo>
                        <a:pt x="666768" y="757460"/>
                        <a:pt x="667131" y="758186"/>
                        <a:pt x="666405" y="759637"/>
                      </a:cubicBezTo>
                      <a:cubicBezTo>
                        <a:pt x="665680" y="761088"/>
                        <a:pt x="664229" y="761814"/>
                        <a:pt x="662052" y="761814"/>
                      </a:cubicBezTo>
                      <a:cubicBezTo>
                        <a:pt x="659876" y="761814"/>
                        <a:pt x="659513" y="761088"/>
                        <a:pt x="660964" y="759637"/>
                      </a:cubicBezTo>
                      <a:cubicBezTo>
                        <a:pt x="662415" y="758186"/>
                        <a:pt x="663866" y="757460"/>
                        <a:pt x="665317" y="757460"/>
                      </a:cubicBezTo>
                      <a:close/>
                      <a:moveTo>
                        <a:pt x="502071" y="652983"/>
                      </a:moveTo>
                      <a:cubicBezTo>
                        <a:pt x="500620" y="652983"/>
                        <a:pt x="496267" y="654434"/>
                        <a:pt x="489012" y="657336"/>
                      </a:cubicBezTo>
                      <a:cubicBezTo>
                        <a:pt x="481756" y="660239"/>
                        <a:pt x="475952" y="661690"/>
                        <a:pt x="471599" y="661690"/>
                      </a:cubicBezTo>
                      <a:cubicBezTo>
                        <a:pt x="465794" y="661690"/>
                        <a:pt x="462167" y="662415"/>
                        <a:pt x="460716" y="663866"/>
                      </a:cubicBezTo>
                      <a:cubicBezTo>
                        <a:pt x="459265" y="665317"/>
                        <a:pt x="455274" y="666406"/>
                        <a:pt x="448744" y="667131"/>
                      </a:cubicBezTo>
                      <a:cubicBezTo>
                        <a:pt x="442214" y="667857"/>
                        <a:pt x="435322" y="668945"/>
                        <a:pt x="428066" y="670396"/>
                      </a:cubicBezTo>
                      <a:cubicBezTo>
                        <a:pt x="419360" y="671847"/>
                        <a:pt x="409928" y="674024"/>
                        <a:pt x="399771" y="676926"/>
                      </a:cubicBezTo>
                      <a:cubicBezTo>
                        <a:pt x="392515" y="676926"/>
                        <a:pt x="380907" y="679102"/>
                        <a:pt x="364945" y="683456"/>
                      </a:cubicBezTo>
                      <a:cubicBezTo>
                        <a:pt x="350434" y="686358"/>
                        <a:pt x="341002" y="688534"/>
                        <a:pt x="336649" y="689986"/>
                      </a:cubicBezTo>
                      <a:cubicBezTo>
                        <a:pt x="333747" y="691437"/>
                        <a:pt x="324315" y="695790"/>
                        <a:pt x="308353" y="703045"/>
                      </a:cubicBezTo>
                      <a:cubicBezTo>
                        <a:pt x="295293" y="707398"/>
                        <a:pt x="288763" y="712477"/>
                        <a:pt x="288763" y="718281"/>
                      </a:cubicBezTo>
                      <a:cubicBezTo>
                        <a:pt x="288763" y="724086"/>
                        <a:pt x="290214" y="730616"/>
                        <a:pt x="293117" y="737871"/>
                      </a:cubicBezTo>
                      <a:cubicBezTo>
                        <a:pt x="296019" y="745126"/>
                        <a:pt x="297470" y="749480"/>
                        <a:pt x="297470" y="750931"/>
                      </a:cubicBezTo>
                      <a:cubicBezTo>
                        <a:pt x="298921" y="750931"/>
                        <a:pt x="309078" y="748754"/>
                        <a:pt x="327942" y="744401"/>
                      </a:cubicBezTo>
                      <a:cubicBezTo>
                        <a:pt x="359866" y="737145"/>
                        <a:pt x="378004" y="732792"/>
                        <a:pt x="382358" y="731341"/>
                      </a:cubicBezTo>
                      <a:cubicBezTo>
                        <a:pt x="401222" y="728439"/>
                        <a:pt x="420811" y="724811"/>
                        <a:pt x="441126" y="720458"/>
                      </a:cubicBezTo>
                      <a:cubicBezTo>
                        <a:pt x="464343" y="716105"/>
                        <a:pt x="478854" y="713928"/>
                        <a:pt x="484658" y="713928"/>
                      </a:cubicBezTo>
                      <a:cubicBezTo>
                        <a:pt x="491914" y="712477"/>
                        <a:pt x="496267" y="710301"/>
                        <a:pt x="497718" y="707398"/>
                      </a:cubicBezTo>
                      <a:cubicBezTo>
                        <a:pt x="499169" y="705947"/>
                        <a:pt x="500620" y="697241"/>
                        <a:pt x="502071" y="681279"/>
                      </a:cubicBezTo>
                      <a:cubicBezTo>
                        <a:pt x="504973" y="665317"/>
                        <a:pt x="505699" y="656611"/>
                        <a:pt x="504248" y="655160"/>
                      </a:cubicBezTo>
                      <a:cubicBezTo>
                        <a:pt x="502797" y="653709"/>
                        <a:pt x="502071" y="652983"/>
                        <a:pt x="502071" y="652983"/>
                      </a:cubicBezTo>
                      <a:close/>
                      <a:moveTo>
                        <a:pt x="384398" y="583059"/>
                      </a:moveTo>
                      <a:cubicBezTo>
                        <a:pt x="380861" y="583604"/>
                        <a:pt x="373651" y="586596"/>
                        <a:pt x="362768" y="592038"/>
                      </a:cubicBezTo>
                      <a:cubicBezTo>
                        <a:pt x="349708" y="597842"/>
                        <a:pt x="337374" y="604735"/>
                        <a:pt x="325766" y="612716"/>
                      </a:cubicBezTo>
                      <a:cubicBezTo>
                        <a:pt x="314157" y="620697"/>
                        <a:pt x="307265" y="627227"/>
                        <a:pt x="305088" y="632305"/>
                      </a:cubicBezTo>
                      <a:cubicBezTo>
                        <a:pt x="302911" y="637384"/>
                        <a:pt x="299646" y="641012"/>
                        <a:pt x="295293" y="643188"/>
                      </a:cubicBezTo>
                      <a:cubicBezTo>
                        <a:pt x="290940" y="645365"/>
                        <a:pt x="288763" y="646453"/>
                        <a:pt x="288763" y="646453"/>
                      </a:cubicBezTo>
                      <a:cubicBezTo>
                        <a:pt x="288763" y="646453"/>
                        <a:pt x="288038" y="648993"/>
                        <a:pt x="286587" y="654071"/>
                      </a:cubicBezTo>
                      <a:cubicBezTo>
                        <a:pt x="285136" y="659150"/>
                        <a:pt x="286224" y="661690"/>
                        <a:pt x="289852" y="661690"/>
                      </a:cubicBezTo>
                      <a:cubicBezTo>
                        <a:pt x="293479" y="661690"/>
                        <a:pt x="301097" y="656611"/>
                        <a:pt x="312706" y="646453"/>
                      </a:cubicBezTo>
                      <a:cubicBezTo>
                        <a:pt x="324315" y="637747"/>
                        <a:pt x="335198" y="629040"/>
                        <a:pt x="345355" y="620334"/>
                      </a:cubicBezTo>
                      <a:cubicBezTo>
                        <a:pt x="354062" y="614530"/>
                        <a:pt x="363494" y="606549"/>
                        <a:pt x="373651" y="596391"/>
                      </a:cubicBezTo>
                      <a:cubicBezTo>
                        <a:pt x="382358" y="587685"/>
                        <a:pt x="386711" y="583332"/>
                        <a:pt x="386711" y="583332"/>
                      </a:cubicBezTo>
                      <a:cubicBezTo>
                        <a:pt x="386348" y="582969"/>
                        <a:pt x="385577" y="582878"/>
                        <a:pt x="384398" y="583059"/>
                      </a:cubicBezTo>
                      <a:close/>
                      <a:moveTo>
                        <a:pt x="493365" y="315608"/>
                      </a:moveTo>
                      <a:cubicBezTo>
                        <a:pt x="491914" y="315608"/>
                        <a:pt x="486472" y="317422"/>
                        <a:pt x="477040" y="321050"/>
                      </a:cubicBezTo>
                      <a:cubicBezTo>
                        <a:pt x="467608" y="324678"/>
                        <a:pt x="458176" y="331570"/>
                        <a:pt x="448744" y="341728"/>
                      </a:cubicBezTo>
                      <a:cubicBezTo>
                        <a:pt x="439312" y="351885"/>
                        <a:pt x="432420" y="359866"/>
                        <a:pt x="428066" y="365670"/>
                      </a:cubicBezTo>
                      <a:cubicBezTo>
                        <a:pt x="423713" y="371475"/>
                        <a:pt x="416458" y="379456"/>
                        <a:pt x="406300" y="389613"/>
                      </a:cubicBezTo>
                      <a:cubicBezTo>
                        <a:pt x="396143" y="399771"/>
                        <a:pt x="386711" y="408477"/>
                        <a:pt x="378004" y="415732"/>
                      </a:cubicBezTo>
                      <a:cubicBezTo>
                        <a:pt x="369298" y="422988"/>
                        <a:pt x="361317" y="429518"/>
                        <a:pt x="354062" y="435322"/>
                      </a:cubicBezTo>
                      <a:cubicBezTo>
                        <a:pt x="346806" y="442577"/>
                        <a:pt x="340639" y="449833"/>
                        <a:pt x="335560" y="457088"/>
                      </a:cubicBezTo>
                      <a:cubicBezTo>
                        <a:pt x="330482" y="464343"/>
                        <a:pt x="325403" y="472687"/>
                        <a:pt x="320324" y="482119"/>
                      </a:cubicBezTo>
                      <a:cubicBezTo>
                        <a:pt x="315245" y="491551"/>
                        <a:pt x="313069" y="496993"/>
                        <a:pt x="313794" y="498444"/>
                      </a:cubicBezTo>
                      <a:cubicBezTo>
                        <a:pt x="314520" y="499895"/>
                        <a:pt x="322138" y="496267"/>
                        <a:pt x="336649" y="487561"/>
                      </a:cubicBezTo>
                      <a:cubicBezTo>
                        <a:pt x="358415" y="475952"/>
                        <a:pt x="370749" y="469422"/>
                        <a:pt x="373651" y="467971"/>
                      </a:cubicBezTo>
                      <a:cubicBezTo>
                        <a:pt x="379455" y="465069"/>
                        <a:pt x="394692" y="457088"/>
                        <a:pt x="419360" y="444028"/>
                      </a:cubicBezTo>
                      <a:cubicBezTo>
                        <a:pt x="441126" y="433871"/>
                        <a:pt x="458539" y="427341"/>
                        <a:pt x="471599" y="424439"/>
                      </a:cubicBezTo>
                      <a:cubicBezTo>
                        <a:pt x="484658" y="420086"/>
                        <a:pt x="492639" y="418635"/>
                        <a:pt x="495541" y="420086"/>
                      </a:cubicBezTo>
                      <a:cubicBezTo>
                        <a:pt x="498444" y="421537"/>
                        <a:pt x="501346" y="425890"/>
                        <a:pt x="504248" y="433145"/>
                      </a:cubicBezTo>
                      <a:cubicBezTo>
                        <a:pt x="505699" y="440401"/>
                        <a:pt x="504248" y="446205"/>
                        <a:pt x="499895" y="450558"/>
                      </a:cubicBezTo>
                      <a:cubicBezTo>
                        <a:pt x="492639" y="454912"/>
                        <a:pt x="486835" y="459265"/>
                        <a:pt x="482482" y="463618"/>
                      </a:cubicBezTo>
                      <a:cubicBezTo>
                        <a:pt x="476677" y="469422"/>
                        <a:pt x="465794" y="478129"/>
                        <a:pt x="449833" y="489737"/>
                      </a:cubicBezTo>
                      <a:cubicBezTo>
                        <a:pt x="435322" y="499895"/>
                        <a:pt x="423713" y="507150"/>
                        <a:pt x="415007" y="511503"/>
                      </a:cubicBezTo>
                      <a:cubicBezTo>
                        <a:pt x="407751" y="514406"/>
                        <a:pt x="402673" y="517308"/>
                        <a:pt x="399771" y="520210"/>
                      </a:cubicBezTo>
                      <a:cubicBezTo>
                        <a:pt x="398319" y="523112"/>
                        <a:pt x="396506" y="524563"/>
                        <a:pt x="394329" y="524563"/>
                      </a:cubicBezTo>
                      <a:cubicBezTo>
                        <a:pt x="392152" y="524563"/>
                        <a:pt x="392152" y="523112"/>
                        <a:pt x="394329" y="520210"/>
                      </a:cubicBezTo>
                      <a:cubicBezTo>
                        <a:pt x="396506" y="517308"/>
                        <a:pt x="403035" y="512229"/>
                        <a:pt x="413918" y="504974"/>
                      </a:cubicBezTo>
                      <a:cubicBezTo>
                        <a:pt x="424802" y="497718"/>
                        <a:pt x="433145" y="490826"/>
                        <a:pt x="438950" y="484296"/>
                      </a:cubicBezTo>
                      <a:cubicBezTo>
                        <a:pt x="444754" y="477766"/>
                        <a:pt x="447293" y="474138"/>
                        <a:pt x="446568" y="473413"/>
                      </a:cubicBezTo>
                      <a:cubicBezTo>
                        <a:pt x="445842" y="472687"/>
                        <a:pt x="438950" y="475227"/>
                        <a:pt x="425890" y="481031"/>
                      </a:cubicBezTo>
                      <a:cubicBezTo>
                        <a:pt x="411379" y="489737"/>
                        <a:pt x="399045" y="496993"/>
                        <a:pt x="388887" y="502797"/>
                      </a:cubicBezTo>
                      <a:cubicBezTo>
                        <a:pt x="380181" y="508601"/>
                        <a:pt x="370749" y="514406"/>
                        <a:pt x="360592" y="520210"/>
                      </a:cubicBezTo>
                      <a:cubicBezTo>
                        <a:pt x="356238" y="523112"/>
                        <a:pt x="347532" y="528191"/>
                        <a:pt x="334472" y="535446"/>
                      </a:cubicBezTo>
                      <a:cubicBezTo>
                        <a:pt x="324315" y="541250"/>
                        <a:pt x="315608" y="545604"/>
                        <a:pt x="308353" y="548506"/>
                      </a:cubicBezTo>
                      <a:cubicBezTo>
                        <a:pt x="301097" y="551408"/>
                        <a:pt x="296744" y="554310"/>
                        <a:pt x="295293" y="557212"/>
                      </a:cubicBezTo>
                      <a:cubicBezTo>
                        <a:pt x="295293" y="560114"/>
                        <a:pt x="294568" y="568821"/>
                        <a:pt x="293117" y="583332"/>
                      </a:cubicBezTo>
                      <a:lnTo>
                        <a:pt x="290940" y="605098"/>
                      </a:lnTo>
                      <a:lnTo>
                        <a:pt x="295293" y="598568"/>
                      </a:lnTo>
                      <a:cubicBezTo>
                        <a:pt x="299646" y="595666"/>
                        <a:pt x="302549" y="590950"/>
                        <a:pt x="304000" y="584420"/>
                      </a:cubicBezTo>
                      <a:cubicBezTo>
                        <a:pt x="305451" y="577890"/>
                        <a:pt x="308353" y="574988"/>
                        <a:pt x="312706" y="575713"/>
                      </a:cubicBezTo>
                      <a:cubicBezTo>
                        <a:pt x="317059" y="576439"/>
                        <a:pt x="322138" y="575351"/>
                        <a:pt x="327942" y="572449"/>
                      </a:cubicBezTo>
                      <a:lnTo>
                        <a:pt x="330119" y="574625"/>
                      </a:lnTo>
                      <a:cubicBezTo>
                        <a:pt x="328668" y="578978"/>
                        <a:pt x="327942" y="581518"/>
                        <a:pt x="327942" y="582243"/>
                      </a:cubicBezTo>
                      <a:cubicBezTo>
                        <a:pt x="327942" y="582969"/>
                        <a:pt x="330119" y="582606"/>
                        <a:pt x="334472" y="581155"/>
                      </a:cubicBezTo>
                      <a:cubicBezTo>
                        <a:pt x="335923" y="581155"/>
                        <a:pt x="339551" y="580429"/>
                        <a:pt x="345355" y="578978"/>
                      </a:cubicBezTo>
                      <a:cubicBezTo>
                        <a:pt x="346806" y="577527"/>
                        <a:pt x="355513" y="573900"/>
                        <a:pt x="371475" y="568095"/>
                      </a:cubicBezTo>
                      <a:cubicBezTo>
                        <a:pt x="385985" y="562291"/>
                        <a:pt x="396868" y="557938"/>
                        <a:pt x="404124" y="555036"/>
                      </a:cubicBezTo>
                      <a:cubicBezTo>
                        <a:pt x="412830" y="552133"/>
                        <a:pt x="418635" y="547055"/>
                        <a:pt x="421537" y="539799"/>
                      </a:cubicBezTo>
                      <a:cubicBezTo>
                        <a:pt x="424439" y="532544"/>
                        <a:pt x="428792" y="529279"/>
                        <a:pt x="434596" y="530005"/>
                      </a:cubicBezTo>
                      <a:cubicBezTo>
                        <a:pt x="440401" y="530730"/>
                        <a:pt x="444028" y="530367"/>
                        <a:pt x="445479" y="528916"/>
                      </a:cubicBezTo>
                      <a:cubicBezTo>
                        <a:pt x="446930" y="527465"/>
                        <a:pt x="454911" y="526740"/>
                        <a:pt x="469422" y="526740"/>
                      </a:cubicBezTo>
                      <a:cubicBezTo>
                        <a:pt x="483933" y="528191"/>
                        <a:pt x="492639" y="529642"/>
                        <a:pt x="495541" y="531093"/>
                      </a:cubicBezTo>
                      <a:cubicBezTo>
                        <a:pt x="498444" y="532544"/>
                        <a:pt x="499895" y="536172"/>
                        <a:pt x="499895" y="541976"/>
                      </a:cubicBezTo>
                      <a:cubicBezTo>
                        <a:pt x="499895" y="547780"/>
                        <a:pt x="499169" y="551045"/>
                        <a:pt x="497718" y="551771"/>
                      </a:cubicBezTo>
                      <a:cubicBezTo>
                        <a:pt x="496267" y="552496"/>
                        <a:pt x="495541" y="554673"/>
                        <a:pt x="495541" y="558301"/>
                      </a:cubicBezTo>
                      <a:cubicBezTo>
                        <a:pt x="495541" y="561928"/>
                        <a:pt x="491188" y="565193"/>
                        <a:pt x="482482" y="568095"/>
                      </a:cubicBezTo>
                      <a:cubicBezTo>
                        <a:pt x="473775" y="570997"/>
                        <a:pt x="465069" y="573900"/>
                        <a:pt x="456362" y="576802"/>
                      </a:cubicBezTo>
                      <a:cubicBezTo>
                        <a:pt x="447656" y="579704"/>
                        <a:pt x="438950" y="584057"/>
                        <a:pt x="430243" y="589861"/>
                      </a:cubicBezTo>
                      <a:cubicBezTo>
                        <a:pt x="422988" y="594215"/>
                        <a:pt x="412105" y="600744"/>
                        <a:pt x="397594" y="609451"/>
                      </a:cubicBezTo>
                      <a:cubicBezTo>
                        <a:pt x="394692" y="612353"/>
                        <a:pt x="390701" y="615618"/>
                        <a:pt x="385623" y="619246"/>
                      </a:cubicBezTo>
                      <a:cubicBezTo>
                        <a:pt x="380544" y="622873"/>
                        <a:pt x="377279" y="624687"/>
                        <a:pt x="375828" y="624687"/>
                      </a:cubicBezTo>
                      <a:cubicBezTo>
                        <a:pt x="375828" y="624687"/>
                        <a:pt x="367847" y="629766"/>
                        <a:pt x="351885" y="639923"/>
                      </a:cubicBezTo>
                      <a:cubicBezTo>
                        <a:pt x="340276" y="648630"/>
                        <a:pt x="333021" y="654434"/>
                        <a:pt x="330119" y="657336"/>
                      </a:cubicBezTo>
                      <a:cubicBezTo>
                        <a:pt x="327217" y="660239"/>
                        <a:pt x="327217" y="661690"/>
                        <a:pt x="330119" y="661690"/>
                      </a:cubicBezTo>
                      <a:cubicBezTo>
                        <a:pt x="333021" y="661690"/>
                        <a:pt x="343904" y="658062"/>
                        <a:pt x="362768" y="650807"/>
                      </a:cubicBezTo>
                      <a:cubicBezTo>
                        <a:pt x="378730" y="645002"/>
                        <a:pt x="392515" y="639923"/>
                        <a:pt x="404124" y="635570"/>
                      </a:cubicBezTo>
                      <a:cubicBezTo>
                        <a:pt x="412830" y="631217"/>
                        <a:pt x="422988" y="626864"/>
                        <a:pt x="434596" y="622511"/>
                      </a:cubicBezTo>
                      <a:cubicBezTo>
                        <a:pt x="444754" y="618157"/>
                        <a:pt x="459265" y="613079"/>
                        <a:pt x="478129" y="607274"/>
                      </a:cubicBezTo>
                      <a:lnTo>
                        <a:pt x="508601" y="596391"/>
                      </a:lnTo>
                      <a:lnTo>
                        <a:pt x="510778" y="565919"/>
                      </a:lnTo>
                      <a:cubicBezTo>
                        <a:pt x="512229" y="542701"/>
                        <a:pt x="512229" y="505699"/>
                        <a:pt x="510778" y="454912"/>
                      </a:cubicBezTo>
                      <a:cubicBezTo>
                        <a:pt x="509327" y="401222"/>
                        <a:pt x="506424" y="364945"/>
                        <a:pt x="502071" y="346081"/>
                      </a:cubicBezTo>
                      <a:cubicBezTo>
                        <a:pt x="499169" y="327217"/>
                        <a:pt x="496267" y="317059"/>
                        <a:pt x="493365" y="315608"/>
                      </a:cubicBezTo>
                      <a:close/>
                      <a:moveTo>
                        <a:pt x="393241" y="0"/>
                      </a:moveTo>
                      <a:cubicBezTo>
                        <a:pt x="404849" y="0"/>
                        <a:pt x="420086" y="725"/>
                        <a:pt x="438950" y="2176"/>
                      </a:cubicBezTo>
                      <a:cubicBezTo>
                        <a:pt x="456362" y="3627"/>
                        <a:pt x="470148" y="6530"/>
                        <a:pt x="480305" y="10883"/>
                      </a:cubicBezTo>
                      <a:cubicBezTo>
                        <a:pt x="490463" y="15236"/>
                        <a:pt x="495541" y="19589"/>
                        <a:pt x="495541" y="23942"/>
                      </a:cubicBezTo>
                      <a:cubicBezTo>
                        <a:pt x="495541" y="26845"/>
                        <a:pt x="496992" y="32649"/>
                        <a:pt x="499895" y="41355"/>
                      </a:cubicBezTo>
                      <a:cubicBezTo>
                        <a:pt x="504248" y="50062"/>
                        <a:pt x="507150" y="58043"/>
                        <a:pt x="508601" y="65298"/>
                      </a:cubicBezTo>
                      <a:cubicBezTo>
                        <a:pt x="508601" y="72553"/>
                        <a:pt x="507150" y="78358"/>
                        <a:pt x="504248" y="82711"/>
                      </a:cubicBezTo>
                      <a:cubicBezTo>
                        <a:pt x="499895" y="87064"/>
                        <a:pt x="494816" y="95045"/>
                        <a:pt x="489012" y="106654"/>
                      </a:cubicBezTo>
                      <a:cubicBezTo>
                        <a:pt x="484658" y="116811"/>
                        <a:pt x="478129" y="129145"/>
                        <a:pt x="469422" y="143656"/>
                      </a:cubicBezTo>
                      <a:cubicBezTo>
                        <a:pt x="462167" y="156716"/>
                        <a:pt x="458539" y="163971"/>
                        <a:pt x="458539" y="165422"/>
                      </a:cubicBezTo>
                      <a:cubicBezTo>
                        <a:pt x="458539" y="165422"/>
                        <a:pt x="460716" y="165059"/>
                        <a:pt x="465069" y="164334"/>
                      </a:cubicBezTo>
                      <a:cubicBezTo>
                        <a:pt x="469422" y="163608"/>
                        <a:pt x="475226" y="161794"/>
                        <a:pt x="482482" y="158892"/>
                      </a:cubicBezTo>
                      <a:cubicBezTo>
                        <a:pt x="489737" y="155990"/>
                        <a:pt x="497718" y="153088"/>
                        <a:pt x="506424" y="150186"/>
                      </a:cubicBezTo>
                      <a:cubicBezTo>
                        <a:pt x="538348" y="138577"/>
                        <a:pt x="557212" y="132047"/>
                        <a:pt x="563016" y="130596"/>
                      </a:cubicBezTo>
                      <a:cubicBezTo>
                        <a:pt x="570272" y="129145"/>
                        <a:pt x="576076" y="126243"/>
                        <a:pt x="580429" y="121890"/>
                      </a:cubicBezTo>
                      <a:cubicBezTo>
                        <a:pt x="586234" y="117537"/>
                        <a:pt x="592038" y="114635"/>
                        <a:pt x="597842" y="113184"/>
                      </a:cubicBezTo>
                      <a:cubicBezTo>
                        <a:pt x="603646" y="111732"/>
                        <a:pt x="616706" y="111007"/>
                        <a:pt x="637021" y="111007"/>
                      </a:cubicBezTo>
                      <a:cubicBezTo>
                        <a:pt x="657336" y="112458"/>
                        <a:pt x="671484" y="114272"/>
                        <a:pt x="679465" y="116448"/>
                      </a:cubicBezTo>
                      <a:cubicBezTo>
                        <a:pt x="687446" y="118625"/>
                        <a:pt x="693250" y="121890"/>
                        <a:pt x="696878" y="126243"/>
                      </a:cubicBezTo>
                      <a:cubicBezTo>
                        <a:pt x="700506" y="130596"/>
                        <a:pt x="703045" y="134950"/>
                        <a:pt x="704496" y="139303"/>
                      </a:cubicBezTo>
                      <a:cubicBezTo>
                        <a:pt x="705947" y="143656"/>
                        <a:pt x="709575" y="145833"/>
                        <a:pt x="715379" y="145833"/>
                      </a:cubicBezTo>
                      <a:lnTo>
                        <a:pt x="719732" y="148009"/>
                      </a:lnTo>
                      <a:cubicBezTo>
                        <a:pt x="718281" y="149460"/>
                        <a:pt x="714654" y="150911"/>
                        <a:pt x="708849" y="152363"/>
                      </a:cubicBezTo>
                      <a:cubicBezTo>
                        <a:pt x="705947" y="152363"/>
                        <a:pt x="703771" y="153088"/>
                        <a:pt x="702319" y="154539"/>
                      </a:cubicBezTo>
                      <a:cubicBezTo>
                        <a:pt x="700868" y="155990"/>
                        <a:pt x="700143" y="157441"/>
                        <a:pt x="700143" y="158892"/>
                      </a:cubicBezTo>
                      <a:cubicBezTo>
                        <a:pt x="701594" y="161794"/>
                        <a:pt x="701594" y="164697"/>
                        <a:pt x="700143" y="167599"/>
                      </a:cubicBezTo>
                      <a:cubicBezTo>
                        <a:pt x="698692" y="169050"/>
                        <a:pt x="698329" y="170501"/>
                        <a:pt x="699055" y="171952"/>
                      </a:cubicBezTo>
                      <a:cubicBezTo>
                        <a:pt x="699780" y="173403"/>
                        <a:pt x="703771" y="174854"/>
                        <a:pt x="711026" y="176305"/>
                      </a:cubicBezTo>
                      <a:cubicBezTo>
                        <a:pt x="719732" y="177756"/>
                        <a:pt x="727713" y="178482"/>
                        <a:pt x="734969" y="178482"/>
                      </a:cubicBezTo>
                      <a:cubicBezTo>
                        <a:pt x="742224" y="178482"/>
                        <a:pt x="745852" y="179207"/>
                        <a:pt x="745852" y="180658"/>
                      </a:cubicBezTo>
                      <a:cubicBezTo>
                        <a:pt x="745852" y="182110"/>
                        <a:pt x="743675" y="183561"/>
                        <a:pt x="739322" y="185012"/>
                      </a:cubicBezTo>
                      <a:cubicBezTo>
                        <a:pt x="734969" y="186463"/>
                        <a:pt x="729890" y="187914"/>
                        <a:pt x="724086" y="189365"/>
                      </a:cubicBezTo>
                      <a:cubicBezTo>
                        <a:pt x="719732" y="190816"/>
                        <a:pt x="715379" y="191542"/>
                        <a:pt x="711026" y="191542"/>
                      </a:cubicBezTo>
                      <a:cubicBezTo>
                        <a:pt x="706673" y="191542"/>
                        <a:pt x="703408" y="192993"/>
                        <a:pt x="701231" y="195895"/>
                      </a:cubicBezTo>
                      <a:cubicBezTo>
                        <a:pt x="699055" y="198797"/>
                        <a:pt x="696515" y="200248"/>
                        <a:pt x="693613" y="200248"/>
                      </a:cubicBezTo>
                      <a:cubicBezTo>
                        <a:pt x="690711" y="200248"/>
                        <a:pt x="687809" y="201336"/>
                        <a:pt x="684907" y="203513"/>
                      </a:cubicBezTo>
                      <a:cubicBezTo>
                        <a:pt x="682004" y="205689"/>
                        <a:pt x="668219" y="210405"/>
                        <a:pt x="643551" y="217661"/>
                      </a:cubicBezTo>
                      <a:cubicBezTo>
                        <a:pt x="620334" y="224916"/>
                        <a:pt x="605097" y="229995"/>
                        <a:pt x="597842" y="232897"/>
                      </a:cubicBezTo>
                      <a:cubicBezTo>
                        <a:pt x="583331" y="238701"/>
                        <a:pt x="573899" y="243055"/>
                        <a:pt x="569546" y="245957"/>
                      </a:cubicBezTo>
                      <a:cubicBezTo>
                        <a:pt x="556487" y="250310"/>
                        <a:pt x="545603" y="255389"/>
                        <a:pt x="536897" y="261193"/>
                      </a:cubicBezTo>
                      <a:cubicBezTo>
                        <a:pt x="535446" y="261193"/>
                        <a:pt x="532907" y="262281"/>
                        <a:pt x="529279" y="264458"/>
                      </a:cubicBezTo>
                      <a:cubicBezTo>
                        <a:pt x="525651" y="266635"/>
                        <a:pt x="522024" y="268811"/>
                        <a:pt x="518396" y="270988"/>
                      </a:cubicBezTo>
                      <a:cubicBezTo>
                        <a:pt x="514768" y="273164"/>
                        <a:pt x="511503" y="274978"/>
                        <a:pt x="508601" y="276429"/>
                      </a:cubicBezTo>
                      <a:cubicBezTo>
                        <a:pt x="496992" y="282234"/>
                        <a:pt x="491188" y="285499"/>
                        <a:pt x="491188" y="286224"/>
                      </a:cubicBezTo>
                      <a:cubicBezTo>
                        <a:pt x="491188" y="286950"/>
                        <a:pt x="495541" y="287312"/>
                        <a:pt x="504248" y="287312"/>
                      </a:cubicBezTo>
                      <a:cubicBezTo>
                        <a:pt x="512954" y="287312"/>
                        <a:pt x="520572" y="289852"/>
                        <a:pt x="527102" y="294931"/>
                      </a:cubicBezTo>
                      <a:cubicBezTo>
                        <a:pt x="533632" y="300009"/>
                        <a:pt x="539074" y="305451"/>
                        <a:pt x="543427" y="311255"/>
                      </a:cubicBezTo>
                      <a:cubicBezTo>
                        <a:pt x="547780" y="317059"/>
                        <a:pt x="551408" y="325766"/>
                        <a:pt x="554310" y="337374"/>
                      </a:cubicBezTo>
                      <a:cubicBezTo>
                        <a:pt x="555761" y="348983"/>
                        <a:pt x="557938" y="361317"/>
                        <a:pt x="560840" y="374377"/>
                      </a:cubicBezTo>
                      <a:cubicBezTo>
                        <a:pt x="565193" y="385985"/>
                        <a:pt x="567732" y="397957"/>
                        <a:pt x="568458" y="410291"/>
                      </a:cubicBezTo>
                      <a:cubicBezTo>
                        <a:pt x="569183" y="422625"/>
                        <a:pt x="571723" y="435322"/>
                        <a:pt x="576076" y="448382"/>
                      </a:cubicBezTo>
                      <a:cubicBezTo>
                        <a:pt x="578978" y="459990"/>
                        <a:pt x="583331" y="477403"/>
                        <a:pt x="589136" y="500620"/>
                      </a:cubicBezTo>
                      <a:cubicBezTo>
                        <a:pt x="589136" y="506425"/>
                        <a:pt x="589861" y="512954"/>
                        <a:pt x="591312" y="520210"/>
                      </a:cubicBezTo>
                      <a:cubicBezTo>
                        <a:pt x="592763" y="527465"/>
                        <a:pt x="594214" y="533632"/>
                        <a:pt x="595666" y="538711"/>
                      </a:cubicBezTo>
                      <a:cubicBezTo>
                        <a:pt x="597117" y="543790"/>
                        <a:pt x="597842" y="547055"/>
                        <a:pt x="597842" y="548506"/>
                      </a:cubicBezTo>
                      <a:cubicBezTo>
                        <a:pt x="600744" y="560114"/>
                        <a:pt x="602921" y="569546"/>
                        <a:pt x="604372" y="576802"/>
                      </a:cubicBezTo>
                      <a:cubicBezTo>
                        <a:pt x="605823" y="586959"/>
                        <a:pt x="606186" y="593126"/>
                        <a:pt x="605460" y="595303"/>
                      </a:cubicBezTo>
                      <a:cubicBezTo>
                        <a:pt x="604735" y="597480"/>
                        <a:pt x="605097" y="599293"/>
                        <a:pt x="606549" y="600744"/>
                      </a:cubicBezTo>
                      <a:cubicBezTo>
                        <a:pt x="608000" y="603647"/>
                        <a:pt x="609451" y="610176"/>
                        <a:pt x="610902" y="620334"/>
                      </a:cubicBezTo>
                      <a:cubicBezTo>
                        <a:pt x="613804" y="629040"/>
                        <a:pt x="615255" y="641375"/>
                        <a:pt x="615255" y="657336"/>
                      </a:cubicBezTo>
                      <a:cubicBezTo>
                        <a:pt x="616706" y="671847"/>
                        <a:pt x="617794" y="679465"/>
                        <a:pt x="618520" y="680191"/>
                      </a:cubicBezTo>
                      <a:cubicBezTo>
                        <a:pt x="619245" y="680916"/>
                        <a:pt x="628315" y="680554"/>
                        <a:pt x="645728" y="679102"/>
                      </a:cubicBezTo>
                      <a:cubicBezTo>
                        <a:pt x="668945" y="676200"/>
                        <a:pt x="683456" y="674024"/>
                        <a:pt x="689260" y="672573"/>
                      </a:cubicBezTo>
                      <a:cubicBezTo>
                        <a:pt x="699417" y="671122"/>
                        <a:pt x="716105" y="669670"/>
                        <a:pt x="739322" y="668219"/>
                      </a:cubicBezTo>
                      <a:cubicBezTo>
                        <a:pt x="763990" y="666768"/>
                        <a:pt x="777050" y="665317"/>
                        <a:pt x="778501" y="663866"/>
                      </a:cubicBezTo>
                      <a:cubicBezTo>
                        <a:pt x="781403" y="662415"/>
                        <a:pt x="785393" y="660964"/>
                        <a:pt x="790472" y="659513"/>
                      </a:cubicBezTo>
                      <a:cubicBezTo>
                        <a:pt x="795551" y="658062"/>
                        <a:pt x="803895" y="660239"/>
                        <a:pt x="815503" y="666043"/>
                      </a:cubicBezTo>
                      <a:cubicBezTo>
                        <a:pt x="827112" y="670396"/>
                        <a:pt x="840172" y="675475"/>
                        <a:pt x="854682" y="681279"/>
                      </a:cubicBezTo>
                      <a:cubicBezTo>
                        <a:pt x="869193" y="685632"/>
                        <a:pt x="877899" y="691437"/>
                        <a:pt x="880802" y="698692"/>
                      </a:cubicBezTo>
                      <a:cubicBezTo>
                        <a:pt x="883704" y="705947"/>
                        <a:pt x="886243" y="709575"/>
                        <a:pt x="888420" y="709575"/>
                      </a:cubicBezTo>
                      <a:cubicBezTo>
                        <a:pt x="890596" y="709575"/>
                        <a:pt x="891685" y="711752"/>
                        <a:pt x="891685" y="716105"/>
                      </a:cubicBezTo>
                      <a:cubicBezTo>
                        <a:pt x="890234" y="720458"/>
                        <a:pt x="890234" y="723723"/>
                        <a:pt x="891685" y="725900"/>
                      </a:cubicBezTo>
                      <a:cubicBezTo>
                        <a:pt x="893136" y="728076"/>
                        <a:pt x="896763" y="729890"/>
                        <a:pt x="902568" y="731341"/>
                      </a:cubicBezTo>
                      <a:cubicBezTo>
                        <a:pt x="908372" y="734243"/>
                        <a:pt x="913088" y="737145"/>
                        <a:pt x="916716" y="740048"/>
                      </a:cubicBezTo>
                      <a:cubicBezTo>
                        <a:pt x="920343" y="742950"/>
                        <a:pt x="922157" y="745126"/>
                        <a:pt x="922157" y="746577"/>
                      </a:cubicBezTo>
                      <a:cubicBezTo>
                        <a:pt x="922157" y="748028"/>
                        <a:pt x="920706" y="748754"/>
                        <a:pt x="917804" y="748754"/>
                      </a:cubicBezTo>
                      <a:cubicBezTo>
                        <a:pt x="914902" y="747303"/>
                        <a:pt x="911274" y="747303"/>
                        <a:pt x="906921" y="748754"/>
                      </a:cubicBezTo>
                      <a:cubicBezTo>
                        <a:pt x="902568" y="750205"/>
                        <a:pt x="898940" y="749480"/>
                        <a:pt x="896038" y="746577"/>
                      </a:cubicBezTo>
                      <a:cubicBezTo>
                        <a:pt x="893136" y="743675"/>
                        <a:pt x="888783" y="742224"/>
                        <a:pt x="882978" y="742224"/>
                      </a:cubicBezTo>
                      <a:cubicBezTo>
                        <a:pt x="878625" y="742224"/>
                        <a:pt x="875723" y="744401"/>
                        <a:pt x="874272" y="748754"/>
                      </a:cubicBezTo>
                      <a:cubicBezTo>
                        <a:pt x="872821" y="753107"/>
                        <a:pt x="867016" y="754558"/>
                        <a:pt x="856859" y="753107"/>
                      </a:cubicBezTo>
                      <a:cubicBezTo>
                        <a:pt x="846701" y="751656"/>
                        <a:pt x="841623" y="752019"/>
                        <a:pt x="841623" y="754196"/>
                      </a:cubicBezTo>
                      <a:cubicBezTo>
                        <a:pt x="841623" y="756372"/>
                        <a:pt x="836544" y="756735"/>
                        <a:pt x="826386" y="755284"/>
                      </a:cubicBezTo>
                      <a:cubicBezTo>
                        <a:pt x="816229" y="755284"/>
                        <a:pt x="807522" y="753833"/>
                        <a:pt x="800267" y="750931"/>
                      </a:cubicBezTo>
                      <a:cubicBezTo>
                        <a:pt x="790109" y="748028"/>
                        <a:pt x="784305" y="745852"/>
                        <a:pt x="782854" y="744401"/>
                      </a:cubicBezTo>
                      <a:cubicBezTo>
                        <a:pt x="778501" y="742950"/>
                        <a:pt x="773059" y="742224"/>
                        <a:pt x="766530" y="742224"/>
                      </a:cubicBezTo>
                      <a:cubicBezTo>
                        <a:pt x="760000" y="742224"/>
                        <a:pt x="754558" y="743675"/>
                        <a:pt x="750205" y="746577"/>
                      </a:cubicBezTo>
                      <a:cubicBezTo>
                        <a:pt x="745852" y="748028"/>
                        <a:pt x="740047" y="748754"/>
                        <a:pt x="732792" y="748754"/>
                      </a:cubicBezTo>
                      <a:cubicBezTo>
                        <a:pt x="726988" y="750205"/>
                        <a:pt x="720458" y="752382"/>
                        <a:pt x="713203" y="755284"/>
                      </a:cubicBezTo>
                      <a:cubicBezTo>
                        <a:pt x="710300" y="756735"/>
                        <a:pt x="705947" y="758912"/>
                        <a:pt x="700143" y="761814"/>
                      </a:cubicBezTo>
                      <a:cubicBezTo>
                        <a:pt x="694339" y="764716"/>
                        <a:pt x="690711" y="766892"/>
                        <a:pt x="689260" y="768344"/>
                      </a:cubicBezTo>
                      <a:cubicBezTo>
                        <a:pt x="680553" y="772697"/>
                        <a:pt x="675837" y="774148"/>
                        <a:pt x="675112" y="772697"/>
                      </a:cubicBezTo>
                      <a:cubicBezTo>
                        <a:pt x="674386" y="771246"/>
                        <a:pt x="673661" y="767981"/>
                        <a:pt x="672935" y="762902"/>
                      </a:cubicBezTo>
                      <a:cubicBezTo>
                        <a:pt x="672210" y="757823"/>
                        <a:pt x="674749" y="753470"/>
                        <a:pt x="680553" y="749842"/>
                      </a:cubicBezTo>
                      <a:cubicBezTo>
                        <a:pt x="686358" y="746215"/>
                        <a:pt x="687446" y="744038"/>
                        <a:pt x="683818" y="743313"/>
                      </a:cubicBezTo>
                      <a:cubicBezTo>
                        <a:pt x="680191" y="742587"/>
                        <a:pt x="675475" y="742950"/>
                        <a:pt x="669670" y="744401"/>
                      </a:cubicBezTo>
                      <a:cubicBezTo>
                        <a:pt x="663866" y="747303"/>
                        <a:pt x="654434" y="749480"/>
                        <a:pt x="641374" y="750931"/>
                      </a:cubicBezTo>
                      <a:cubicBezTo>
                        <a:pt x="628315" y="753833"/>
                        <a:pt x="620697" y="755647"/>
                        <a:pt x="618520" y="756372"/>
                      </a:cubicBezTo>
                      <a:cubicBezTo>
                        <a:pt x="616343" y="757098"/>
                        <a:pt x="614892" y="760000"/>
                        <a:pt x="614167" y="765079"/>
                      </a:cubicBezTo>
                      <a:cubicBezTo>
                        <a:pt x="613441" y="770157"/>
                        <a:pt x="617432" y="774873"/>
                        <a:pt x="626138" y="779227"/>
                      </a:cubicBezTo>
                      <a:cubicBezTo>
                        <a:pt x="634845" y="783580"/>
                        <a:pt x="639923" y="787208"/>
                        <a:pt x="641374" y="790110"/>
                      </a:cubicBezTo>
                      <a:cubicBezTo>
                        <a:pt x="642825" y="793012"/>
                        <a:pt x="645728" y="795914"/>
                        <a:pt x="650081" y="798816"/>
                      </a:cubicBezTo>
                      <a:cubicBezTo>
                        <a:pt x="654434" y="801718"/>
                        <a:pt x="659513" y="806797"/>
                        <a:pt x="665317" y="814052"/>
                      </a:cubicBezTo>
                      <a:cubicBezTo>
                        <a:pt x="671121" y="821308"/>
                        <a:pt x="675475" y="827112"/>
                        <a:pt x="678377" y="831465"/>
                      </a:cubicBezTo>
                      <a:cubicBezTo>
                        <a:pt x="681279" y="835819"/>
                        <a:pt x="682730" y="840172"/>
                        <a:pt x="682730" y="844525"/>
                      </a:cubicBezTo>
                      <a:cubicBezTo>
                        <a:pt x="682730" y="848878"/>
                        <a:pt x="685632" y="856134"/>
                        <a:pt x="691436" y="866291"/>
                      </a:cubicBezTo>
                      <a:cubicBezTo>
                        <a:pt x="695790" y="877900"/>
                        <a:pt x="697966" y="886243"/>
                        <a:pt x="697966" y="891322"/>
                      </a:cubicBezTo>
                      <a:cubicBezTo>
                        <a:pt x="697966" y="896401"/>
                        <a:pt x="699417" y="899303"/>
                        <a:pt x="702319" y="900029"/>
                      </a:cubicBezTo>
                      <a:cubicBezTo>
                        <a:pt x="705222" y="900754"/>
                        <a:pt x="705222" y="902568"/>
                        <a:pt x="702319" y="905470"/>
                      </a:cubicBezTo>
                      <a:cubicBezTo>
                        <a:pt x="699417" y="908372"/>
                        <a:pt x="697966" y="908372"/>
                        <a:pt x="697966" y="905470"/>
                      </a:cubicBezTo>
                      <a:cubicBezTo>
                        <a:pt x="697966" y="902568"/>
                        <a:pt x="695790" y="903293"/>
                        <a:pt x="691436" y="907647"/>
                      </a:cubicBezTo>
                      <a:cubicBezTo>
                        <a:pt x="687083" y="912000"/>
                        <a:pt x="684907" y="915265"/>
                        <a:pt x="684907" y="917441"/>
                      </a:cubicBezTo>
                      <a:cubicBezTo>
                        <a:pt x="684907" y="919618"/>
                        <a:pt x="680553" y="924334"/>
                        <a:pt x="671847" y="931589"/>
                      </a:cubicBezTo>
                      <a:cubicBezTo>
                        <a:pt x="666043" y="937394"/>
                        <a:pt x="657336" y="944649"/>
                        <a:pt x="645728" y="953356"/>
                      </a:cubicBezTo>
                      <a:cubicBezTo>
                        <a:pt x="637021" y="962062"/>
                        <a:pt x="631580" y="966415"/>
                        <a:pt x="629403" y="966415"/>
                      </a:cubicBezTo>
                      <a:cubicBezTo>
                        <a:pt x="627226" y="966415"/>
                        <a:pt x="625775" y="967504"/>
                        <a:pt x="625050" y="969680"/>
                      </a:cubicBezTo>
                      <a:cubicBezTo>
                        <a:pt x="624324" y="971857"/>
                        <a:pt x="621059" y="974396"/>
                        <a:pt x="615255" y="977298"/>
                      </a:cubicBezTo>
                      <a:lnTo>
                        <a:pt x="606549" y="983828"/>
                      </a:lnTo>
                      <a:lnTo>
                        <a:pt x="606549" y="977298"/>
                      </a:lnTo>
                      <a:cubicBezTo>
                        <a:pt x="606549" y="971494"/>
                        <a:pt x="607637" y="968229"/>
                        <a:pt x="609813" y="967504"/>
                      </a:cubicBezTo>
                      <a:cubicBezTo>
                        <a:pt x="611990" y="966778"/>
                        <a:pt x="613078" y="963513"/>
                        <a:pt x="613078" y="957709"/>
                      </a:cubicBezTo>
                      <a:cubicBezTo>
                        <a:pt x="613078" y="951904"/>
                        <a:pt x="611627" y="947551"/>
                        <a:pt x="608725" y="944649"/>
                      </a:cubicBezTo>
                      <a:cubicBezTo>
                        <a:pt x="608725" y="941747"/>
                        <a:pt x="604735" y="939933"/>
                        <a:pt x="596754" y="939208"/>
                      </a:cubicBezTo>
                      <a:cubicBezTo>
                        <a:pt x="588773" y="938482"/>
                        <a:pt x="581880" y="940296"/>
                        <a:pt x="576076" y="944649"/>
                      </a:cubicBezTo>
                      <a:cubicBezTo>
                        <a:pt x="571723" y="947551"/>
                        <a:pt x="568821" y="949002"/>
                        <a:pt x="567370" y="949002"/>
                      </a:cubicBezTo>
                      <a:cubicBezTo>
                        <a:pt x="565918" y="949002"/>
                        <a:pt x="565918" y="947551"/>
                        <a:pt x="567370" y="944649"/>
                      </a:cubicBezTo>
                      <a:cubicBezTo>
                        <a:pt x="568821" y="941747"/>
                        <a:pt x="568458" y="940296"/>
                        <a:pt x="566281" y="940296"/>
                      </a:cubicBezTo>
                      <a:cubicBezTo>
                        <a:pt x="564105" y="940296"/>
                        <a:pt x="560840" y="941747"/>
                        <a:pt x="556487" y="944649"/>
                      </a:cubicBezTo>
                      <a:cubicBezTo>
                        <a:pt x="552133" y="946100"/>
                        <a:pt x="539799" y="949728"/>
                        <a:pt x="519484" y="955532"/>
                      </a:cubicBezTo>
                      <a:cubicBezTo>
                        <a:pt x="499169" y="962788"/>
                        <a:pt x="488286" y="967141"/>
                        <a:pt x="486835" y="968592"/>
                      </a:cubicBezTo>
                      <a:cubicBezTo>
                        <a:pt x="482482" y="971494"/>
                        <a:pt x="478854" y="972219"/>
                        <a:pt x="475952" y="970768"/>
                      </a:cubicBezTo>
                      <a:cubicBezTo>
                        <a:pt x="473050" y="969317"/>
                        <a:pt x="469059" y="970406"/>
                        <a:pt x="463981" y="974033"/>
                      </a:cubicBezTo>
                      <a:cubicBezTo>
                        <a:pt x="458902" y="977661"/>
                        <a:pt x="449470" y="979838"/>
                        <a:pt x="435685" y="980563"/>
                      </a:cubicBezTo>
                      <a:cubicBezTo>
                        <a:pt x="421899" y="981289"/>
                        <a:pt x="415007" y="980926"/>
                        <a:pt x="415007" y="979475"/>
                      </a:cubicBezTo>
                      <a:cubicBezTo>
                        <a:pt x="415007" y="978024"/>
                        <a:pt x="417909" y="976573"/>
                        <a:pt x="423713" y="975122"/>
                      </a:cubicBezTo>
                      <a:cubicBezTo>
                        <a:pt x="432420" y="972219"/>
                        <a:pt x="438950" y="968592"/>
                        <a:pt x="443303" y="964239"/>
                      </a:cubicBezTo>
                      <a:cubicBezTo>
                        <a:pt x="449107" y="961336"/>
                        <a:pt x="454911" y="955532"/>
                        <a:pt x="460716" y="946826"/>
                      </a:cubicBezTo>
                      <a:cubicBezTo>
                        <a:pt x="465069" y="939570"/>
                        <a:pt x="471599" y="931589"/>
                        <a:pt x="480305" y="922883"/>
                      </a:cubicBezTo>
                      <a:cubicBezTo>
                        <a:pt x="486109" y="917079"/>
                        <a:pt x="493002" y="908735"/>
                        <a:pt x="500983" y="897852"/>
                      </a:cubicBezTo>
                      <a:cubicBezTo>
                        <a:pt x="508964" y="886969"/>
                        <a:pt x="515131" y="875723"/>
                        <a:pt x="519484" y="864114"/>
                      </a:cubicBezTo>
                      <a:cubicBezTo>
                        <a:pt x="523837" y="852506"/>
                        <a:pt x="526014" y="843437"/>
                        <a:pt x="526014" y="836907"/>
                      </a:cubicBezTo>
                      <a:cubicBezTo>
                        <a:pt x="526014" y="830377"/>
                        <a:pt x="523837" y="826387"/>
                        <a:pt x="519484" y="824935"/>
                      </a:cubicBezTo>
                      <a:cubicBezTo>
                        <a:pt x="515131" y="823484"/>
                        <a:pt x="512592" y="820945"/>
                        <a:pt x="511866" y="817317"/>
                      </a:cubicBezTo>
                      <a:cubicBezTo>
                        <a:pt x="511140" y="813690"/>
                        <a:pt x="505699" y="810425"/>
                        <a:pt x="495541" y="807523"/>
                      </a:cubicBezTo>
                      <a:cubicBezTo>
                        <a:pt x="485384" y="806071"/>
                        <a:pt x="476677" y="802444"/>
                        <a:pt x="469422" y="796640"/>
                      </a:cubicBezTo>
                      <a:cubicBezTo>
                        <a:pt x="463618" y="792286"/>
                        <a:pt x="456362" y="790110"/>
                        <a:pt x="447656" y="790110"/>
                      </a:cubicBezTo>
                      <a:cubicBezTo>
                        <a:pt x="440401" y="790110"/>
                        <a:pt x="425164" y="792286"/>
                        <a:pt x="401947" y="796640"/>
                      </a:cubicBezTo>
                      <a:cubicBezTo>
                        <a:pt x="396143" y="798091"/>
                        <a:pt x="384171" y="801356"/>
                        <a:pt x="366033" y="806434"/>
                      </a:cubicBezTo>
                      <a:cubicBezTo>
                        <a:pt x="347895" y="811513"/>
                        <a:pt x="336649" y="814052"/>
                        <a:pt x="332296" y="814052"/>
                      </a:cubicBezTo>
                      <a:cubicBezTo>
                        <a:pt x="306176" y="821308"/>
                        <a:pt x="285861" y="827112"/>
                        <a:pt x="271350" y="831465"/>
                      </a:cubicBezTo>
                      <a:cubicBezTo>
                        <a:pt x="253938" y="835819"/>
                        <a:pt x="239427" y="839446"/>
                        <a:pt x="227818" y="842348"/>
                      </a:cubicBezTo>
                      <a:cubicBezTo>
                        <a:pt x="213307" y="845250"/>
                        <a:pt x="205327" y="847427"/>
                        <a:pt x="203876" y="848878"/>
                      </a:cubicBezTo>
                      <a:lnTo>
                        <a:pt x="212582" y="855408"/>
                      </a:lnTo>
                      <a:cubicBezTo>
                        <a:pt x="215484" y="855408"/>
                        <a:pt x="219837" y="856134"/>
                        <a:pt x="225642" y="857585"/>
                      </a:cubicBezTo>
                      <a:cubicBezTo>
                        <a:pt x="231446" y="859036"/>
                        <a:pt x="235799" y="860487"/>
                        <a:pt x="238701" y="861938"/>
                      </a:cubicBezTo>
                      <a:cubicBezTo>
                        <a:pt x="247408" y="863389"/>
                        <a:pt x="259742" y="866291"/>
                        <a:pt x="275704" y="870644"/>
                      </a:cubicBezTo>
                      <a:cubicBezTo>
                        <a:pt x="291665" y="873546"/>
                        <a:pt x="302186" y="876449"/>
                        <a:pt x="307265" y="879351"/>
                      </a:cubicBezTo>
                      <a:cubicBezTo>
                        <a:pt x="312343" y="882253"/>
                        <a:pt x="318148" y="884792"/>
                        <a:pt x="324677" y="886969"/>
                      </a:cubicBezTo>
                      <a:cubicBezTo>
                        <a:pt x="331207" y="889145"/>
                        <a:pt x="339551" y="888783"/>
                        <a:pt x="349708" y="885881"/>
                      </a:cubicBezTo>
                      <a:cubicBezTo>
                        <a:pt x="359866" y="881527"/>
                        <a:pt x="368572" y="875723"/>
                        <a:pt x="375828" y="868468"/>
                      </a:cubicBezTo>
                      <a:cubicBezTo>
                        <a:pt x="383083" y="861212"/>
                        <a:pt x="387074" y="857947"/>
                        <a:pt x="387799" y="858673"/>
                      </a:cubicBezTo>
                      <a:cubicBezTo>
                        <a:pt x="388525" y="859398"/>
                        <a:pt x="388162" y="861212"/>
                        <a:pt x="386711" y="864114"/>
                      </a:cubicBezTo>
                      <a:cubicBezTo>
                        <a:pt x="385260" y="867017"/>
                        <a:pt x="384534" y="872095"/>
                        <a:pt x="384534" y="879351"/>
                      </a:cubicBezTo>
                      <a:cubicBezTo>
                        <a:pt x="385985" y="886606"/>
                        <a:pt x="384534" y="894587"/>
                        <a:pt x="380181" y="903293"/>
                      </a:cubicBezTo>
                      <a:cubicBezTo>
                        <a:pt x="377279" y="910549"/>
                        <a:pt x="372926" y="916353"/>
                        <a:pt x="367121" y="920706"/>
                      </a:cubicBezTo>
                      <a:cubicBezTo>
                        <a:pt x="362768" y="923609"/>
                        <a:pt x="360592" y="926873"/>
                        <a:pt x="360592" y="930501"/>
                      </a:cubicBezTo>
                      <a:cubicBezTo>
                        <a:pt x="360592" y="934129"/>
                        <a:pt x="365670" y="938482"/>
                        <a:pt x="375828" y="943561"/>
                      </a:cubicBezTo>
                      <a:cubicBezTo>
                        <a:pt x="385985" y="948640"/>
                        <a:pt x="391064" y="951542"/>
                        <a:pt x="391064" y="952267"/>
                      </a:cubicBezTo>
                      <a:cubicBezTo>
                        <a:pt x="391064" y="952993"/>
                        <a:pt x="386711" y="953356"/>
                        <a:pt x="378004" y="953356"/>
                      </a:cubicBezTo>
                      <a:cubicBezTo>
                        <a:pt x="370749" y="953356"/>
                        <a:pt x="366396" y="953718"/>
                        <a:pt x="364945" y="954444"/>
                      </a:cubicBezTo>
                      <a:cubicBezTo>
                        <a:pt x="363494" y="955169"/>
                        <a:pt x="362768" y="956983"/>
                        <a:pt x="362768" y="959885"/>
                      </a:cubicBezTo>
                      <a:cubicBezTo>
                        <a:pt x="364219" y="962788"/>
                        <a:pt x="366759" y="966415"/>
                        <a:pt x="370386" y="970768"/>
                      </a:cubicBezTo>
                      <a:cubicBezTo>
                        <a:pt x="374014" y="975122"/>
                        <a:pt x="375102" y="978387"/>
                        <a:pt x="373651" y="980563"/>
                      </a:cubicBezTo>
                      <a:cubicBezTo>
                        <a:pt x="372200" y="982740"/>
                        <a:pt x="368210" y="983828"/>
                        <a:pt x="361680" y="983828"/>
                      </a:cubicBezTo>
                      <a:cubicBezTo>
                        <a:pt x="355150" y="983828"/>
                        <a:pt x="351522" y="984554"/>
                        <a:pt x="350797" y="986005"/>
                      </a:cubicBezTo>
                      <a:cubicBezTo>
                        <a:pt x="350071" y="987456"/>
                        <a:pt x="346806" y="987456"/>
                        <a:pt x="341002" y="986005"/>
                      </a:cubicBezTo>
                      <a:cubicBezTo>
                        <a:pt x="336649" y="986005"/>
                        <a:pt x="334109" y="986005"/>
                        <a:pt x="333384" y="986005"/>
                      </a:cubicBezTo>
                      <a:cubicBezTo>
                        <a:pt x="332658" y="986005"/>
                        <a:pt x="333021" y="987456"/>
                        <a:pt x="334472" y="990358"/>
                      </a:cubicBezTo>
                      <a:cubicBezTo>
                        <a:pt x="335923" y="993260"/>
                        <a:pt x="335198" y="995437"/>
                        <a:pt x="332296" y="996888"/>
                      </a:cubicBezTo>
                      <a:cubicBezTo>
                        <a:pt x="329393" y="996888"/>
                        <a:pt x="321775" y="994711"/>
                        <a:pt x="309441" y="990358"/>
                      </a:cubicBezTo>
                      <a:cubicBezTo>
                        <a:pt x="297107" y="986005"/>
                        <a:pt x="286587" y="980200"/>
                        <a:pt x="277880" y="972945"/>
                      </a:cubicBezTo>
                      <a:cubicBezTo>
                        <a:pt x="270625" y="967141"/>
                        <a:pt x="259742" y="957709"/>
                        <a:pt x="245231" y="944649"/>
                      </a:cubicBezTo>
                      <a:cubicBezTo>
                        <a:pt x="230720" y="931589"/>
                        <a:pt x="222014" y="922157"/>
                        <a:pt x="219112" y="916353"/>
                      </a:cubicBezTo>
                      <a:cubicBezTo>
                        <a:pt x="216210" y="910549"/>
                        <a:pt x="213307" y="904019"/>
                        <a:pt x="210405" y="896764"/>
                      </a:cubicBezTo>
                      <a:cubicBezTo>
                        <a:pt x="208954" y="893861"/>
                        <a:pt x="207140" y="889145"/>
                        <a:pt x="204964" y="882616"/>
                      </a:cubicBezTo>
                      <a:cubicBezTo>
                        <a:pt x="202787" y="876086"/>
                        <a:pt x="201699" y="872095"/>
                        <a:pt x="201699" y="870644"/>
                      </a:cubicBezTo>
                      <a:cubicBezTo>
                        <a:pt x="198797" y="861938"/>
                        <a:pt x="196257" y="856496"/>
                        <a:pt x="194081" y="854320"/>
                      </a:cubicBezTo>
                      <a:cubicBezTo>
                        <a:pt x="191904" y="852143"/>
                        <a:pt x="184286" y="852506"/>
                        <a:pt x="171226" y="855408"/>
                      </a:cubicBezTo>
                      <a:cubicBezTo>
                        <a:pt x="156716" y="856859"/>
                        <a:pt x="138577" y="857585"/>
                        <a:pt x="116811" y="857585"/>
                      </a:cubicBezTo>
                      <a:cubicBezTo>
                        <a:pt x="90692" y="857585"/>
                        <a:pt x="73279" y="857585"/>
                        <a:pt x="64572" y="857585"/>
                      </a:cubicBezTo>
                      <a:cubicBezTo>
                        <a:pt x="51513" y="856134"/>
                        <a:pt x="44983" y="854682"/>
                        <a:pt x="44983" y="853231"/>
                      </a:cubicBezTo>
                      <a:cubicBezTo>
                        <a:pt x="44983" y="851780"/>
                        <a:pt x="39904" y="848153"/>
                        <a:pt x="29747" y="842348"/>
                      </a:cubicBezTo>
                      <a:cubicBezTo>
                        <a:pt x="19589" y="835093"/>
                        <a:pt x="11608" y="828563"/>
                        <a:pt x="5804" y="822759"/>
                      </a:cubicBezTo>
                      <a:cubicBezTo>
                        <a:pt x="0" y="815503"/>
                        <a:pt x="-1451" y="810425"/>
                        <a:pt x="1451" y="807523"/>
                      </a:cubicBezTo>
                      <a:cubicBezTo>
                        <a:pt x="2902" y="803169"/>
                        <a:pt x="13785" y="800630"/>
                        <a:pt x="34100" y="799904"/>
                      </a:cubicBezTo>
                      <a:cubicBezTo>
                        <a:pt x="54415" y="799179"/>
                        <a:pt x="76181" y="797365"/>
                        <a:pt x="99398" y="794463"/>
                      </a:cubicBezTo>
                      <a:cubicBezTo>
                        <a:pt x="124066" y="791561"/>
                        <a:pt x="145833" y="787933"/>
                        <a:pt x="164697" y="783580"/>
                      </a:cubicBezTo>
                      <a:cubicBezTo>
                        <a:pt x="189365" y="777776"/>
                        <a:pt x="212582" y="772697"/>
                        <a:pt x="234348" y="768344"/>
                      </a:cubicBezTo>
                      <a:lnTo>
                        <a:pt x="266997" y="757460"/>
                      </a:lnTo>
                      <a:lnTo>
                        <a:pt x="262644" y="755284"/>
                      </a:lnTo>
                      <a:cubicBezTo>
                        <a:pt x="258291" y="750931"/>
                        <a:pt x="251761" y="745126"/>
                        <a:pt x="243054" y="737871"/>
                      </a:cubicBezTo>
                      <a:cubicBezTo>
                        <a:pt x="234348" y="727713"/>
                        <a:pt x="227093" y="716830"/>
                        <a:pt x="221288" y="705222"/>
                      </a:cubicBezTo>
                      <a:cubicBezTo>
                        <a:pt x="214033" y="692162"/>
                        <a:pt x="211131" y="682005"/>
                        <a:pt x="212582" y="674749"/>
                      </a:cubicBezTo>
                      <a:cubicBezTo>
                        <a:pt x="214033" y="668945"/>
                        <a:pt x="214033" y="663866"/>
                        <a:pt x="212582" y="659513"/>
                      </a:cubicBezTo>
                      <a:cubicBezTo>
                        <a:pt x="211131" y="655160"/>
                        <a:pt x="214033" y="648993"/>
                        <a:pt x="221288" y="641012"/>
                      </a:cubicBezTo>
                      <a:cubicBezTo>
                        <a:pt x="228544" y="633031"/>
                        <a:pt x="234348" y="618883"/>
                        <a:pt x="238701" y="598568"/>
                      </a:cubicBezTo>
                      <a:cubicBezTo>
                        <a:pt x="244506" y="578253"/>
                        <a:pt x="248859" y="564468"/>
                        <a:pt x="251761" y="557212"/>
                      </a:cubicBezTo>
                      <a:cubicBezTo>
                        <a:pt x="253212" y="549957"/>
                        <a:pt x="253212" y="544515"/>
                        <a:pt x="251761" y="540888"/>
                      </a:cubicBezTo>
                      <a:cubicBezTo>
                        <a:pt x="250310" y="537260"/>
                        <a:pt x="251035" y="534358"/>
                        <a:pt x="253938" y="532181"/>
                      </a:cubicBezTo>
                      <a:cubicBezTo>
                        <a:pt x="256840" y="530005"/>
                        <a:pt x="256840" y="526740"/>
                        <a:pt x="253938" y="522386"/>
                      </a:cubicBezTo>
                      <a:cubicBezTo>
                        <a:pt x="251035" y="519484"/>
                        <a:pt x="249584" y="517308"/>
                        <a:pt x="249584" y="515857"/>
                      </a:cubicBezTo>
                      <a:cubicBezTo>
                        <a:pt x="249584" y="514406"/>
                        <a:pt x="252486" y="513680"/>
                        <a:pt x="258291" y="513680"/>
                      </a:cubicBezTo>
                      <a:cubicBezTo>
                        <a:pt x="262644" y="515131"/>
                        <a:pt x="265546" y="514768"/>
                        <a:pt x="266997" y="512592"/>
                      </a:cubicBezTo>
                      <a:cubicBezTo>
                        <a:pt x="268448" y="510415"/>
                        <a:pt x="270625" y="503522"/>
                        <a:pt x="273527" y="491914"/>
                      </a:cubicBezTo>
                      <a:cubicBezTo>
                        <a:pt x="279331" y="478854"/>
                        <a:pt x="286587" y="460716"/>
                        <a:pt x="295293" y="437499"/>
                      </a:cubicBezTo>
                      <a:cubicBezTo>
                        <a:pt x="304000" y="417184"/>
                        <a:pt x="310529" y="401947"/>
                        <a:pt x="314883" y="391790"/>
                      </a:cubicBezTo>
                      <a:lnTo>
                        <a:pt x="321413" y="378730"/>
                      </a:lnTo>
                      <a:lnTo>
                        <a:pt x="323589" y="383083"/>
                      </a:lnTo>
                      <a:cubicBezTo>
                        <a:pt x="325040" y="387437"/>
                        <a:pt x="325040" y="395780"/>
                        <a:pt x="323589" y="408114"/>
                      </a:cubicBezTo>
                      <a:cubicBezTo>
                        <a:pt x="322138" y="420448"/>
                        <a:pt x="322138" y="426616"/>
                        <a:pt x="323589" y="426616"/>
                      </a:cubicBezTo>
                      <a:cubicBezTo>
                        <a:pt x="325040" y="426616"/>
                        <a:pt x="330119" y="421537"/>
                        <a:pt x="338825" y="411379"/>
                      </a:cubicBezTo>
                      <a:cubicBezTo>
                        <a:pt x="348983" y="399771"/>
                        <a:pt x="364945" y="383083"/>
                        <a:pt x="386711" y="361317"/>
                      </a:cubicBezTo>
                      <a:cubicBezTo>
                        <a:pt x="408477" y="339551"/>
                        <a:pt x="425890" y="324315"/>
                        <a:pt x="438950" y="315608"/>
                      </a:cubicBezTo>
                      <a:cubicBezTo>
                        <a:pt x="441852" y="314157"/>
                        <a:pt x="444754" y="312343"/>
                        <a:pt x="447656" y="310167"/>
                      </a:cubicBezTo>
                      <a:cubicBezTo>
                        <a:pt x="450558" y="307990"/>
                        <a:pt x="452735" y="306176"/>
                        <a:pt x="454186" y="304725"/>
                      </a:cubicBezTo>
                      <a:cubicBezTo>
                        <a:pt x="455637" y="303274"/>
                        <a:pt x="455637" y="302549"/>
                        <a:pt x="454186" y="302549"/>
                      </a:cubicBezTo>
                      <a:cubicBezTo>
                        <a:pt x="454186" y="301098"/>
                        <a:pt x="451284" y="301823"/>
                        <a:pt x="445479" y="304725"/>
                      </a:cubicBezTo>
                      <a:cubicBezTo>
                        <a:pt x="438224" y="307628"/>
                        <a:pt x="429518" y="311255"/>
                        <a:pt x="419360" y="315608"/>
                      </a:cubicBezTo>
                      <a:cubicBezTo>
                        <a:pt x="399045" y="322864"/>
                        <a:pt x="385985" y="327217"/>
                        <a:pt x="380181" y="328668"/>
                      </a:cubicBezTo>
                      <a:cubicBezTo>
                        <a:pt x="367121" y="333021"/>
                        <a:pt x="356964" y="335923"/>
                        <a:pt x="349708" y="337374"/>
                      </a:cubicBezTo>
                      <a:cubicBezTo>
                        <a:pt x="342453" y="337374"/>
                        <a:pt x="331570" y="338100"/>
                        <a:pt x="317059" y="339551"/>
                      </a:cubicBezTo>
                      <a:cubicBezTo>
                        <a:pt x="302549" y="341002"/>
                        <a:pt x="286587" y="339551"/>
                        <a:pt x="269174" y="335198"/>
                      </a:cubicBezTo>
                      <a:cubicBezTo>
                        <a:pt x="251761" y="330845"/>
                        <a:pt x="237250" y="325766"/>
                        <a:pt x="225642" y="319962"/>
                      </a:cubicBezTo>
                      <a:cubicBezTo>
                        <a:pt x="214033" y="314157"/>
                        <a:pt x="202424" y="305451"/>
                        <a:pt x="190816" y="293842"/>
                      </a:cubicBezTo>
                      <a:cubicBezTo>
                        <a:pt x="179207" y="282234"/>
                        <a:pt x="170501" y="270625"/>
                        <a:pt x="164697" y="259016"/>
                      </a:cubicBezTo>
                      <a:cubicBezTo>
                        <a:pt x="157441" y="245957"/>
                        <a:pt x="153813" y="237613"/>
                        <a:pt x="153813" y="233985"/>
                      </a:cubicBezTo>
                      <a:cubicBezTo>
                        <a:pt x="153813" y="230358"/>
                        <a:pt x="155990" y="229269"/>
                        <a:pt x="160343" y="230721"/>
                      </a:cubicBezTo>
                      <a:cubicBezTo>
                        <a:pt x="164697" y="232172"/>
                        <a:pt x="168324" y="234348"/>
                        <a:pt x="171226" y="237250"/>
                      </a:cubicBezTo>
                      <a:cubicBezTo>
                        <a:pt x="174128" y="238701"/>
                        <a:pt x="180296" y="240515"/>
                        <a:pt x="189728" y="242692"/>
                      </a:cubicBezTo>
                      <a:cubicBezTo>
                        <a:pt x="199160" y="244869"/>
                        <a:pt x="213307" y="245231"/>
                        <a:pt x="232171" y="243780"/>
                      </a:cubicBezTo>
                      <a:cubicBezTo>
                        <a:pt x="249584" y="243780"/>
                        <a:pt x="266272" y="240878"/>
                        <a:pt x="282234" y="235074"/>
                      </a:cubicBezTo>
                      <a:cubicBezTo>
                        <a:pt x="296744" y="230721"/>
                        <a:pt x="311981" y="225642"/>
                        <a:pt x="327942" y="219837"/>
                      </a:cubicBezTo>
                      <a:cubicBezTo>
                        <a:pt x="345355" y="212582"/>
                        <a:pt x="354062" y="208954"/>
                        <a:pt x="354062" y="208954"/>
                      </a:cubicBezTo>
                      <a:cubicBezTo>
                        <a:pt x="358415" y="207503"/>
                        <a:pt x="364219" y="205327"/>
                        <a:pt x="371475" y="202425"/>
                      </a:cubicBezTo>
                      <a:cubicBezTo>
                        <a:pt x="378730" y="199522"/>
                        <a:pt x="385260" y="196620"/>
                        <a:pt x="391064" y="193718"/>
                      </a:cubicBezTo>
                      <a:cubicBezTo>
                        <a:pt x="395417" y="192267"/>
                        <a:pt x="397594" y="190090"/>
                        <a:pt x="397594" y="187188"/>
                      </a:cubicBezTo>
                      <a:cubicBezTo>
                        <a:pt x="399045" y="185737"/>
                        <a:pt x="401222" y="171952"/>
                        <a:pt x="404124" y="145833"/>
                      </a:cubicBezTo>
                      <a:cubicBezTo>
                        <a:pt x="405575" y="121164"/>
                        <a:pt x="406300" y="100849"/>
                        <a:pt x="406300" y="84888"/>
                      </a:cubicBezTo>
                      <a:cubicBezTo>
                        <a:pt x="406300" y="68926"/>
                        <a:pt x="404487" y="56954"/>
                        <a:pt x="400859" y="48973"/>
                      </a:cubicBezTo>
                      <a:cubicBezTo>
                        <a:pt x="397231" y="40993"/>
                        <a:pt x="390339" y="32286"/>
                        <a:pt x="380181" y="22854"/>
                      </a:cubicBezTo>
                      <a:cubicBezTo>
                        <a:pt x="370023" y="13422"/>
                        <a:pt x="366759" y="7255"/>
                        <a:pt x="370386" y="4353"/>
                      </a:cubicBezTo>
                      <a:cubicBezTo>
                        <a:pt x="374014" y="1451"/>
                        <a:pt x="381632" y="0"/>
                        <a:pt x="393241" y="0"/>
                      </a:cubicBezTo>
                      <a:close/>
                    </a:path>
                  </a:pathLst>
                </a:custGeom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ln w="28575">
                  <a:gradFill>
                    <a:gsLst>
                      <a:gs pos="29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marR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800" kern="0">
                      <a:ln w="12700">
                        <a:gradFill>
                          <a:gsLst>
                            <a:gs pos="29000">
                              <a:srgbClr val="4472C4">
                                <a:lumMod val="5000"/>
                                <a:lumOff val="95000"/>
                              </a:srgbClr>
                            </a:gs>
                            <a:gs pos="62842">
                              <a:prstClr val="white"/>
                            </a:gs>
                            <a:gs pos="0">
                              <a:srgbClr val="EFF5FF"/>
                            </a:gs>
                            <a:gs pos="100000">
                              <a:srgbClr val="4472C4">
                                <a:lumMod val="30000"/>
                                <a:lumOff val="70000"/>
                              </a:srgbClr>
                            </a:gs>
                          </a:gsLst>
                          <a:lin ang="5400000" scaled="1"/>
                        </a:gradFill>
                      </a:ln>
                      <a:gradFill>
                        <a:gsLst>
                          <a:gs pos="85000">
                            <a:srgbClr val="3875FE"/>
                          </a:gs>
                          <a:gs pos="0">
                            <a:srgbClr val="6C9FFF"/>
                          </a:gs>
                        </a:gsLst>
                        <a:lin ang="5400000" scaled="1"/>
                      </a:gradFill>
                      <a:effectLst>
                        <a:outerShdw blurRad="128016" dist="42672" dir="5400000" algn="t" rotWithShape="0">
                          <a:srgbClr val="3D79FE">
                            <a:alpha val="40000"/>
                          </a:srgbClr>
                        </a:outerShdw>
                      </a:effectLst>
                      <a:latin typeface="尔雅新大黑" panose="00000500000000000000" pitchFamily="2" charset="-122"/>
                      <a:ea typeface="尔雅新大黑" panose="00000500000000000000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 dirty="0"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1" name="TextBox 116">
                  <a:extLst>
                    <a:ext uri="{FF2B5EF4-FFF2-40B4-BE49-F238E27FC236}">
                      <a16:creationId xmlns:a16="http://schemas.microsoft.com/office/drawing/2014/main" id="{94F24417-940D-0DD9-7932-97A27E75AA77}"/>
                    </a:ext>
                  </a:extLst>
                </p:cNvPr>
                <p:cNvSpPr txBox="1"/>
                <p:nvPr>
                  <p:custDataLst>
                    <p:tags r:id="rId16"/>
                  </p:custDataLst>
                </p:nvPr>
              </p:nvSpPr>
              <p:spPr>
                <a:xfrm>
                  <a:off x="6785124" y="-3657030"/>
                  <a:ext cx="940556" cy="10131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6529" h="814924">
                      <a:moveTo>
                        <a:pt x="150342" y="599440"/>
                      </a:moveTo>
                      <a:cubicBezTo>
                        <a:pt x="148166" y="599440"/>
                        <a:pt x="147077" y="600891"/>
                        <a:pt x="147077" y="603793"/>
                      </a:cubicBezTo>
                      <a:cubicBezTo>
                        <a:pt x="147077" y="606695"/>
                        <a:pt x="148166" y="607420"/>
                        <a:pt x="150342" y="605969"/>
                      </a:cubicBezTo>
                      <a:cubicBezTo>
                        <a:pt x="152519" y="604518"/>
                        <a:pt x="153607" y="603067"/>
                        <a:pt x="153607" y="601616"/>
                      </a:cubicBezTo>
                      <a:cubicBezTo>
                        <a:pt x="153607" y="600165"/>
                        <a:pt x="152519" y="599440"/>
                        <a:pt x="150342" y="599440"/>
                      </a:cubicBezTo>
                      <a:close/>
                      <a:moveTo>
                        <a:pt x="210199" y="494962"/>
                      </a:moveTo>
                      <a:cubicBezTo>
                        <a:pt x="208748" y="496413"/>
                        <a:pt x="204032" y="498953"/>
                        <a:pt x="196051" y="502580"/>
                      </a:cubicBezTo>
                      <a:cubicBezTo>
                        <a:pt x="188070" y="506208"/>
                        <a:pt x="178276" y="513463"/>
                        <a:pt x="166667" y="524346"/>
                      </a:cubicBezTo>
                      <a:cubicBezTo>
                        <a:pt x="155058" y="535229"/>
                        <a:pt x="149254" y="542485"/>
                        <a:pt x="149254" y="546113"/>
                      </a:cubicBezTo>
                      <a:cubicBezTo>
                        <a:pt x="149254" y="549740"/>
                        <a:pt x="154333" y="553731"/>
                        <a:pt x="164490" y="558084"/>
                      </a:cubicBezTo>
                      <a:cubicBezTo>
                        <a:pt x="174648" y="562437"/>
                        <a:pt x="181178" y="563163"/>
                        <a:pt x="184080" y="560261"/>
                      </a:cubicBezTo>
                      <a:cubicBezTo>
                        <a:pt x="185531" y="557358"/>
                        <a:pt x="191335" y="546475"/>
                        <a:pt x="201493" y="527611"/>
                      </a:cubicBezTo>
                      <a:cubicBezTo>
                        <a:pt x="210199" y="510198"/>
                        <a:pt x="213827" y="500404"/>
                        <a:pt x="212376" y="498227"/>
                      </a:cubicBezTo>
                      <a:cubicBezTo>
                        <a:pt x="210925" y="496050"/>
                        <a:pt x="210199" y="494962"/>
                        <a:pt x="210199" y="494962"/>
                      </a:cubicBezTo>
                      <a:close/>
                      <a:moveTo>
                        <a:pt x="239311" y="398103"/>
                      </a:moveTo>
                      <a:cubicBezTo>
                        <a:pt x="238042" y="398103"/>
                        <a:pt x="236319" y="398466"/>
                        <a:pt x="234142" y="399191"/>
                      </a:cubicBezTo>
                      <a:cubicBezTo>
                        <a:pt x="229789" y="400642"/>
                        <a:pt x="227612" y="402093"/>
                        <a:pt x="227612" y="403545"/>
                      </a:cubicBezTo>
                      <a:cubicBezTo>
                        <a:pt x="227612" y="404996"/>
                        <a:pt x="226887" y="405721"/>
                        <a:pt x="225435" y="405721"/>
                      </a:cubicBezTo>
                      <a:cubicBezTo>
                        <a:pt x="223984" y="405721"/>
                        <a:pt x="218906" y="409349"/>
                        <a:pt x="210199" y="416604"/>
                      </a:cubicBezTo>
                      <a:cubicBezTo>
                        <a:pt x="204395" y="420957"/>
                        <a:pt x="198591" y="426036"/>
                        <a:pt x="192786" y="431840"/>
                      </a:cubicBezTo>
                      <a:cubicBezTo>
                        <a:pt x="189884" y="433292"/>
                        <a:pt x="187708" y="434017"/>
                        <a:pt x="186256" y="434017"/>
                      </a:cubicBezTo>
                      <a:cubicBezTo>
                        <a:pt x="184805" y="434017"/>
                        <a:pt x="178276" y="440547"/>
                        <a:pt x="166667" y="453607"/>
                      </a:cubicBezTo>
                      <a:cubicBezTo>
                        <a:pt x="155058" y="466666"/>
                        <a:pt x="149254" y="476098"/>
                        <a:pt x="149254" y="481903"/>
                      </a:cubicBezTo>
                      <a:cubicBezTo>
                        <a:pt x="149254" y="487707"/>
                        <a:pt x="149617" y="490609"/>
                        <a:pt x="150342" y="490609"/>
                      </a:cubicBezTo>
                      <a:cubicBezTo>
                        <a:pt x="151068" y="490609"/>
                        <a:pt x="156872" y="487344"/>
                        <a:pt x="167755" y="480814"/>
                      </a:cubicBezTo>
                      <a:cubicBezTo>
                        <a:pt x="178638" y="474284"/>
                        <a:pt x="185531" y="471019"/>
                        <a:pt x="188433" y="471019"/>
                      </a:cubicBezTo>
                      <a:cubicBezTo>
                        <a:pt x="191335" y="471019"/>
                        <a:pt x="194237" y="469931"/>
                        <a:pt x="197140" y="467755"/>
                      </a:cubicBezTo>
                      <a:cubicBezTo>
                        <a:pt x="200042" y="465578"/>
                        <a:pt x="207297" y="464490"/>
                        <a:pt x="218906" y="464490"/>
                      </a:cubicBezTo>
                      <a:lnTo>
                        <a:pt x="238495" y="464490"/>
                      </a:lnTo>
                      <a:lnTo>
                        <a:pt x="240672" y="431840"/>
                      </a:lnTo>
                      <a:cubicBezTo>
                        <a:pt x="242123" y="411525"/>
                        <a:pt x="242486" y="400642"/>
                        <a:pt x="241760" y="399191"/>
                      </a:cubicBezTo>
                      <a:cubicBezTo>
                        <a:pt x="241397" y="398466"/>
                        <a:pt x="240581" y="398103"/>
                        <a:pt x="239311" y="398103"/>
                      </a:cubicBezTo>
                      <a:close/>
                      <a:moveTo>
                        <a:pt x="440920" y="146704"/>
                      </a:moveTo>
                      <a:cubicBezTo>
                        <a:pt x="443822" y="146704"/>
                        <a:pt x="448175" y="149607"/>
                        <a:pt x="453980" y="155411"/>
                      </a:cubicBezTo>
                      <a:cubicBezTo>
                        <a:pt x="461235" y="161215"/>
                        <a:pt x="466314" y="168470"/>
                        <a:pt x="469216" y="177177"/>
                      </a:cubicBezTo>
                      <a:cubicBezTo>
                        <a:pt x="470667" y="185883"/>
                        <a:pt x="471030" y="196041"/>
                        <a:pt x="470304" y="207649"/>
                      </a:cubicBezTo>
                      <a:cubicBezTo>
                        <a:pt x="469579" y="219258"/>
                        <a:pt x="467765" y="229416"/>
                        <a:pt x="464863" y="238122"/>
                      </a:cubicBezTo>
                      <a:cubicBezTo>
                        <a:pt x="464863" y="239573"/>
                        <a:pt x="464500" y="242112"/>
                        <a:pt x="463774" y="245740"/>
                      </a:cubicBezTo>
                      <a:cubicBezTo>
                        <a:pt x="463049" y="249368"/>
                        <a:pt x="462323" y="253358"/>
                        <a:pt x="461598" y="257712"/>
                      </a:cubicBezTo>
                      <a:cubicBezTo>
                        <a:pt x="460872" y="262065"/>
                        <a:pt x="459784" y="265692"/>
                        <a:pt x="458333" y="268595"/>
                      </a:cubicBezTo>
                      <a:cubicBezTo>
                        <a:pt x="455431" y="283105"/>
                        <a:pt x="450352" y="299793"/>
                        <a:pt x="443097" y="318657"/>
                      </a:cubicBezTo>
                      <a:cubicBezTo>
                        <a:pt x="434390" y="340423"/>
                        <a:pt x="426409" y="358561"/>
                        <a:pt x="419154" y="373072"/>
                      </a:cubicBezTo>
                      <a:cubicBezTo>
                        <a:pt x="411898" y="389034"/>
                        <a:pt x="408634" y="397377"/>
                        <a:pt x="409359" y="398103"/>
                      </a:cubicBezTo>
                      <a:cubicBezTo>
                        <a:pt x="410085" y="398829"/>
                        <a:pt x="412624" y="397015"/>
                        <a:pt x="416977" y="392661"/>
                      </a:cubicBezTo>
                      <a:cubicBezTo>
                        <a:pt x="416977" y="392661"/>
                        <a:pt x="420968" y="389397"/>
                        <a:pt x="428949" y="382867"/>
                      </a:cubicBezTo>
                      <a:cubicBezTo>
                        <a:pt x="436930" y="376337"/>
                        <a:pt x="443822" y="370895"/>
                        <a:pt x="449626" y="366542"/>
                      </a:cubicBezTo>
                      <a:cubicBezTo>
                        <a:pt x="453980" y="362189"/>
                        <a:pt x="458333" y="358198"/>
                        <a:pt x="462686" y="354571"/>
                      </a:cubicBezTo>
                      <a:cubicBezTo>
                        <a:pt x="467039" y="350943"/>
                        <a:pt x="471030" y="347678"/>
                        <a:pt x="474657" y="344776"/>
                      </a:cubicBezTo>
                      <a:cubicBezTo>
                        <a:pt x="478285" y="341874"/>
                        <a:pt x="480099" y="340423"/>
                        <a:pt x="480099" y="340423"/>
                      </a:cubicBezTo>
                      <a:cubicBezTo>
                        <a:pt x="483001" y="337521"/>
                        <a:pt x="492433" y="330265"/>
                        <a:pt x="508395" y="318657"/>
                      </a:cubicBezTo>
                      <a:cubicBezTo>
                        <a:pt x="517101" y="312852"/>
                        <a:pt x="533063" y="301244"/>
                        <a:pt x="556280" y="283831"/>
                      </a:cubicBezTo>
                      <a:cubicBezTo>
                        <a:pt x="572242" y="272222"/>
                        <a:pt x="587478" y="262790"/>
                        <a:pt x="601989" y="255535"/>
                      </a:cubicBezTo>
                      <a:cubicBezTo>
                        <a:pt x="615049" y="248280"/>
                        <a:pt x="628109" y="242475"/>
                        <a:pt x="641168" y="238122"/>
                      </a:cubicBezTo>
                      <a:cubicBezTo>
                        <a:pt x="655679" y="232318"/>
                        <a:pt x="663660" y="228690"/>
                        <a:pt x="665111" y="227239"/>
                      </a:cubicBezTo>
                      <a:cubicBezTo>
                        <a:pt x="665111" y="225788"/>
                        <a:pt x="667288" y="225062"/>
                        <a:pt x="671641" y="225062"/>
                      </a:cubicBezTo>
                      <a:cubicBezTo>
                        <a:pt x="674543" y="225062"/>
                        <a:pt x="679622" y="224337"/>
                        <a:pt x="686877" y="222886"/>
                      </a:cubicBezTo>
                      <a:cubicBezTo>
                        <a:pt x="692681" y="222886"/>
                        <a:pt x="695583" y="223611"/>
                        <a:pt x="695583" y="225062"/>
                      </a:cubicBezTo>
                      <a:cubicBezTo>
                        <a:pt x="695583" y="227965"/>
                        <a:pt x="697035" y="230867"/>
                        <a:pt x="699937" y="233769"/>
                      </a:cubicBezTo>
                      <a:cubicBezTo>
                        <a:pt x="702839" y="236671"/>
                        <a:pt x="706104" y="238122"/>
                        <a:pt x="709731" y="238122"/>
                      </a:cubicBezTo>
                      <a:cubicBezTo>
                        <a:pt x="713359" y="238122"/>
                        <a:pt x="718801" y="244652"/>
                        <a:pt x="726056" y="257712"/>
                      </a:cubicBezTo>
                      <a:cubicBezTo>
                        <a:pt x="733311" y="270771"/>
                        <a:pt x="736939" y="278752"/>
                        <a:pt x="736939" y="281654"/>
                      </a:cubicBezTo>
                      <a:cubicBezTo>
                        <a:pt x="736939" y="284556"/>
                        <a:pt x="738390" y="288910"/>
                        <a:pt x="741292" y="294714"/>
                      </a:cubicBezTo>
                      <a:cubicBezTo>
                        <a:pt x="745646" y="303420"/>
                        <a:pt x="749273" y="313578"/>
                        <a:pt x="752175" y="325186"/>
                      </a:cubicBezTo>
                      <a:cubicBezTo>
                        <a:pt x="755078" y="338246"/>
                        <a:pt x="756529" y="370170"/>
                        <a:pt x="756529" y="420957"/>
                      </a:cubicBezTo>
                      <a:cubicBezTo>
                        <a:pt x="756529" y="468843"/>
                        <a:pt x="754352" y="504394"/>
                        <a:pt x="749999" y="527611"/>
                      </a:cubicBezTo>
                      <a:cubicBezTo>
                        <a:pt x="747097" y="550829"/>
                        <a:pt x="744194" y="567516"/>
                        <a:pt x="741292" y="577673"/>
                      </a:cubicBezTo>
                      <a:cubicBezTo>
                        <a:pt x="738390" y="589282"/>
                        <a:pt x="734037" y="603793"/>
                        <a:pt x="728233" y="621206"/>
                      </a:cubicBezTo>
                      <a:cubicBezTo>
                        <a:pt x="722428" y="638619"/>
                        <a:pt x="715899" y="652404"/>
                        <a:pt x="708643" y="662561"/>
                      </a:cubicBezTo>
                      <a:cubicBezTo>
                        <a:pt x="702839" y="675621"/>
                        <a:pt x="699211" y="682876"/>
                        <a:pt x="697760" y="684327"/>
                      </a:cubicBezTo>
                      <a:cubicBezTo>
                        <a:pt x="696309" y="685778"/>
                        <a:pt x="691230" y="691583"/>
                        <a:pt x="682524" y="701740"/>
                      </a:cubicBezTo>
                      <a:cubicBezTo>
                        <a:pt x="675268" y="710447"/>
                        <a:pt x="666562" y="719153"/>
                        <a:pt x="656404" y="727860"/>
                      </a:cubicBezTo>
                      <a:cubicBezTo>
                        <a:pt x="646247" y="735115"/>
                        <a:pt x="636452" y="740919"/>
                        <a:pt x="627020" y="745273"/>
                      </a:cubicBezTo>
                      <a:cubicBezTo>
                        <a:pt x="617588" y="749626"/>
                        <a:pt x="610696" y="753979"/>
                        <a:pt x="606342" y="758332"/>
                      </a:cubicBezTo>
                      <a:cubicBezTo>
                        <a:pt x="599087" y="764136"/>
                        <a:pt x="591832" y="769941"/>
                        <a:pt x="584576" y="775745"/>
                      </a:cubicBezTo>
                      <a:lnTo>
                        <a:pt x="571517" y="790981"/>
                      </a:lnTo>
                      <a:lnTo>
                        <a:pt x="569340" y="775745"/>
                      </a:lnTo>
                      <a:lnTo>
                        <a:pt x="564987" y="762685"/>
                      </a:lnTo>
                      <a:cubicBezTo>
                        <a:pt x="560634" y="764136"/>
                        <a:pt x="553378" y="766313"/>
                        <a:pt x="543221" y="769215"/>
                      </a:cubicBezTo>
                      <a:cubicBezTo>
                        <a:pt x="533063" y="770666"/>
                        <a:pt x="522906" y="772843"/>
                        <a:pt x="512748" y="775745"/>
                      </a:cubicBezTo>
                      <a:cubicBezTo>
                        <a:pt x="502591" y="780098"/>
                        <a:pt x="496061" y="783000"/>
                        <a:pt x="493159" y="784452"/>
                      </a:cubicBezTo>
                      <a:cubicBezTo>
                        <a:pt x="490256" y="785903"/>
                        <a:pt x="484452" y="787354"/>
                        <a:pt x="475746" y="788805"/>
                      </a:cubicBezTo>
                      <a:cubicBezTo>
                        <a:pt x="465588" y="788805"/>
                        <a:pt x="459421" y="789893"/>
                        <a:pt x="457245" y="792070"/>
                      </a:cubicBezTo>
                      <a:cubicBezTo>
                        <a:pt x="455068" y="794246"/>
                        <a:pt x="446724" y="795335"/>
                        <a:pt x="432214" y="795335"/>
                      </a:cubicBezTo>
                      <a:cubicBezTo>
                        <a:pt x="417703" y="795335"/>
                        <a:pt x="409722" y="796060"/>
                        <a:pt x="408271" y="797511"/>
                      </a:cubicBezTo>
                      <a:cubicBezTo>
                        <a:pt x="406820" y="798962"/>
                        <a:pt x="404643" y="799688"/>
                        <a:pt x="401741" y="799688"/>
                      </a:cubicBezTo>
                      <a:cubicBezTo>
                        <a:pt x="400290" y="799688"/>
                        <a:pt x="399202" y="799688"/>
                        <a:pt x="398476" y="799688"/>
                      </a:cubicBezTo>
                      <a:cubicBezTo>
                        <a:pt x="397750" y="799688"/>
                        <a:pt x="397388" y="798962"/>
                        <a:pt x="397388" y="797511"/>
                      </a:cubicBezTo>
                      <a:cubicBezTo>
                        <a:pt x="398839" y="796060"/>
                        <a:pt x="398113" y="795335"/>
                        <a:pt x="395211" y="795335"/>
                      </a:cubicBezTo>
                      <a:cubicBezTo>
                        <a:pt x="392309" y="795335"/>
                        <a:pt x="388681" y="796060"/>
                        <a:pt x="384328" y="797511"/>
                      </a:cubicBezTo>
                      <a:cubicBezTo>
                        <a:pt x="384328" y="797511"/>
                        <a:pt x="377798" y="800413"/>
                        <a:pt x="364739" y="806218"/>
                      </a:cubicBezTo>
                      <a:cubicBezTo>
                        <a:pt x="356032" y="812022"/>
                        <a:pt x="350228" y="814924"/>
                        <a:pt x="347326" y="814924"/>
                      </a:cubicBezTo>
                      <a:cubicBezTo>
                        <a:pt x="345875" y="813473"/>
                        <a:pt x="347326" y="811296"/>
                        <a:pt x="351679" y="808394"/>
                      </a:cubicBezTo>
                      <a:cubicBezTo>
                        <a:pt x="356032" y="804041"/>
                        <a:pt x="357483" y="800776"/>
                        <a:pt x="356032" y="798599"/>
                      </a:cubicBezTo>
                      <a:cubicBezTo>
                        <a:pt x="354581" y="796423"/>
                        <a:pt x="350953" y="795335"/>
                        <a:pt x="345149" y="795335"/>
                      </a:cubicBezTo>
                      <a:cubicBezTo>
                        <a:pt x="339345" y="795335"/>
                        <a:pt x="336443" y="794246"/>
                        <a:pt x="336443" y="792070"/>
                      </a:cubicBezTo>
                      <a:cubicBezTo>
                        <a:pt x="336443" y="789893"/>
                        <a:pt x="340070" y="788442"/>
                        <a:pt x="347326" y="787716"/>
                      </a:cubicBezTo>
                      <a:cubicBezTo>
                        <a:pt x="354581" y="786991"/>
                        <a:pt x="368003" y="779373"/>
                        <a:pt x="387593" y="764862"/>
                      </a:cubicBezTo>
                      <a:cubicBezTo>
                        <a:pt x="407182" y="750351"/>
                        <a:pt x="427135" y="732213"/>
                        <a:pt x="447450" y="710447"/>
                      </a:cubicBezTo>
                      <a:cubicBezTo>
                        <a:pt x="460509" y="695936"/>
                        <a:pt x="475020" y="680700"/>
                        <a:pt x="490982" y="664738"/>
                      </a:cubicBezTo>
                      <a:cubicBezTo>
                        <a:pt x="496786" y="658934"/>
                        <a:pt x="510572" y="642972"/>
                        <a:pt x="532338" y="616852"/>
                      </a:cubicBezTo>
                      <a:cubicBezTo>
                        <a:pt x="551202" y="595086"/>
                        <a:pt x="560634" y="582752"/>
                        <a:pt x="560634" y="579850"/>
                      </a:cubicBezTo>
                      <a:cubicBezTo>
                        <a:pt x="560634" y="576948"/>
                        <a:pt x="557369" y="574771"/>
                        <a:pt x="550839" y="573320"/>
                      </a:cubicBezTo>
                      <a:cubicBezTo>
                        <a:pt x="544309" y="571869"/>
                        <a:pt x="538867" y="571869"/>
                        <a:pt x="534514" y="573320"/>
                      </a:cubicBezTo>
                      <a:cubicBezTo>
                        <a:pt x="531612" y="576222"/>
                        <a:pt x="528710" y="579850"/>
                        <a:pt x="525808" y="584203"/>
                      </a:cubicBezTo>
                      <a:cubicBezTo>
                        <a:pt x="522906" y="590008"/>
                        <a:pt x="520003" y="592910"/>
                        <a:pt x="517101" y="592910"/>
                      </a:cubicBezTo>
                      <a:cubicBezTo>
                        <a:pt x="514199" y="592910"/>
                        <a:pt x="513474" y="587831"/>
                        <a:pt x="514925" y="577673"/>
                      </a:cubicBezTo>
                      <a:cubicBezTo>
                        <a:pt x="516376" y="567516"/>
                        <a:pt x="516376" y="560986"/>
                        <a:pt x="514925" y="558084"/>
                      </a:cubicBezTo>
                      <a:cubicBezTo>
                        <a:pt x="513474" y="553731"/>
                        <a:pt x="506944" y="547926"/>
                        <a:pt x="495335" y="540671"/>
                      </a:cubicBezTo>
                      <a:cubicBezTo>
                        <a:pt x="486629" y="536318"/>
                        <a:pt x="477922" y="531239"/>
                        <a:pt x="469216" y="525435"/>
                      </a:cubicBezTo>
                      <a:cubicBezTo>
                        <a:pt x="460509" y="518179"/>
                        <a:pt x="455431" y="514552"/>
                        <a:pt x="453980" y="514552"/>
                      </a:cubicBezTo>
                      <a:cubicBezTo>
                        <a:pt x="449626" y="510198"/>
                        <a:pt x="445273" y="507296"/>
                        <a:pt x="440920" y="505845"/>
                      </a:cubicBezTo>
                      <a:cubicBezTo>
                        <a:pt x="435116" y="501492"/>
                        <a:pt x="430762" y="497864"/>
                        <a:pt x="427860" y="494962"/>
                      </a:cubicBezTo>
                      <a:cubicBezTo>
                        <a:pt x="423507" y="490609"/>
                        <a:pt x="422781" y="486619"/>
                        <a:pt x="425684" y="482991"/>
                      </a:cubicBezTo>
                      <a:cubicBezTo>
                        <a:pt x="428586" y="479363"/>
                        <a:pt x="434390" y="476098"/>
                        <a:pt x="443097" y="473196"/>
                      </a:cubicBezTo>
                      <a:cubicBezTo>
                        <a:pt x="448901" y="471745"/>
                        <a:pt x="454705" y="470294"/>
                        <a:pt x="460509" y="468843"/>
                      </a:cubicBezTo>
                      <a:cubicBezTo>
                        <a:pt x="464863" y="467392"/>
                        <a:pt x="470667" y="465578"/>
                        <a:pt x="477922" y="463401"/>
                      </a:cubicBezTo>
                      <a:cubicBezTo>
                        <a:pt x="485178" y="461225"/>
                        <a:pt x="489531" y="460136"/>
                        <a:pt x="490982" y="460136"/>
                      </a:cubicBezTo>
                      <a:cubicBezTo>
                        <a:pt x="492433" y="461587"/>
                        <a:pt x="503316" y="463764"/>
                        <a:pt x="523631" y="466666"/>
                      </a:cubicBezTo>
                      <a:cubicBezTo>
                        <a:pt x="543946" y="469568"/>
                        <a:pt x="559908" y="473922"/>
                        <a:pt x="571517" y="479726"/>
                      </a:cubicBezTo>
                      <a:cubicBezTo>
                        <a:pt x="581674" y="484079"/>
                        <a:pt x="588930" y="489158"/>
                        <a:pt x="593283" y="494962"/>
                      </a:cubicBezTo>
                      <a:cubicBezTo>
                        <a:pt x="597636" y="500766"/>
                        <a:pt x="600538" y="502943"/>
                        <a:pt x="601989" y="501492"/>
                      </a:cubicBezTo>
                      <a:cubicBezTo>
                        <a:pt x="603440" y="501492"/>
                        <a:pt x="607793" y="490609"/>
                        <a:pt x="615049" y="468843"/>
                      </a:cubicBezTo>
                      <a:cubicBezTo>
                        <a:pt x="620853" y="447077"/>
                        <a:pt x="625206" y="431840"/>
                        <a:pt x="628109" y="423134"/>
                      </a:cubicBezTo>
                      <a:cubicBezTo>
                        <a:pt x="628109" y="420232"/>
                        <a:pt x="628471" y="416241"/>
                        <a:pt x="629197" y="411163"/>
                      </a:cubicBezTo>
                      <a:cubicBezTo>
                        <a:pt x="629922" y="406084"/>
                        <a:pt x="631011" y="400280"/>
                        <a:pt x="632462" y="393750"/>
                      </a:cubicBezTo>
                      <a:cubicBezTo>
                        <a:pt x="633913" y="387220"/>
                        <a:pt x="635364" y="381778"/>
                        <a:pt x="636815" y="377425"/>
                      </a:cubicBezTo>
                      <a:cubicBezTo>
                        <a:pt x="639717" y="357110"/>
                        <a:pt x="642619" y="340423"/>
                        <a:pt x="645521" y="327363"/>
                      </a:cubicBezTo>
                      <a:cubicBezTo>
                        <a:pt x="646972" y="309950"/>
                        <a:pt x="649149" y="295439"/>
                        <a:pt x="652051" y="283831"/>
                      </a:cubicBezTo>
                      <a:cubicBezTo>
                        <a:pt x="654953" y="267869"/>
                        <a:pt x="655679" y="259163"/>
                        <a:pt x="654228" y="257712"/>
                      </a:cubicBezTo>
                      <a:cubicBezTo>
                        <a:pt x="652777" y="256260"/>
                        <a:pt x="649875" y="256986"/>
                        <a:pt x="645521" y="259888"/>
                      </a:cubicBezTo>
                      <a:cubicBezTo>
                        <a:pt x="642619" y="261339"/>
                        <a:pt x="633187" y="267869"/>
                        <a:pt x="617225" y="279478"/>
                      </a:cubicBezTo>
                      <a:cubicBezTo>
                        <a:pt x="605617" y="289635"/>
                        <a:pt x="583851" y="306323"/>
                        <a:pt x="551927" y="329540"/>
                      </a:cubicBezTo>
                      <a:cubicBezTo>
                        <a:pt x="524357" y="349855"/>
                        <a:pt x="509120" y="361463"/>
                        <a:pt x="506218" y="364366"/>
                      </a:cubicBezTo>
                      <a:cubicBezTo>
                        <a:pt x="503316" y="365817"/>
                        <a:pt x="501140" y="366542"/>
                        <a:pt x="499688" y="366542"/>
                      </a:cubicBezTo>
                      <a:cubicBezTo>
                        <a:pt x="498237" y="366542"/>
                        <a:pt x="496786" y="367268"/>
                        <a:pt x="495335" y="368719"/>
                      </a:cubicBezTo>
                      <a:cubicBezTo>
                        <a:pt x="495335" y="370170"/>
                        <a:pt x="491708" y="373797"/>
                        <a:pt x="484452" y="379602"/>
                      </a:cubicBezTo>
                      <a:cubicBezTo>
                        <a:pt x="480099" y="382504"/>
                        <a:pt x="471393" y="387583"/>
                        <a:pt x="458333" y="394838"/>
                      </a:cubicBezTo>
                      <a:cubicBezTo>
                        <a:pt x="446724" y="402093"/>
                        <a:pt x="431488" y="412976"/>
                        <a:pt x="412624" y="427487"/>
                      </a:cubicBezTo>
                      <a:cubicBezTo>
                        <a:pt x="392309" y="443449"/>
                        <a:pt x="381426" y="451430"/>
                        <a:pt x="379975" y="451430"/>
                      </a:cubicBezTo>
                      <a:cubicBezTo>
                        <a:pt x="378524" y="451430"/>
                        <a:pt x="369092" y="460136"/>
                        <a:pt x="351679" y="477549"/>
                      </a:cubicBezTo>
                      <a:cubicBezTo>
                        <a:pt x="331364" y="494962"/>
                        <a:pt x="320481" y="505120"/>
                        <a:pt x="319030" y="508022"/>
                      </a:cubicBezTo>
                      <a:cubicBezTo>
                        <a:pt x="313225" y="513826"/>
                        <a:pt x="307421" y="520356"/>
                        <a:pt x="301617" y="527611"/>
                      </a:cubicBezTo>
                      <a:lnTo>
                        <a:pt x="290734" y="538494"/>
                      </a:lnTo>
                      <a:lnTo>
                        <a:pt x="288557" y="575497"/>
                      </a:lnTo>
                      <a:cubicBezTo>
                        <a:pt x="287106" y="601616"/>
                        <a:pt x="285655" y="618303"/>
                        <a:pt x="284204" y="625559"/>
                      </a:cubicBezTo>
                      <a:cubicBezTo>
                        <a:pt x="281302" y="635716"/>
                        <a:pt x="279125" y="642972"/>
                        <a:pt x="277674" y="647325"/>
                      </a:cubicBezTo>
                      <a:cubicBezTo>
                        <a:pt x="276223" y="650227"/>
                        <a:pt x="274772" y="653855"/>
                        <a:pt x="273321" y="658208"/>
                      </a:cubicBezTo>
                      <a:cubicBezTo>
                        <a:pt x="271870" y="662561"/>
                        <a:pt x="270419" y="665463"/>
                        <a:pt x="268968" y="666914"/>
                      </a:cubicBezTo>
                      <a:cubicBezTo>
                        <a:pt x="266066" y="672719"/>
                        <a:pt x="262801" y="677798"/>
                        <a:pt x="259173" y="682151"/>
                      </a:cubicBezTo>
                      <a:cubicBezTo>
                        <a:pt x="255545" y="686504"/>
                        <a:pt x="251555" y="687955"/>
                        <a:pt x="247202" y="686504"/>
                      </a:cubicBezTo>
                      <a:cubicBezTo>
                        <a:pt x="241397" y="686504"/>
                        <a:pt x="238495" y="684690"/>
                        <a:pt x="238495" y="681062"/>
                      </a:cubicBezTo>
                      <a:cubicBezTo>
                        <a:pt x="238495" y="677435"/>
                        <a:pt x="235956" y="674533"/>
                        <a:pt x="230877" y="672356"/>
                      </a:cubicBezTo>
                      <a:cubicBezTo>
                        <a:pt x="225798" y="670179"/>
                        <a:pt x="222533" y="666914"/>
                        <a:pt x="221082" y="662561"/>
                      </a:cubicBezTo>
                      <a:cubicBezTo>
                        <a:pt x="219631" y="658208"/>
                        <a:pt x="216003" y="653129"/>
                        <a:pt x="210199" y="647325"/>
                      </a:cubicBezTo>
                      <a:cubicBezTo>
                        <a:pt x="202944" y="641521"/>
                        <a:pt x="198591" y="638619"/>
                        <a:pt x="197140" y="638619"/>
                      </a:cubicBezTo>
                      <a:cubicBezTo>
                        <a:pt x="194237" y="638619"/>
                        <a:pt x="191335" y="640795"/>
                        <a:pt x="188433" y="645148"/>
                      </a:cubicBezTo>
                      <a:cubicBezTo>
                        <a:pt x="185531" y="650953"/>
                        <a:pt x="179727" y="660385"/>
                        <a:pt x="171020" y="673444"/>
                      </a:cubicBezTo>
                      <a:cubicBezTo>
                        <a:pt x="160863" y="687955"/>
                        <a:pt x="153607" y="697387"/>
                        <a:pt x="149254" y="701740"/>
                      </a:cubicBezTo>
                      <a:cubicBezTo>
                        <a:pt x="144901" y="707545"/>
                        <a:pt x="142724" y="712623"/>
                        <a:pt x="142724" y="716977"/>
                      </a:cubicBezTo>
                      <a:cubicBezTo>
                        <a:pt x="142724" y="721330"/>
                        <a:pt x="140548" y="726409"/>
                        <a:pt x="136194" y="732213"/>
                      </a:cubicBezTo>
                      <a:cubicBezTo>
                        <a:pt x="133292" y="736566"/>
                        <a:pt x="131116" y="742370"/>
                        <a:pt x="129665" y="749626"/>
                      </a:cubicBezTo>
                      <a:cubicBezTo>
                        <a:pt x="128213" y="756881"/>
                        <a:pt x="126762" y="760509"/>
                        <a:pt x="125311" y="760509"/>
                      </a:cubicBezTo>
                      <a:cubicBezTo>
                        <a:pt x="123860" y="760509"/>
                        <a:pt x="122409" y="757244"/>
                        <a:pt x="120958" y="750714"/>
                      </a:cubicBezTo>
                      <a:cubicBezTo>
                        <a:pt x="119507" y="744184"/>
                        <a:pt x="116242" y="740919"/>
                        <a:pt x="111163" y="740919"/>
                      </a:cubicBezTo>
                      <a:cubicBezTo>
                        <a:pt x="106085" y="740919"/>
                        <a:pt x="102457" y="739468"/>
                        <a:pt x="100280" y="736566"/>
                      </a:cubicBezTo>
                      <a:cubicBezTo>
                        <a:pt x="98104" y="733664"/>
                        <a:pt x="94839" y="732938"/>
                        <a:pt x="90486" y="734389"/>
                      </a:cubicBezTo>
                      <a:cubicBezTo>
                        <a:pt x="89034" y="734389"/>
                        <a:pt x="87221" y="733301"/>
                        <a:pt x="85044" y="731125"/>
                      </a:cubicBezTo>
                      <a:cubicBezTo>
                        <a:pt x="82867" y="728948"/>
                        <a:pt x="79603" y="724232"/>
                        <a:pt x="75249" y="716977"/>
                      </a:cubicBezTo>
                      <a:cubicBezTo>
                        <a:pt x="66543" y="705368"/>
                        <a:pt x="61464" y="696662"/>
                        <a:pt x="60013" y="690857"/>
                      </a:cubicBezTo>
                      <a:cubicBezTo>
                        <a:pt x="58562" y="685053"/>
                        <a:pt x="56385" y="679974"/>
                        <a:pt x="53483" y="675621"/>
                      </a:cubicBezTo>
                      <a:cubicBezTo>
                        <a:pt x="49130" y="671268"/>
                        <a:pt x="46228" y="669091"/>
                        <a:pt x="44777" y="669091"/>
                      </a:cubicBezTo>
                      <a:cubicBezTo>
                        <a:pt x="41875" y="669091"/>
                        <a:pt x="40424" y="665826"/>
                        <a:pt x="40424" y="659296"/>
                      </a:cubicBezTo>
                      <a:cubicBezTo>
                        <a:pt x="40424" y="652767"/>
                        <a:pt x="38610" y="649139"/>
                        <a:pt x="34982" y="648413"/>
                      </a:cubicBezTo>
                      <a:cubicBezTo>
                        <a:pt x="31354" y="647688"/>
                        <a:pt x="29540" y="645874"/>
                        <a:pt x="29540" y="642972"/>
                      </a:cubicBezTo>
                      <a:cubicBezTo>
                        <a:pt x="29540" y="640070"/>
                        <a:pt x="28815" y="638256"/>
                        <a:pt x="27364" y="637530"/>
                      </a:cubicBezTo>
                      <a:cubicBezTo>
                        <a:pt x="25913" y="636805"/>
                        <a:pt x="26638" y="632451"/>
                        <a:pt x="29540" y="624471"/>
                      </a:cubicBezTo>
                      <a:cubicBezTo>
                        <a:pt x="32443" y="616490"/>
                        <a:pt x="34619" y="611048"/>
                        <a:pt x="36070" y="608146"/>
                      </a:cubicBezTo>
                      <a:cubicBezTo>
                        <a:pt x="38972" y="605244"/>
                        <a:pt x="41875" y="596537"/>
                        <a:pt x="44777" y="582027"/>
                      </a:cubicBezTo>
                      <a:cubicBezTo>
                        <a:pt x="50581" y="561712"/>
                        <a:pt x="55660" y="542848"/>
                        <a:pt x="60013" y="525435"/>
                      </a:cubicBezTo>
                      <a:cubicBezTo>
                        <a:pt x="65817" y="503669"/>
                        <a:pt x="71259" y="478638"/>
                        <a:pt x="76338" y="450342"/>
                      </a:cubicBezTo>
                      <a:cubicBezTo>
                        <a:pt x="81416" y="422046"/>
                        <a:pt x="84681" y="404270"/>
                        <a:pt x="86132" y="397015"/>
                      </a:cubicBezTo>
                      <a:cubicBezTo>
                        <a:pt x="86132" y="389759"/>
                        <a:pt x="83593" y="384318"/>
                        <a:pt x="78514" y="380690"/>
                      </a:cubicBezTo>
                      <a:cubicBezTo>
                        <a:pt x="73435" y="377062"/>
                        <a:pt x="70896" y="374160"/>
                        <a:pt x="70896" y="371984"/>
                      </a:cubicBezTo>
                      <a:cubicBezTo>
                        <a:pt x="70896" y="369807"/>
                        <a:pt x="73798" y="367268"/>
                        <a:pt x="79603" y="364366"/>
                      </a:cubicBezTo>
                      <a:cubicBezTo>
                        <a:pt x="85407" y="362914"/>
                        <a:pt x="89760" y="362189"/>
                        <a:pt x="92662" y="362189"/>
                      </a:cubicBezTo>
                      <a:cubicBezTo>
                        <a:pt x="95564" y="362189"/>
                        <a:pt x="100643" y="363640"/>
                        <a:pt x="107898" y="366542"/>
                      </a:cubicBezTo>
                      <a:cubicBezTo>
                        <a:pt x="115154" y="370895"/>
                        <a:pt x="120958" y="375249"/>
                        <a:pt x="125311" y="379602"/>
                      </a:cubicBezTo>
                      <a:cubicBezTo>
                        <a:pt x="129665" y="383955"/>
                        <a:pt x="133292" y="390485"/>
                        <a:pt x="136194" y="399191"/>
                      </a:cubicBezTo>
                      <a:cubicBezTo>
                        <a:pt x="139097" y="407898"/>
                        <a:pt x="140910" y="412251"/>
                        <a:pt x="141636" y="412251"/>
                      </a:cubicBezTo>
                      <a:cubicBezTo>
                        <a:pt x="142361" y="412251"/>
                        <a:pt x="147803" y="407172"/>
                        <a:pt x="157960" y="397015"/>
                      </a:cubicBezTo>
                      <a:cubicBezTo>
                        <a:pt x="168118" y="388308"/>
                        <a:pt x="179727" y="379602"/>
                        <a:pt x="192786" y="370895"/>
                      </a:cubicBezTo>
                      <a:cubicBezTo>
                        <a:pt x="204395" y="363640"/>
                        <a:pt x="216003" y="357110"/>
                        <a:pt x="227612" y="351306"/>
                      </a:cubicBezTo>
                      <a:cubicBezTo>
                        <a:pt x="239221" y="345502"/>
                        <a:pt x="249741" y="341511"/>
                        <a:pt x="259173" y="339334"/>
                      </a:cubicBezTo>
                      <a:cubicBezTo>
                        <a:pt x="268605" y="337158"/>
                        <a:pt x="276586" y="337521"/>
                        <a:pt x="283116" y="340423"/>
                      </a:cubicBezTo>
                      <a:cubicBezTo>
                        <a:pt x="289645" y="343325"/>
                        <a:pt x="294361" y="346953"/>
                        <a:pt x="297264" y="351306"/>
                      </a:cubicBezTo>
                      <a:cubicBezTo>
                        <a:pt x="300166" y="357110"/>
                        <a:pt x="302342" y="368719"/>
                        <a:pt x="303793" y="386132"/>
                      </a:cubicBezTo>
                      <a:cubicBezTo>
                        <a:pt x="303793" y="402093"/>
                        <a:pt x="302342" y="423134"/>
                        <a:pt x="299440" y="449253"/>
                      </a:cubicBezTo>
                      <a:cubicBezTo>
                        <a:pt x="297989" y="456509"/>
                        <a:pt x="296901" y="463039"/>
                        <a:pt x="296175" y="468843"/>
                      </a:cubicBezTo>
                      <a:cubicBezTo>
                        <a:pt x="295450" y="474647"/>
                        <a:pt x="295087" y="479000"/>
                        <a:pt x="295087" y="481903"/>
                      </a:cubicBezTo>
                      <a:cubicBezTo>
                        <a:pt x="295087" y="484805"/>
                        <a:pt x="295087" y="486981"/>
                        <a:pt x="295087" y="488432"/>
                      </a:cubicBezTo>
                      <a:cubicBezTo>
                        <a:pt x="296538" y="488432"/>
                        <a:pt x="300891" y="482628"/>
                        <a:pt x="308147" y="471019"/>
                      </a:cubicBezTo>
                      <a:cubicBezTo>
                        <a:pt x="313951" y="460862"/>
                        <a:pt x="323383" y="442724"/>
                        <a:pt x="336443" y="416604"/>
                      </a:cubicBezTo>
                      <a:cubicBezTo>
                        <a:pt x="348051" y="391936"/>
                        <a:pt x="353856" y="378876"/>
                        <a:pt x="353856" y="377425"/>
                      </a:cubicBezTo>
                      <a:cubicBezTo>
                        <a:pt x="353856" y="375974"/>
                        <a:pt x="358209" y="366542"/>
                        <a:pt x="366915" y="349129"/>
                      </a:cubicBezTo>
                      <a:cubicBezTo>
                        <a:pt x="372719" y="336070"/>
                        <a:pt x="378524" y="323010"/>
                        <a:pt x="384328" y="309950"/>
                      </a:cubicBezTo>
                      <a:cubicBezTo>
                        <a:pt x="388681" y="301244"/>
                        <a:pt x="390858" y="296165"/>
                        <a:pt x="390858" y="294714"/>
                      </a:cubicBezTo>
                      <a:cubicBezTo>
                        <a:pt x="390858" y="291812"/>
                        <a:pt x="391583" y="288184"/>
                        <a:pt x="393035" y="283831"/>
                      </a:cubicBezTo>
                      <a:cubicBezTo>
                        <a:pt x="397388" y="278027"/>
                        <a:pt x="401015" y="269320"/>
                        <a:pt x="403918" y="257712"/>
                      </a:cubicBezTo>
                      <a:cubicBezTo>
                        <a:pt x="408271" y="246103"/>
                        <a:pt x="411173" y="239210"/>
                        <a:pt x="412624" y="237034"/>
                      </a:cubicBezTo>
                      <a:cubicBezTo>
                        <a:pt x="414075" y="234857"/>
                        <a:pt x="418791" y="222523"/>
                        <a:pt x="426772" y="200031"/>
                      </a:cubicBezTo>
                      <a:cubicBezTo>
                        <a:pt x="434753" y="177540"/>
                        <a:pt x="438018" y="164117"/>
                        <a:pt x="436567" y="159764"/>
                      </a:cubicBezTo>
                      <a:cubicBezTo>
                        <a:pt x="436567" y="156862"/>
                        <a:pt x="436930" y="153960"/>
                        <a:pt x="437655" y="151058"/>
                      </a:cubicBezTo>
                      <a:cubicBezTo>
                        <a:pt x="438381" y="148155"/>
                        <a:pt x="439469" y="146704"/>
                        <a:pt x="440920" y="146704"/>
                      </a:cubicBezTo>
                      <a:close/>
                      <a:moveTo>
                        <a:pt x="267607" y="55"/>
                      </a:moveTo>
                      <a:cubicBezTo>
                        <a:pt x="269240" y="-126"/>
                        <a:pt x="270419" y="146"/>
                        <a:pt x="271144" y="871"/>
                      </a:cubicBezTo>
                      <a:cubicBezTo>
                        <a:pt x="272595" y="3774"/>
                        <a:pt x="275498" y="5225"/>
                        <a:pt x="279851" y="5225"/>
                      </a:cubicBezTo>
                      <a:cubicBezTo>
                        <a:pt x="284204" y="5225"/>
                        <a:pt x="287106" y="5950"/>
                        <a:pt x="288557" y="7401"/>
                      </a:cubicBezTo>
                      <a:cubicBezTo>
                        <a:pt x="290008" y="8852"/>
                        <a:pt x="292910" y="9578"/>
                        <a:pt x="297264" y="9578"/>
                      </a:cubicBezTo>
                      <a:cubicBezTo>
                        <a:pt x="301617" y="9578"/>
                        <a:pt x="305970" y="12117"/>
                        <a:pt x="310323" y="17196"/>
                      </a:cubicBezTo>
                      <a:cubicBezTo>
                        <a:pt x="314677" y="22275"/>
                        <a:pt x="317579" y="24814"/>
                        <a:pt x="319030" y="24814"/>
                      </a:cubicBezTo>
                      <a:cubicBezTo>
                        <a:pt x="320481" y="24814"/>
                        <a:pt x="327011" y="29893"/>
                        <a:pt x="338619" y="40050"/>
                      </a:cubicBezTo>
                      <a:lnTo>
                        <a:pt x="356032" y="55287"/>
                      </a:lnTo>
                      <a:lnTo>
                        <a:pt x="356032" y="81406"/>
                      </a:lnTo>
                      <a:cubicBezTo>
                        <a:pt x="356032" y="100270"/>
                        <a:pt x="355307" y="114781"/>
                        <a:pt x="353856" y="124938"/>
                      </a:cubicBezTo>
                      <a:cubicBezTo>
                        <a:pt x="352404" y="136547"/>
                        <a:pt x="350228" y="145979"/>
                        <a:pt x="347326" y="153234"/>
                      </a:cubicBezTo>
                      <a:cubicBezTo>
                        <a:pt x="344424" y="160490"/>
                        <a:pt x="336443" y="170647"/>
                        <a:pt x="323383" y="183707"/>
                      </a:cubicBezTo>
                      <a:cubicBezTo>
                        <a:pt x="310323" y="196766"/>
                        <a:pt x="300891" y="203296"/>
                        <a:pt x="295087" y="203296"/>
                      </a:cubicBezTo>
                      <a:cubicBezTo>
                        <a:pt x="289283" y="204747"/>
                        <a:pt x="286018" y="206561"/>
                        <a:pt x="285292" y="208738"/>
                      </a:cubicBezTo>
                      <a:cubicBezTo>
                        <a:pt x="284567" y="210914"/>
                        <a:pt x="282753" y="212003"/>
                        <a:pt x="279851" y="212003"/>
                      </a:cubicBezTo>
                      <a:cubicBezTo>
                        <a:pt x="276949" y="212003"/>
                        <a:pt x="271870" y="214179"/>
                        <a:pt x="264614" y="218533"/>
                      </a:cubicBezTo>
                      <a:cubicBezTo>
                        <a:pt x="254457" y="224337"/>
                        <a:pt x="245750" y="230867"/>
                        <a:pt x="238495" y="238122"/>
                      </a:cubicBezTo>
                      <a:cubicBezTo>
                        <a:pt x="232691" y="243926"/>
                        <a:pt x="221082" y="252633"/>
                        <a:pt x="203669" y="264241"/>
                      </a:cubicBezTo>
                      <a:cubicBezTo>
                        <a:pt x="189159" y="274399"/>
                        <a:pt x="180089" y="281654"/>
                        <a:pt x="176462" y="286007"/>
                      </a:cubicBezTo>
                      <a:cubicBezTo>
                        <a:pt x="172834" y="290361"/>
                        <a:pt x="164490" y="297616"/>
                        <a:pt x="151431" y="307774"/>
                      </a:cubicBezTo>
                      <a:cubicBezTo>
                        <a:pt x="138371" y="317931"/>
                        <a:pt x="128213" y="325186"/>
                        <a:pt x="120958" y="329540"/>
                      </a:cubicBezTo>
                      <a:cubicBezTo>
                        <a:pt x="115154" y="333893"/>
                        <a:pt x="111526" y="337521"/>
                        <a:pt x="110075" y="340423"/>
                      </a:cubicBezTo>
                      <a:cubicBezTo>
                        <a:pt x="108624" y="341874"/>
                        <a:pt x="106447" y="342599"/>
                        <a:pt x="103545" y="342599"/>
                      </a:cubicBezTo>
                      <a:cubicBezTo>
                        <a:pt x="100643" y="342599"/>
                        <a:pt x="93388" y="347678"/>
                        <a:pt x="81779" y="357836"/>
                      </a:cubicBezTo>
                      <a:cubicBezTo>
                        <a:pt x="74524" y="363640"/>
                        <a:pt x="62915" y="373072"/>
                        <a:pt x="46953" y="386132"/>
                      </a:cubicBezTo>
                      <a:cubicBezTo>
                        <a:pt x="36796" y="396289"/>
                        <a:pt x="27364" y="402819"/>
                        <a:pt x="18657" y="405721"/>
                      </a:cubicBezTo>
                      <a:cubicBezTo>
                        <a:pt x="12853" y="410074"/>
                        <a:pt x="9225" y="412251"/>
                        <a:pt x="7774" y="412251"/>
                      </a:cubicBezTo>
                      <a:cubicBezTo>
                        <a:pt x="6323" y="412251"/>
                        <a:pt x="4147" y="410800"/>
                        <a:pt x="1245" y="407898"/>
                      </a:cubicBezTo>
                      <a:cubicBezTo>
                        <a:pt x="-1658" y="404996"/>
                        <a:pt x="519" y="399917"/>
                        <a:pt x="7774" y="392661"/>
                      </a:cubicBezTo>
                      <a:cubicBezTo>
                        <a:pt x="15030" y="385406"/>
                        <a:pt x="23011" y="376700"/>
                        <a:pt x="31717" y="366542"/>
                      </a:cubicBezTo>
                      <a:cubicBezTo>
                        <a:pt x="40424" y="357836"/>
                        <a:pt x="47679" y="349129"/>
                        <a:pt x="53483" y="340423"/>
                      </a:cubicBezTo>
                      <a:cubicBezTo>
                        <a:pt x="59287" y="333167"/>
                        <a:pt x="64366" y="328089"/>
                        <a:pt x="68719" y="325186"/>
                      </a:cubicBezTo>
                      <a:cubicBezTo>
                        <a:pt x="73073" y="320833"/>
                        <a:pt x="75249" y="317931"/>
                        <a:pt x="75249" y="316480"/>
                      </a:cubicBezTo>
                      <a:cubicBezTo>
                        <a:pt x="75249" y="315029"/>
                        <a:pt x="76338" y="312852"/>
                        <a:pt x="78514" y="309950"/>
                      </a:cubicBezTo>
                      <a:cubicBezTo>
                        <a:pt x="80691" y="307048"/>
                        <a:pt x="88309" y="296165"/>
                        <a:pt x="101369" y="277301"/>
                      </a:cubicBezTo>
                      <a:cubicBezTo>
                        <a:pt x="118781" y="252633"/>
                        <a:pt x="131841" y="234494"/>
                        <a:pt x="140548" y="222886"/>
                      </a:cubicBezTo>
                      <a:cubicBezTo>
                        <a:pt x="156509" y="202571"/>
                        <a:pt x="171020" y="181530"/>
                        <a:pt x="184080" y="159764"/>
                      </a:cubicBezTo>
                      <a:cubicBezTo>
                        <a:pt x="198591" y="137998"/>
                        <a:pt x="210925" y="116232"/>
                        <a:pt x="221082" y="94466"/>
                      </a:cubicBezTo>
                      <a:cubicBezTo>
                        <a:pt x="231240" y="72700"/>
                        <a:pt x="238495" y="56012"/>
                        <a:pt x="242848" y="44404"/>
                      </a:cubicBezTo>
                      <a:cubicBezTo>
                        <a:pt x="247202" y="32795"/>
                        <a:pt x="250104" y="23363"/>
                        <a:pt x="251555" y="16108"/>
                      </a:cubicBezTo>
                      <a:cubicBezTo>
                        <a:pt x="253006" y="8852"/>
                        <a:pt x="256271" y="4136"/>
                        <a:pt x="261350" y="1960"/>
                      </a:cubicBezTo>
                      <a:cubicBezTo>
                        <a:pt x="263889" y="871"/>
                        <a:pt x="265975" y="237"/>
                        <a:pt x="267607" y="55"/>
                      </a:cubicBezTo>
                      <a:close/>
                    </a:path>
                  </a:pathLst>
                </a:custGeom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ln w="28575">
                  <a:gradFill>
                    <a:gsLst>
                      <a:gs pos="29000">
                        <a:srgbClr val="4472C4">
                          <a:lumMod val="5000"/>
                          <a:lumOff val="95000"/>
                        </a:srgbClr>
                      </a:gs>
                      <a:gs pos="62842">
                        <a:prstClr val="white"/>
                      </a:gs>
                      <a:gs pos="0">
                        <a:srgbClr val="EFF5FF"/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marR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800" kern="0">
                      <a:ln w="12700">
                        <a:gradFill>
                          <a:gsLst>
                            <a:gs pos="29000">
                              <a:srgbClr val="4472C4">
                                <a:lumMod val="5000"/>
                                <a:lumOff val="95000"/>
                              </a:srgbClr>
                            </a:gs>
                            <a:gs pos="62842">
                              <a:prstClr val="white"/>
                            </a:gs>
                            <a:gs pos="0">
                              <a:srgbClr val="EFF5FF"/>
                            </a:gs>
                            <a:gs pos="100000">
                              <a:srgbClr val="4472C4">
                                <a:lumMod val="30000"/>
                                <a:lumOff val="70000"/>
                              </a:srgbClr>
                            </a:gs>
                          </a:gsLst>
                          <a:lin ang="5400000" scaled="1"/>
                        </a:gradFill>
                      </a:ln>
                      <a:gradFill>
                        <a:gsLst>
                          <a:gs pos="85000">
                            <a:srgbClr val="3875FE"/>
                          </a:gs>
                          <a:gs pos="0">
                            <a:srgbClr val="6C9FFF"/>
                          </a:gs>
                        </a:gsLst>
                        <a:lin ang="5400000" scaled="1"/>
                      </a:gradFill>
                      <a:effectLst>
                        <a:outerShdw blurRad="128016" dist="42672" dir="5400000" algn="t" rotWithShape="0">
                          <a:srgbClr val="3D79FE">
                            <a:alpha val="40000"/>
                          </a:srgbClr>
                        </a:outerShdw>
                      </a:effectLst>
                      <a:latin typeface="尔雅新大黑" panose="00000500000000000000" pitchFamily="2" charset="-122"/>
                      <a:ea typeface="尔雅新大黑" panose="00000500000000000000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 dirty="0">
                    <a:sym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7E93087A-D582-3A27-E7D1-403F03F7A39C}"/>
                  </a:ext>
                </a:extLst>
              </p:cNvPr>
              <p:cNvGrpSpPr/>
              <p:nvPr/>
            </p:nvGrpSpPr>
            <p:grpSpPr>
              <a:xfrm>
                <a:off x="7316371" y="3683165"/>
                <a:ext cx="1310237" cy="875675"/>
                <a:chOff x="2877530" y="-4131205"/>
                <a:chExt cx="6241020" cy="3712205"/>
              </a:xfrm>
              <a:solidFill>
                <a:schemeClr val="bg1"/>
              </a:solidFill>
              <a:effectLst>
                <a:outerShdw blurRad="38100" algn="ctr" rotWithShape="0">
                  <a:srgbClr val="3D79FE">
                    <a:alpha val="40000"/>
                  </a:srgbClr>
                </a:outerShdw>
                <a:reflection blurRad="25400" stA="50000" endA="300" endPos="18000" dir="5400000" sy="-100000" algn="bl" rotWithShape="0"/>
              </a:effectLst>
            </p:grpSpPr>
            <p:sp>
              <p:nvSpPr>
                <p:cNvPr id="80" name="TextBox 82">
                  <a:extLst>
                    <a:ext uri="{FF2B5EF4-FFF2-40B4-BE49-F238E27FC236}">
                      <a16:creationId xmlns:a16="http://schemas.microsoft.com/office/drawing/2014/main" id="{4EC8C21D-2B22-7E4C-7518-3F93A66E7EF9}"/>
                    </a:ext>
                  </a:extLst>
                </p:cNvPr>
                <p:cNvSpPr txBox="1"/>
                <p:nvPr>
                  <p:custDataLst>
                    <p:tags r:id="rId3"/>
                  </p:custDataLst>
                </p:nvPr>
              </p:nvSpPr>
              <p:spPr>
                <a:xfrm>
                  <a:off x="2877530" y="-2510528"/>
                  <a:ext cx="1840064" cy="20204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806" h="166688">
                      <a:moveTo>
                        <a:pt x="117426" y="149"/>
                      </a:moveTo>
                      <a:cubicBezTo>
                        <a:pt x="119212" y="447"/>
                        <a:pt x="120701" y="745"/>
                        <a:pt x="121891" y="1042"/>
                      </a:cubicBezTo>
                      <a:cubicBezTo>
                        <a:pt x="123975" y="1638"/>
                        <a:pt x="126505" y="2233"/>
                        <a:pt x="129481" y="2828"/>
                      </a:cubicBezTo>
                      <a:cubicBezTo>
                        <a:pt x="132458" y="3126"/>
                        <a:pt x="134616" y="3647"/>
                        <a:pt x="135955" y="4391"/>
                      </a:cubicBezTo>
                      <a:cubicBezTo>
                        <a:pt x="137295" y="5135"/>
                        <a:pt x="137965" y="5805"/>
                        <a:pt x="137965" y="6400"/>
                      </a:cubicBezTo>
                      <a:cubicBezTo>
                        <a:pt x="137965" y="7293"/>
                        <a:pt x="138262" y="8335"/>
                        <a:pt x="138858" y="9525"/>
                      </a:cubicBezTo>
                      <a:cubicBezTo>
                        <a:pt x="139453" y="10716"/>
                        <a:pt x="140048" y="11907"/>
                        <a:pt x="140643" y="13097"/>
                      </a:cubicBezTo>
                      <a:cubicBezTo>
                        <a:pt x="141239" y="14288"/>
                        <a:pt x="141164" y="14883"/>
                        <a:pt x="140420" y="14883"/>
                      </a:cubicBezTo>
                      <a:cubicBezTo>
                        <a:pt x="139676" y="14883"/>
                        <a:pt x="139304" y="15032"/>
                        <a:pt x="139304" y="15330"/>
                      </a:cubicBezTo>
                      <a:cubicBezTo>
                        <a:pt x="139304" y="15627"/>
                        <a:pt x="138411" y="15776"/>
                        <a:pt x="136625" y="15776"/>
                      </a:cubicBezTo>
                      <a:cubicBezTo>
                        <a:pt x="135137" y="15479"/>
                        <a:pt x="133946" y="15479"/>
                        <a:pt x="133053" y="15776"/>
                      </a:cubicBezTo>
                      <a:cubicBezTo>
                        <a:pt x="131863" y="16371"/>
                        <a:pt x="130970" y="17116"/>
                        <a:pt x="130374" y="18009"/>
                      </a:cubicBezTo>
                      <a:cubicBezTo>
                        <a:pt x="129184" y="18902"/>
                        <a:pt x="128440" y="19646"/>
                        <a:pt x="128142" y="20241"/>
                      </a:cubicBezTo>
                      <a:cubicBezTo>
                        <a:pt x="127547" y="21134"/>
                        <a:pt x="126579" y="22771"/>
                        <a:pt x="125240" y="25152"/>
                      </a:cubicBezTo>
                      <a:cubicBezTo>
                        <a:pt x="123900" y="27534"/>
                        <a:pt x="122784" y="29320"/>
                        <a:pt x="121891" y="30510"/>
                      </a:cubicBezTo>
                      <a:cubicBezTo>
                        <a:pt x="120701" y="32594"/>
                        <a:pt x="119510" y="34677"/>
                        <a:pt x="118319" y="36761"/>
                      </a:cubicBezTo>
                      <a:cubicBezTo>
                        <a:pt x="117724" y="37356"/>
                        <a:pt x="114599" y="42416"/>
                        <a:pt x="108943" y="51941"/>
                      </a:cubicBezTo>
                      <a:cubicBezTo>
                        <a:pt x="105074" y="58788"/>
                        <a:pt x="102395" y="63550"/>
                        <a:pt x="100906" y="66229"/>
                      </a:cubicBezTo>
                      <a:cubicBezTo>
                        <a:pt x="99418" y="68313"/>
                        <a:pt x="98525" y="69354"/>
                        <a:pt x="98227" y="69354"/>
                      </a:cubicBezTo>
                      <a:cubicBezTo>
                        <a:pt x="97930" y="69950"/>
                        <a:pt x="98079" y="70247"/>
                        <a:pt x="98674" y="70247"/>
                      </a:cubicBezTo>
                      <a:cubicBezTo>
                        <a:pt x="99269" y="70247"/>
                        <a:pt x="99865" y="69950"/>
                        <a:pt x="100460" y="69354"/>
                      </a:cubicBezTo>
                      <a:cubicBezTo>
                        <a:pt x="101055" y="68759"/>
                        <a:pt x="102395" y="67866"/>
                        <a:pt x="104478" y="66675"/>
                      </a:cubicBezTo>
                      <a:cubicBezTo>
                        <a:pt x="106264" y="65782"/>
                        <a:pt x="108199" y="65038"/>
                        <a:pt x="110283" y="64443"/>
                      </a:cubicBezTo>
                      <a:cubicBezTo>
                        <a:pt x="111771" y="63848"/>
                        <a:pt x="113408" y="63252"/>
                        <a:pt x="115194" y="62657"/>
                      </a:cubicBezTo>
                      <a:cubicBezTo>
                        <a:pt x="117873" y="61764"/>
                        <a:pt x="119510" y="61318"/>
                        <a:pt x="120105" y="61318"/>
                      </a:cubicBezTo>
                      <a:cubicBezTo>
                        <a:pt x="121593" y="60722"/>
                        <a:pt x="123975" y="60425"/>
                        <a:pt x="127249" y="60425"/>
                      </a:cubicBezTo>
                      <a:cubicBezTo>
                        <a:pt x="130226" y="60425"/>
                        <a:pt x="132309" y="60797"/>
                        <a:pt x="133500" y="61541"/>
                      </a:cubicBezTo>
                      <a:cubicBezTo>
                        <a:pt x="134690" y="62285"/>
                        <a:pt x="135732" y="62657"/>
                        <a:pt x="136625" y="62657"/>
                      </a:cubicBezTo>
                      <a:cubicBezTo>
                        <a:pt x="137518" y="62657"/>
                        <a:pt x="139155" y="63252"/>
                        <a:pt x="141536" y="64443"/>
                      </a:cubicBezTo>
                      <a:cubicBezTo>
                        <a:pt x="143918" y="65336"/>
                        <a:pt x="145852" y="66229"/>
                        <a:pt x="147341" y="67122"/>
                      </a:cubicBezTo>
                      <a:cubicBezTo>
                        <a:pt x="148531" y="68313"/>
                        <a:pt x="149573" y="69354"/>
                        <a:pt x="150466" y="70247"/>
                      </a:cubicBezTo>
                      <a:cubicBezTo>
                        <a:pt x="151359" y="71140"/>
                        <a:pt x="151806" y="72033"/>
                        <a:pt x="151806" y="72926"/>
                      </a:cubicBezTo>
                      <a:cubicBezTo>
                        <a:pt x="151806" y="73819"/>
                        <a:pt x="151359" y="75307"/>
                        <a:pt x="150466" y="77391"/>
                      </a:cubicBezTo>
                      <a:cubicBezTo>
                        <a:pt x="149871" y="79772"/>
                        <a:pt x="149201" y="81484"/>
                        <a:pt x="148457" y="82526"/>
                      </a:cubicBezTo>
                      <a:cubicBezTo>
                        <a:pt x="147713" y="83567"/>
                        <a:pt x="146597" y="84237"/>
                        <a:pt x="145108" y="84535"/>
                      </a:cubicBezTo>
                      <a:cubicBezTo>
                        <a:pt x="143918" y="84535"/>
                        <a:pt x="142876" y="84386"/>
                        <a:pt x="141983" y="84088"/>
                      </a:cubicBezTo>
                      <a:cubicBezTo>
                        <a:pt x="141090" y="83493"/>
                        <a:pt x="140048" y="83195"/>
                        <a:pt x="138858" y="83195"/>
                      </a:cubicBezTo>
                      <a:cubicBezTo>
                        <a:pt x="137369" y="83195"/>
                        <a:pt x="136551" y="83493"/>
                        <a:pt x="136402" y="84088"/>
                      </a:cubicBezTo>
                      <a:cubicBezTo>
                        <a:pt x="136253" y="84684"/>
                        <a:pt x="135955" y="84981"/>
                        <a:pt x="135509" y="84981"/>
                      </a:cubicBezTo>
                      <a:cubicBezTo>
                        <a:pt x="135062" y="84981"/>
                        <a:pt x="134839" y="84609"/>
                        <a:pt x="134839" y="83865"/>
                      </a:cubicBezTo>
                      <a:cubicBezTo>
                        <a:pt x="134839" y="83121"/>
                        <a:pt x="133946" y="83195"/>
                        <a:pt x="132160" y="84088"/>
                      </a:cubicBezTo>
                      <a:cubicBezTo>
                        <a:pt x="130672" y="84684"/>
                        <a:pt x="129481" y="84981"/>
                        <a:pt x="128588" y="84981"/>
                      </a:cubicBezTo>
                      <a:cubicBezTo>
                        <a:pt x="127695" y="84981"/>
                        <a:pt x="126207" y="86023"/>
                        <a:pt x="124124" y="88107"/>
                      </a:cubicBezTo>
                      <a:cubicBezTo>
                        <a:pt x="122338" y="89595"/>
                        <a:pt x="120701" y="90786"/>
                        <a:pt x="119212" y="91679"/>
                      </a:cubicBezTo>
                      <a:cubicBezTo>
                        <a:pt x="118022" y="92274"/>
                        <a:pt x="116533" y="93464"/>
                        <a:pt x="114747" y="95250"/>
                      </a:cubicBezTo>
                      <a:cubicBezTo>
                        <a:pt x="112961" y="96739"/>
                        <a:pt x="111622" y="97706"/>
                        <a:pt x="110729" y="98153"/>
                      </a:cubicBezTo>
                      <a:cubicBezTo>
                        <a:pt x="109836" y="98599"/>
                        <a:pt x="109390" y="98822"/>
                        <a:pt x="109390" y="98822"/>
                      </a:cubicBezTo>
                      <a:cubicBezTo>
                        <a:pt x="109390" y="98525"/>
                        <a:pt x="109985" y="97632"/>
                        <a:pt x="111176" y="96143"/>
                      </a:cubicBezTo>
                      <a:cubicBezTo>
                        <a:pt x="112961" y="93762"/>
                        <a:pt x="115045" y="91083"/>
                        <a:pt x="117426" y="88107"/>
                      </a:cubicBezTo>
                      <a:cubicBezTo>
                        <a:pt x="120701" y="83939"/>
                        <a:pt x="122933" y="80814"/>
                        <a:pt x="124124" y="78730"/>
                      </a:cubicBezTo>
                      <a:cubicBezTo>
                        <a:pt x="125314" y="76647"/>
                        <a:pt x="125612" y="75382"/>
                        <a:pt x="125017" y="74935"/>
                      </a:cubicBezTo>
                      <a:cubicBezTo>
                        <a:pt x="124421" y="74489"/>
                        <a:pt x="122635" y="74191"/>
                        <a:pt x="119659" y="74042"/>
                      </a:cubicBezTo>
                      <a:cubicBezTo>
                        <a:pt x="116682" y="73894"/>
                        <a:pt x="114450" y="73819"/>
                        <a:pt x="112961" y="73819"/>
                      </a:cubicBezTo>
                      <a:cubicBezTo>
                        <a:pt x="111473" y="74117"/>
                        <a:pt x="109390" y="74638"/>
                        <a:pt x="106711" y="75382"/>
                      </a:cubicBezTo>
                      <a:cubicBezTo>
                        <a:pt x="104032" y="76126"/>
                        <a:pt x="101353" y="77391"/>
                        <a:pt x="98674" y="79177"/>
                      </a:cubicBezTo>
                      <a:cubicBezTo>
                        <a:pt x="95697" y="80665"/>
                        <a:pt x="93242" y="82079"/>
                        <a:pt x="91307" y="83419"/>
                      </a:cubicBezTo>
                      <a:cubicBezTo>
                        <a:pt x="89372" y="84758"/>
                        <a:pt x="88107" y="86172"/>
                        <a:pt x="87512" y="87660"/>
                      </a:cubicBezTo>
                      <a:lnTo>
                        <a:pt x="86172" y="89893"/>
                      </a:lnTo>
                      <a:lnTo>
                        <a:pt x="89298" y="93018"/>
                      </a:lnTo>
                      <a:cubicBezTo>
                        <a:pt x="91381" y="95399"/>
                        <a:pt x="93018" y="97334"/>
                        <a:pt x="94209" y="98822"/>
                      </a:cubicBezTo>
                      <a:cubicBezTo>
                        <a:pt x="95400" y="100906"/>
                        <a:pt x="96442" y="102692"/>
                        <a:pt x="97334" y="104180"/>
                      </a:cubicBezTo>
                      <a:cubicBezTo>
                        <a:pt x="98227" y="106264"/>
                        <a:pt x="98897" y="108347"/>
                        <a:pt x="99344" y="110431"/>
                      </a:cubicBezTo>
                      <a:cubicBezTo>
                        <a:pt x="99790" y="112514"/>
                        <a:pt x="100162" y="115491"/>
                        <a:pt x="100460" y="119361"/>
                      </a:cubicBezTo>
                      <a:cubicBezTo>
                        <a:pt x="100758" y="123230"/>
                        <a:pt x="100758" y="127546"/>
                        <a:pt x="100460" y="132309"/>
                      </a:cubicBezTo>
                      <a:cubicBezTo>
                        <a:pt x="100460" y="132309"/>
                        <a:pt x="100013" y="136476"/>
                        <a:pt x="99120" y="144810"/>
                      </a:cubicBezTo>
                      <a:cubicBezTo>
                        <a:pt x="98823" y="148382"/>
                        <a:pt x="97781" y="151879"/>
                        <a:pt x="95995" y="155303"/>
                      </a:cubicBezTo>
                      <a:cubicBezTo>
                        <a:pt x="94209" y="158726"/>
                        <a:pt x="93316" y="160735"/>
                        <a:pt x="93316" y="161330"/>
                      </a:cubicBezTo>
                      <a:cubicBezTo>
                        <a:pt x="93316" y="161628"/>
                        <a:pt x="93018" y="162074"/>
                        <a:pt x="92423" y="162670"/>
                      </a:cubicBezTo>
                      <a:cubicBezTo>
                        <a:pt x="91828" y="163265"/>
                        <a:pt x="91158" y="164083"/>
                        <a:pt x="90414" y="165125"/>
                      </a:cubicBezTo>
                      <a:cubicBezTo>
                        <a:pt x="89670" y="166167"/>
                        <a:pt x="89000" y="166688"/>
                        <a:pt x="88405" y="166688"/>
                      </a:cubicBezTo>
                      <a:cubicBezTo>
                        <a:pt x="87809" y="166688"/>
                        <a:pt x="87586" y="166390"/>
                        <a:pt x="87735" y="165795"/>
                      </a:cubicBezTo>
                      <a:cubicBezTo>
                        <a:pt x="87884" y="165200"/>
                        <a:pt x="87363" y="164158"/>
                        <a:pt x="86172" y="162670"/>
                      </a:cubicBezTo>
                      <a:cubicBezTo>
                        <a:pt x="84684" y="161479"/>
                        <a:pt x="83940" y="160437"/>
                        <a:pt x="83940" y="159544"/>
                      </a:cubicBezTo>
                      <a:cubicBezTo>
                        <a:pt x="83940" y="159246"/>
                        <a:pt x="82824" y="158502"/>
                        <a:pt x="80591" y="157312"/>
                      </a:cubicBezTo>
                      <a:cubicBezTo>
                        <a:pt x="78359" y="156121"/>
                        <a:pt x="76871" y="154856"/>
                        <a:pt x="76126" y="153517"/>
                      </a:cubicBezTo>
                      <a:cubicBezTo>
                        <a:pt x="75382" y="152177"/>
                        <a:pt x="75010" y="151359"/>
                        <a:pt x="75010" y="151061"/>
                      </a:cubicBezTo>
                      <a:cubicBezTo>
                        <a:pt x="75010" y="150466"/>
                        <a:pt x="74415" y="149126"/>
                        <a:pt x="73224" y="147043"/>
                      </a:cubicBezTo>
                      <a:cubicBezTo>
                        <a:pt x="72034" y="144959"/>
                        <a:pt x="71438" y="142875"/>
                        <a:pt x="71438" y="140792"/>
                      </a:cubicBezTo>
                      <a:cubicBezTo>
                        <a:pt x="71438" y="139006"/>
                        <a:pt x="71141" y="137369"/>
                        <a:pt x="70545" y="135880"/>
                      </a:cubicBezTo>
                      <a:cubicBezTo>
                        <a:pt x="70545" y="134690"/>
                        <a:pt x="70545" y="134095"/>
                        <a:pt x="70545" y="134095"/>
                      </a:cubicBezTo>
                      <a:cubicBezTo>
                        <a:pt x="71141" y="134392"/>
                        <a:pt x="71438" y="134392"/>
                        <a:pt x="71438" y="134095"/>
                      </a:cubicBezTo>
                      <a:cubicBezTo>
                        <a:pt x="71438" y="133797"/>
                        <a:pt x="71438" y="133202"/>
                        <a:pt x="71438" y="132309"/>
                      </a:cubicBezTo>
                      <a:cubicBezTo>
                        <a:pt x="71438" y="130820"/>
                        <a:pt x="71141" y="129779"/>
                        <a:pt x="70545" y="129183"/>
                      </a:cubicBezTo>
                      <a:cubicBezTo>
                        <a:pt x="70248" y="128290"/>
                        <a:pt x="70099" y="127695"/>
                        <a:pt x="70099" y="127397"/>
                      </a:cubicBezTo>
                      <a:cubicBezTo>
                        <a:pt x="70099" y="127100"/>
                        <a:pt x="70322" y="127323"/>
                        <a:pt x="70769" y="128067"/>
                      </a:cubicBezTo>
                      <a:cubicBezTo>
                        <a:pt x="71215" y="128811"/>
                        <a:pt x="71736" y="129183"/>
                        <a:pt x="72331" y="129183"/>
                      </a:cubicBezTo>
                      <a:cubicBezTo>
                        <a:pt x="72927" y="129183"/>
                        <a:pt x="73224" y="128886"/>
                        <a:pt x="73224" y="128290"/>
                      </a:cubicBezTo>
                      <a:cubicBezTo>
                        <a:pt x="73224" y="127695"/>
                        <a:pt x="73968" y="128141"/>
                        <a:pt x="75457" y="129630"/>
                      </a:cubicBezTo>
                      <a:cubicBezTo>
                        <a:pt x="76945" y="131118"/>
                        <a:pt x="77838" y="131416"/>
                        <a:pt x="78136" y="130523"/>
                      </a:cubicBezTo>
                      <a:cubicBezTo>
                        <a:pt x="78433" y="129630"/>
                        <a:pt x="78731" y="126951"/>
                        <a:pt x="79029" y="122486"/>
                      </a:cubicBezTo>
                      <a:cubicBezTo>
                        <a:pt x="79326" y="118914"/>
                        <a:pt x="79624" y="114449"/>
                        <a:pt x="79922" y="109091"/>
                      </a:cubicBezTo>
                      <a:cubicBezTo>
                        <a:pt x="80219" y="104627"/>
                        <a:pt x="80219" y="102096"/>
                        <a:pt x="79922" y="101501"/>
                      </a:cubicBezTo>
                      <a:cubicBezTo>
                        <a:pt x="79326" y="100906"/>
                        <a:pt x="78136" y="101799"/>
                        <a:pt x="76350" y="104180"/>
                      </a:cubicBezTo>
                      <a:cubicBezTo>
                        <a:pt x="74564" y="106561"/>
                        <a:pt x="73373" y="108347"/>
                        <a:pt x="72778" y="109538"/>
                      </a:cubicBezTo>
                      <a:cubicBezTo>
                        <a:pt x="72480" y="110729"/>
                        <a:pt x="71885" y="111547"/>
                        <a:pt x="70992" y="111994"/>
                      </a:cubicBezTo>
                      <a:cubicBezTo>
                        <a:pt x="70099" y="112440"/>
                        <a:pt x="69801" y="112812"/>
                        <a:pt x="70099" y="113110"/>
                      </a:cubicBezTo>
                      <a:cubicBezTo>
                        <a:pt x="70397" y="113407"/>
                        <a:pt x="69950" y="114077"/>
                        <a:pt x="68759" y="115119"/>
                      </a:cubicBezTo>
                      <a:cubicBezTo>
                        <a:pt x="67569" y="116161"/>
                        <a:pt x="66974" y="116979"/>
                        <a:pt x="66974" y="117575"/>
                      </a:cubicBezTo>
                      <a:cubicBezTo>
                        <a:pt x="66974" y="117872"/>
                        <a:pt x="66378" y="118468"/>
                        <a:pt x="65188" y="119361"/>
                      </a:cubicBezTo>
                      <a:cubicBezTo>
                        <a:pt x="63997" y="120551"/>
                        <a:pt x="63253" y="121146"/>
                        <a:pt x="62955" y="121146"/>
                      </a:cubicBezTo>
                      <a:cubicBezTo>
                        <a:pt x="62658" y="121146"/>
                        <a:pt x="62211" y="121742"/>
                        <a:pt x="61616" y="122932"/>
                      </a:cubicBezTo>
                      <a:cubicBezTo>
                        <a:pt x="61020" y="124123"/>
                        <a:pt x="60053" y="125463"/>
                        <a:pt x="58714" y="126951"/>
                      </a:cubicBezTo>
                      <a:cubicBezTo>
                        <a:pt x="57374" y="128439"/>
                        <a:pt x="56556" y="129183"/>
                        <a:pt x="56258" y="129183"/>
                      </a:cubicBezTo>
                      <a:cubicBezTo>
                        <a:pt x="55960" y="128886"/>
                        <a:pt x="55737" y="128811"/>
                        <a:pt x="55588" y="128960"/>
                      </a:cubicBezTo>
                      <a:cubicBezTo>
                        <a:pt x="55439" y="129109"/>
                        <a:pt x="55365" y="129332"/>
                        <a:pt x="55365" y="129630"/>
                      </a:cubicBezTo>
                      <a:cubicBezTo>
                        <a:pt x="55365" y="130225"/>
                        <a:pt x="54770" y="130969"/>
                        <a:pt x="53579" y="131862"/>
                      </a:cubicBezTo>
                      <a:cubicBezTo>
                        <a:pt x="51793" y="133053"/>
                        <a:pt x="50602" y="134095"/>
                        <a:pt x="50007" y="134988"/>
                      </a:cubicBezTo>
                      <a:cubicBezTo>
                        <a:pt x="49114" y="135880"/>
                        <a:pt x="48519" y="136327"/>
                        <a:pt x="48221" y="136327"/>
                      </a:cubicBezTo>
                      <a:cubicBezTo>
                        <a:pt x="47924" y="136327"/>
                        <a:pt x="47105" y="136922"/>
                        <a:pt x="45766" y="138113"/>
                      </a:cubicBezTo>
                      <a:cubicBezTo>
                        <a:pt x="44426" y="139304"/>
                        <a:pt x="43012" y="140494"/>
                        <a:pt x="41524" y="141685"/>
                      </a:cubicBezTo>
                      <a:cubicBezTo>
                        <a:pt x="39738" y="142578"/>
                        <a:pt x="38250" y="143024"/>
                        <a:pt x="37059" y="143024"/>
                      </a:cubicBezTo>
                      <a:cubicBezTo>
                        <a:pt x="35868" y="143024"/>
                        <a:pt x="34529" y="143322"/>
                        <a:pt x="33041" y="143917"/>
                      </a:cubicBezTo>
                      <a:cubicBezTo>
                        <a:pt x="31552" y="144513"/>
                        <a:pt x="30511" y="144810"/>
                        <a:pt x="29915" y="144810"/>
                      </a:cubicBezTo>
                      <a:cubicBezTo>
                        <a:pt x="29320" y="144810"/>
                        <a:pt x="27534" y="145703"/>
                        <a:pt x="24558" y="147489"/>
                      </a:cubicBezTo>
                      <a:cubicBezTo>
                        <a:pt x="21581" y="148977"/>
                        <a:pt x="19795" y="149721"/>
                        <a:pt x="19200" y="149721"/>
                      </a:cubicBezTo>
                      <a:cubicBezTo>
                        <a:pt x="18902" y="149424"/>
                        <a:pt x="18009" y="149721"/>
                        <a:pt x="16521" y="150614"/>
                      </a:cubicBezTo>
                      <a:cubicBezTo>
                        <a:pt x="15033" y="151210"/>
                        <a:pt x="13693" y="151954"/>
                        <a:pt x="12502" y="152847"/>
                      </a:cubicBezTo>
                      <a:cubicBezTo>
                        <a:pt x="11014" y="153740"/>
                        <a:pt x="9526" y="154261"/>
                        <a:pt x="8038" y="154410"/>
                      </a:cubicBezTo>
                      <a:cubicBezTo>
                        <a:pt x="6549" y="154558"/>
                        <a:pt x="5210" y="154038"/>
                        <a:pt x="4019" y="152847"/>
                      </a:cubicBezTo>
                      <a:cubicBezTo>
                        <a:pt x="2829" y="151656"/>
                        <a:pt x="2084" y="151061"/>
                        <a:pt x="1787" y="151061"/>
                      </a:cubicBezTo>
                      <a:cubicBezTo>
                        <a:pt x="1489" y="151061"/>
                        <a:pt x="1043" y="150689"/>
                        <a:pt x="447" y="149945"/>
                      </a:cubicBezTo>
                      <a:cubicBezTo>
                        <a:pt x="-148" y="149201"/>
                        <a:pt x="-148" y="148010"/>
                        <a:pt x="447" y="146373"/>
                      </a:cubicBezTo>
                      <a:cubicBezTo>
                        <a:pt x="1043" y="144736"/>
                        <a:pt x="1340" y="143620"/>
                        <a:pt x="1340" y="143024"/>
                      </a:cubicBezTo>
                      <a:cubicBezTo>
                        <a:pt x="1340" y="142429"/>
                        <a:pt x="1861" y="142131"/>
                        <a:pt x="2903" y="142131"/>
                      </a:cubicBezTo>
                      <a:cubicBezTo>
                        <a:pt x="3945" y="142131"/>
                        <a:pt x="4763" y="141834"/>
                        <a:pt x="5359" y="141238"/>
                      </a:cubicBezTo>
                      <a:cubicBezTo>
                        <a:pt x="5656" y="140941"/>
                        <a:pt x="6401" y="140494"/>
                        <a:pt x="7591" y="139899"/>
                      </a:cubicBezTo>
                      <a:cubicBezTo>
                        <a:pt x="8484" y="139304"/>
                        <a:pt x="10419" y="137815"/>
                        <a:pt x="13395" y="135434"/>
                      </a:cubicBezTo>
                      <a:cubicBezTo>
                        <a:pt x="16670" y="132457"/>
                        <a:pt x="18307" y="130969"/>
                        <a:pt x="18307" y="130969"/>
                      </a:cubicBezTo>
                      <a:cubicBezTo>
                        <a:pt x="19200" y="130374"/>
                        <a:pt x="19795" y="130076"/>
                        <a:pt x="20093" y="130076"/>
                      </a:cubicBezTo>
                      <a:cubicBezTo>
                        <a:pt x="20390" y="130076"/>
                        <a:pt x="20986" y="129630"/>
                        <a:pt x="21879" y="128737"/>
                      </a:cubicBezTo>
                      <a:cubicBezTo>
                        <a:pt x="22772" y="127844"/>
                        <a:pt x="23516" y="127100"/>
                        <a:pt x="24111" y="126504"/>
                      </a:cubicBezTo>
                      <a:cubicBezTo>
                        <a:pt x="24706" y="126207"/>
                        <a:pt x="27088" y="124123"/>
                        <a:pt x="31255" y="120254"/>
                      </a:cubicBezTo>
                      <a:cubicBezTo>
                        <a:pt x="36613" y="115193"/>
                        <a:pt x="39589" y="112514"/>
                        <a:pt x="40184" y="112217"/>
                      </a:cubicBezTo>
                      <a:cubicBezTo>
                        <a:pt x="41673" y="110729"/>
                        <a:pt x="44203" y="108050"/>
                        <a:pt x="47775" y="104180"/>
                      </a:cubicBezTo>
                      <a:cubicBezTo>
                        <a:pt x="51049" y="100608"/>
                        <a:pt x="53133" y="97929"/>
                        <a:pt x="54026" y="96143"/>
                      </a:cubicBezTo>
                      <a:cubicBezTo>
                        <a:pt x="54918" y="94953"/>
                        <a:pt x="56704" y="92869"/>
                        <a:pt x="59383" y="89893"/>
                      </a:cubicBezTo>
                      <a:cubicBezTo>
                        <a:pt x="61467" y="87214"/>
                        <a:pt x="62434" y="85577"/>
                        <a:pt x="62285" y="84981"/>
                      </a:cubicBezTo>
                      <a:cubicBezTo>
                        <a:pt x="62137" y="84386"/>
                        <a:pt x="62509" y="83939"/>
                        <a:pt x="63402" y="83642"/>
                      </a:cubicBezTo>
                      <a:cubicBezTo>
                        <a:pt x="64295" y="83344"/>
                        <a:pt x="65932" y="81558"/>
                        <a:pt x="68313" y="78284"/>
                      </a:cubicBezTo>
                      <a:cubicBezTo>
                        <a:pt x="71290" y="74414"/>
                        <a:pt x="73373" y="71587"/>
                        <a:pt x="74564" y="69801"/>
                      </a:cubicBezTo>
                      <a:cubicBezTo>
                        <a:pt x="76350" y="67122"/>
                        <a:pt x="77540" y="65187"/>
                        <a:pt x="78136" y="63996"/>
                      </a:cubicBezTo>
                      <a:cubicBezTo>
                        <a:pt x="78731" y="62806"/>
                        <a:pt x="79475" y="61764"/>
                        <a:pt x="80368" y="60871"/>
                      </a:cubicBezTo>
                      <a:cubicBezTo>
                        <a:pt x="81261" y="59978"/>
                        <a:pt x="81708" y="59234"/>
                        <a:pt x="81708" y="58639"/>
                      </a:cubicBezTo>
                      <a:cubicBezTo>
                        <a:pt x="81708" y="58043"/>
                        <a:pt x="82005" y="57597"/>
                        <a:pt x="82601" y="57299"/>
                      </a:cubicBezTo>
                      <a:cubicBezTo>
                        <a:pt x="83196" y="56704"/>
                        <a:pt x="83940" y="55662"/>
                        <a:pt x="84833" y="54174"/>
                      </a:cubicBezTo>
                      <a:cubicBezTo>
                        <a:pt x="85428" y="52983"/>
                        <a:pt x="86024" y="51793"/>
                        <a:pt x="86619" y="50602"/>
                      </a:cubicBezTo>
                      <a:cubicBezTo>
                        <a:pt x="86917" y="50007"/>
                        <a:pt x="87512" y="48816"/>
                        <a:pt x="88405" y="47030"/>
                      </a:cubicBezTo>
                      <a:cubicBezTo>
                        <a:pt x="89000" y="45542"/>
                        <a:pt x="89447" y="44500"/>
                        <a:pt x="89744" y="43905"/>
                      </a:cubicBezTo>
                      <a:cubicBezTo>
                        <a:pt x="90042" y="43607"/>
                        <a:pt x="89968" y="43458"/>
                        <a:pt x="89521" y="43458"/>
                      </a:cubicBezTo>
                      <a:cubicBezTo>
                        <a:pt x="89075" y="43458"/>
                        <a:pt x="88851" y="43756"/>
                        <a:pt x="88851" y="44351"/>
                      </a:cubicBezTo>
                      <a:cubicBezTo>
                        <a:pt x="88851" y="44946"/>
                        <a:pt x="88405" y="45244"/>
                        <a:pt x="87512" y="45244"/>
                      </a:cubicBezTo>
                      <a:cubicBezTo>
                        <a:pt x="86619" y="45244"/>
                        <a:pt x="85726" y="45467"/>
                        <a:pt x="84833" y="45914"/>
                      </a:cubicBezTo>
                      <a:cubicBezTo>
                        <a:pt x="83940" y="46360"/>
                        <a:pt x="83047" y="46732"/>
                        <a:pt x="82154" y="47030"/>
                      </a:cubicBezTo>
                      <a:cubicBezTo>
                        <a:pt x="81261" y="47030"/>
                        <a:pt x="80815" y="47179"/>
                        <a:pt x="80815" y="47477"/>
                      </a:cubicBezTo>
                      <a:cubicBezTo>
                        <a:pt x="80815" y="47774"/>
                        <a:pt x="80517" y="47923"/>
                        <a:pt x="79922" y="47923"/>
                      </a:cubicBezTo>
                      <a:cubicBezTo>
                        <a:pt x="79922" y="48221"/>
                        <a:pt x="77987" y="48965"/>
                        <a:pt x="74117" y="50155"/>
                      </a:cubicBezTo>
                      <a:cubicBezTo>
                        <a:pt x="71141" y="51048"/>
                        <a:pt x="68462" y="51941"/>
                        <a:pt x="66081" y="52834"/>
                      </a:cubicBezTo>
                      <a:cubicBezTo>
                        <a:pt x="63997" y="53430"/>
                        <a:pt x="61467" y="53727"/>
                        <a:pt x="58490" y="53727"/>
                      </a:cubicBezTo>
                      <a:cubicBezTo>
                        <a:pt x="55811" y="53727"/>
                        <a:pt x="53653" y="53579"/>
                        <a:pt x="52016" y="53281"/>
                      </a:cubicBezTo>
                      <a:cubicBezTo>
                        <a:pt x="50379" y="52983"/>
                        <a:pt x="48370" y="52090"/>
                        <a:pt x="45989" y="50602"/>
                      </a:cubicBezTo>
                      <a:cubicBezTo>
                        <a:pt x="43608" y="49411"/>
                        <a:pt x="41077" y="47477"/>
                        <a:pt x="38399" y="44798"/>
                      </a:cubicBezTo>
                      <a:cubicBezTo>
                        <a:pt x="36017" y="42416"/>
                        <a:pt x="33785" y="39142"/>
                        <a:pt x="31701" y="34975"/>
                      </a:cubicBezTo>
                      <a:cubicBezTo>
                        <a:pt x="29618" y="30808"/>
                        <a:pt x="28725" y="28724"/>
                        <a:pt x="29022" y="28724"/>
                      </a:cubicBezTo>
                      <a:cubicBezTo>
                        <a:pt x="29022" y="28427"/>
                        <a:pt x="29469" y="28427"/>
                        <a:pt x="30362" y="28724"/>
                      </a:cubicBezTo>
                      <a:cubicBezTo>
                        <a:pt x="31255" y="29022"/>
                        <a:pt x="31850" y="29171"/>
                        <a:pt x="32148" y="29171"/>
                      </a:cubicBezTo>
                      <a:cubicBezTo>
                        <a:pt x="32743" y="29171"/>
                        <a:pt x="33636" y="29171"/>
                        <a:pt x="34827" y="29171"/>
                      </a:cubicBezTo>
                      <a:cubicBezTo>
                        <a:pt x="36017" y="29468"/>
                        <a:pt x="37506" y="30510"/>
                        <a:pt x="39292" y="32296"/>
                      </a:cubicBezTo>
                      <a:cubicBezTo>
                        <a:pt x="41375" y="34677"/>
                        <a:pt x="42715" y="36314"/>
                        <a:pt x="43310" y="37207"/>
                      </a:cubicBezTo>
                      <a:cubicBezTo>
                        <a:pt x="44501" y="38696"/>
                        <a:pt x="45393" y="39663"/>
                        <a:pt x="45989" y="40110"/>
                      </a:cubicBezTo>
                      <a:cubicBezTo>
                        <a:pt x="46584" y="40556"/>
                        <a:pt x="47775" y="40482"/>
                        <a:pt x="49561" y="39886"/>
                      </a:cubicBezTo>
                      <a:cubicBezTo>
                        <a:pt x="51644" y="39291"/>
                        <a:pt x="53579" y="38547"/>
                        <a:pt x="55365" y="37654"/>
                      </a:cubicBezTo>
                      <a:cubicBezTo>
                        <a:pt x="58044" y="36463"/>
                        <a:pt x="60425" y="35421"/>
                        <a:pt x="62509" y="34529"/>
                      </a:cubicBezTo>
                      <a:cubicBezTo>
                        <a:pt x="65188" y="33338"/>
                        <a:pt x="67718" y="32147"/>
                        <a:pt x="70099" y="30957"/>
                      </a:cubicBezTo>
                      <a:cubicBezTo>
                        <a:pt x="70397" y="30659"/>
                        <a:pt x="71066" y="30213"/>
                        <a:pt x="72108" y="29617"/>
                      </a:cubicBezTo>
                      <a:cubicBezTo>
                        <a:pt x="73150" y="29022"/>
                        <a:pt x="74117" y="28427"/>
                        <a:pt x="75010" y="27831"/>
                      </a:cubicBezTo>
                      <a:cubicBezTo>
                        <a:pt x="75903" y="27236"/>
                        <a:pt x="76647" y="26789"/>
                        <a:pt x="77243" y="26492"/>
                      </a:cubicBezTo>
                      <a:cubicBezTo>
                        <a:pt x="80517" y="24408"/>
                        <a:pt x="82303" y="23218"/>
                        <a:pt x="82601" y="22920"/>
                      </a:cubicBezTo>
                      <a:cubicBezTo>
                        <a:pt x="84386" y="22027"/>
                        <a:pt x="86172" y="20985"/>
                        <a:pt x="87958" y="19795"/>
                      </a:cubicBezTo>
                      <a:cubicBezTo>
                        <a:pt x="91828" y="17413"/>
                        <a:pt x="94060" y="16074"/>
                        <a:pt x="94656" y="15776"/>
                      </a:cubicBezTo>
                      <a:cubicBezTo>
                        <a:pt x="97037" y="13990"/>
                        <a:pt x="99269" y="12502"/>
                        <a:pt x="101353" y="11311"/>
                      </a:cubicBezTo>
                      <a:cubicBezTo>
                        <a:pt x="104627" y="8930"/>
                        <a:pt x="106413" y="7739"/>
                        <a:pt x="106711" y="7739"/>
                      </a:cubicBezTo>
                      <a:cubicBezTo>
                        <a:pt x="107008" y="7739"/>
                        <a:pt x="107455" y="7442"/>
                        <a:pt x="108050" y="6846"/>
                      </a:cubicBezTo>
                      <a:cubicBezTo>
                        <a:pt x="108645" y="6251"/>
                        <a:pt x="108943" y="5507"/>
                        <a:pt x="108943" y="4614"/>
                      </a:cubicBezTo>
                      <a:cubicBezTo>
                        <a:pt x="109241" y="3721"/>
                        <a:pt x="109762" y="2903"/>
                        <a:pt x="110506" y="2158"/>
                      </a:cubicBezTo>
                      <a:cubicBezTo>
                        <a:pt x="111250" y="1414"/>
                        <a:pt x="111920" y="1117"/>
                        <a:pt x="112515" y="1265"/>
                      </a:cubicBezTo>
                      <a:cubicBezTo>
                        <a:pt x="113110" y="1414"/>
                        <a:pt x="113854" y="1191"/>
                        <a:pt x="114747" y="596"/>
                      </a:cubicBezTo>
                      <a:cubicBezTo>
                        <a:pt x="115640" y="0"/>
                        <a:pt x="116533" y="-148"/>
                        <a:pt x="117426" y="149"/>
                      </a:cubicBezTo>
                      <a:close/>
                    </a:path>
                  </a:pathLst>
                </a:custGeom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ln w="12700"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marR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800" kern="0">
                      <a:ln w="12700">
                        <a:gradFill>
                          <a:gsLst>
                            <a:gs pos="29000">
                              <a:srgbClr val="4472C4">
                                <a:lumMod val="5000"/>
                                <a:lumOff val="95000"/>
                              </a:srgbClr>
                            </a:gs>
                            <a:gs pos="62842">
                              <a:prstClr val="white"/>
                            </a:gs>
                            <a:gs pos="0">
                              <a:srgbClr val="EFF5FF"/>
                            </a:gs>
                            <a:gs pos="100000">
                              <a:srgbClr val="4472C4">
                                <a:lumMod val="30000"/>
                                <a:lumOff val="70000"/>
                              </a:srgbClr>
                            </a:gs>
                          </a:gsLst>
                          <a:lin ang="5400000" scaled="1"/>
                        </a:gradFill>
                      </a:ln>
                      <a:gradFill>
                        <a:gsLst>
                          <a:gs pos="85000">
                            <a:srgbClr val="3875FE"/>
                          </a:gs>
                          <a:gs pos="0">
                            <a:srgbClr val="6C9FFF"/>
                          </a:gs>
                        </a:gsLst>
                        <a:lin ang="5400000" scaled="1"/>
                      </a:gradFill>
                      <a:effectLst>
                        <a:outerShdw blurRad="128016" dist="42672" dir="5400000" algn="t" rotWithShape="0">
                          <a:srgbClr val="3D79FE">
                            <a:alpha val="40000"/>
                          </a:srgbClr>
                        </a:outerShdw>
                      </a:effectLst>
                      <a:latin typeface="尔雅新大黑" panose="00000500000000000000" pitchFamily="2" charset="-122"/>
                      <a:ea typeface="尔雅新大黑" panose="00000500000000000000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 dirty="0"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81" name="TextBox 83">
                  <a:extLst>
                    <a:ext uri="{FF2B5EF4-FFF2-40B4-BE49-F238E27FC236}">
                      <a16:creationId xmlns:a16="http://schemas.microsoft.com/office/drawing/2014/main" id="{FBEE40CB-BAD6-5D53-0523-90D472026527}"/>
                    </a:ext>
                  </a:extLst>
                </p:cNvPr>
                <p:cNvSpPr txBox="1"/>
                <p:nvPr>
                  <p:custDataLst>
                    <p:tags r:id="rId4"/>
                  </p:custDataLst>
                </p:nvPr>
              </p:nvSpPr>
              <p:spPr>
                <a:xfrm>
                  <a:off x="4460823" y="-1979595"/>
                  <a:ext cx="1377359" cy="13754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539" h="166314">
                      <a:moveTo>
                        <a:pt x="78582" y="125462"/>
                      </a:moveTo>
                      <a:cubicBezTo>
                        <a:pt x="79772" y="125462"/>
                        <a:pt x="81707" y="125908"/>
                        <a:pt x="84386" y="126801"/>
                      </a:cubicBezTo>
                      <a:cubicBezTo>
                        <a:pt x="86767" y="127397"/>
                        <a:pt x="88553" y="128141"/>
                        <a:pt x="89744" y="129034"/>
                      </a:cubicBezTo>
                      <a:cubicBezTo>
                        <a:pt x="90041" y="129034"/>
                        <a:pt x="90562" y="129183"/>
                        <a:pt x="91306" y="129480"/>
                      </a:cubicBezTo>
                      <a:cubicBezTo>
                        <a:pt x="92051" y="129778"/>
                        <a:pt x="92795" y="130076"/>
                        <a:pt x="93539" y="130373"/>
                      </a:cubicBezTo>
                      <a:cubicBezTo>
                        <a:pt x="94283" y="130671"/>
                        <a:pt x="94953" y="130968"/>
                        <a:pt x="95548" y="131266"/>
                      </a:cubicBezTo>
                      <a:cubicBezTo>
                        <a:pt x="98525" y="132457"/>
                        <a:pt x="100162" y="132903"/>
                        <a:pt x="100459" y="132606"/>
                      </a:cubicBezTo>
                      <a:cubicBezTo>
                        <a:pt x="100757" y="132606"/>
                        <a:pt x="101055" y="132754"/>
                        <a:pt x="101352" y="133052"/>
                      </a:cubicBezTo>
                      <a:cubicBezTo>
                        <a:pt x="101650" y="133350"/>
                        <a:pt x="102097" y="133499"/>
                        <a:pt x="102692" y="133499"/>
                      </a:cubicBezTo>
                      <a:cubicBezTo>
                        <a:pt x="103287" y="133499"/>
                        <a:pt x="104329" y="134392"/>
                        <a:pt x="105817" y="136177"/>
                      </a:cubicBezTo>
                      <a:cubicBezTo>
                        <a:pt x="107603" y="137963"/>
                        <a:pt x="108496" y="139005"/>
                        <a:pt x="108496" y="139303"/>
                      </a:cubicBezTo>
                      <a:cubicBezTo>
                        <a:pt x="108496" y="139601"/>
                        <a:pt x="109091" y="140196"/>
                        <a:pt x="110282" y="141089"/>
                      </a:cubicBezTo>
                      <a:cubicBezTo>
                        <a:pt x="111770" y="141982"/>
                        <a:pt x="112812" y="143024"/>
                        <a:pt x="113407" y="144214"/>
                      </a:cubicBezTo>
                      <a:cubicBezTo>
                        <a:pt x="114003" y="145107"/>
                        <a:pt x="114300" y="146075"/>
                        <a:pt x="114300" y="147116"/>
                      </a:cubicBezTo>
                      <a:cubicBezTo>
                        <a:pt x="114300" y="148158"/>
                        <a:pt x="113631" y="148977"/>
                        <a:pt x="112291" y="149572"/>
                      </a:cubicBezTo>
                      <a:cubicBezTo>
                        <a:pt x="110952" y="150167"/>
                        <a:pt x="110282" y="150614"/>
                        <a:pt x="110282" y="150911"/>
                      </a:cubicBezTo>
                      <a:cubicBezTo>
                        <a:pt x="110282" y="151209"/>
                        <a:pt x="109984" y="151358"/>
                        <a:pt x="109389" y="151358"/>
                      </a:cubicBezTo>
                      <a:cubicBezTo>
                        <a:pt x="108794" y="151358"/>
                        <a:pt x="108273" y="151656"/>
                        <a:pt x="107826" y="152251"/>
                      </a:cubicBezTo>
                      <a:cubicBezTo>
                        <a:pt x="107380" y="152846"/>
                        <a:pt x="107008" y="153144"/>
                        <a:pt x="106710" y="153144"/>
                      </a:cubicBezTo>
                      <a:cubicBezTo>
                        <a:pt x="106413" y="153144"/>
                        <a:pt x="105743" y="152623"/>
                        <a:pt x="104701" y="151581"/>
                      </a:cubicBezTo>
                      <a:cubicBezTo>
                        <a:pt x="103659" y="150539"/>
                        <a:pt x="102692" y="150167"/>
                        <a:pt x="101799" y="150465"/>
                      </a:cubicBezTo>
                      <a:cubicBezTo>
                        <a:pt x="101204" y="150763"/>
                        <a:pt x="100311" y="151060"/>
                        <a:pt x="99120" y="151358"/>
                      </a:cubicBezTo>
                      <a:cubicBezTo>
                        <a:pt x="97929" y="151358"/>
                        <a:pt x="96739" y="150911"/>
                        <a:pt x="95548" y="150018"/>
                      </a:cubicBezTo>
                      <a:cubicBezTo>
                        <a:pt x="94060" y="149126"/>
                        <a:pt x="91976" y="147637"/>
                        <a:pt x="89297" y="145554"/>
                      </a:cubicBezTo>
                      <a:cubicBezTo>
                        <a:pt x="86916" y="143470"/>
                        <a:pt x="84684" y="141089"/>
                        <a:pt x="82600" y="138410"/>
                      </a:cubicBezTo>
                      <a:cubicBezTo>
                        <a:pt x="80516" y="136029"/>
                        <a:pt x="78656" y="134466"/>
                        <a:pt x="77019" y="133722"/>
                      </a:cubicBezTo>
                      <a:cubicBezTo>
                        <a:pt x="75382" y="132978"/>
                        <a:pt x="74414" y="132010"/>
                        <a:pt x="74117" y="130820"/>
                      </a:cubicBezTo>
                      <a:cubicBezTo>
                        <a:pt x="73819" y="129629"/>
                        <a:pt x="74117" y="128438"/>
                        <a:pt x="75010" y="127248"/>
                      </a:cubicBezTo>
                      <a:cubicBezTo>
                        <a:pt x="75903" y="126057"/>
                        <a:pt x="77093" y="125462"/>
                        <a:pt x="78582" y="125462"/>
                      </a:cubicBezTo>
                      <a:close/>
                      <a:moveTo>
                        <a:pt x="83493" y="123229"/>
                      </a:moveTo>
                      <a:lnTo>
                        <a:pt x="84386" y="123676"/>
                      </a:lnTo>
                      <a:cubicBezTo>
                        <a:pt x="84088" y="123974"/>
                        <a:pt x="83642" y="123974"/>
                        <a:pt x="83047" y="123676"/>
                      </a:cubicBezTo>
                      <a:close/>
                      <a:moveTo>
                        <a:pt x="120105" y="114746"/>
                      </a:moveTo>
                      <a:cubicBezTo>
                        <a:pt x="120998" y="114449"/>
                        <a:pt x="121742" y="114449"/>
                        <a:pt x="122337" y="114746"/>
                      </a:cubicBezTo>
                      <a:cubicBezTo>
                        <a:pt x="123230" y="114746"/>
                        <a:pt x="124421" y="115193"/>
                        <a:pt x="125909" y="116086"/>
                      </a:cubicBezTo>
                      <a:cubicBezTo>
                        <a:pt x="127695" y="116681"/>
                        <a:pt x="129927" y="117276"/>
                        <a:pt x="132606" y="117872"/>
                      </a:cubicBezTo>
                      <a:cubicBezTo>
                        <a:pt x="135583" y="118467"/>
                        <a:pt x="137964" y="119211"/>
                        <a:pt x="139750" y="120104"/>
                      </a:cubicBezTo>
                      <a:cubicBezTo>
                        <a:pt x="141536" y="120997"/>
                        <a:pt x="144066" y="122039"/>
                        <a:pt x="147340" y="123229"/>
                      </a:cubicBezTo>
                      <a:cubicBezTo>
                        <a:pt x="150317" y="124122"/>
                        <a:pt x="152698" y="125462"/>
                        <a:pt x="154484" y="127248"/>
                      </a:cubicBezTo>
                      <a:cubicBezTo>
                        <a:pt x="155972" y="129034"/>
                        <a:pt x="156865" y="130596"/>
                        <a:pt x="157163" y="131936"/>
                      </a:cubicBezTo>
                      <a:cubicBezTo>
                        <a:pt x="157461" y="133275"/>
                        <a:pt x="157609" y="134838"/>
                        <a:pt x="157609" y="136624"/>
                      </a:cubicBezTo>
                      <a:cubicBezTo>
                        <a:pt x="157609" y="138410"/>
                        <a:pt x="157312" y="140047"/>
                        <a:pt x="156716" y="141535"/>
                      </a:cubicBezTo>
                      <a:cubicBezTo>
                        <a:pt x="155823" y="143024"/>
                        <a:pt x="155154" y="143991"/>
                        <a:pt x="154707" y="144437"/>
                      </a:cubicBezTo>
                      <a:cubicBezTo>
                        <a:pt x="154261" y="144884"/>
                        <a:pt x="152624" y="145330"/>
                        <a:pt x="149796" y="145777"/>
                      </a:cubicBezTo>
                      <a:cubicBezTo>
                        <a:pt x="146968" y="146223"/>
                        <a:pt x="145554" y="146595"/>
                        <a:pt x="145554" y="146893"/>
                      </a:cubicBezTo>
                      <a:cubicBezTo>
                        <a:pt x="145554" y="147191"/>
                        <a:pt x="145257" y="147414"/>
                        <a:pt x="144661" y="147563"/>
                      </a:cubicBezTo>
                      <a:cubicBezTo>
                        <a:pt x="144066" y="147712"/>
                        <a:pt x="143173" y="147488"/>
                        <a:pt x="141982" y="146893"/>
                      </a:cubicBezTo>
                      <a:cubicBezTo>
                        <a:pt x="140792" y="146298"/>
                        <a:pt x="139973" y="146372"/>
                        <a:pt x="139527" y="147116"/>
                      </a:cubicBezTo>
                      <a:cubicBezTo>
                        <a:pt x="139080" y="147860"/>
                        <a:pt x="138559" y="147935"/>
                        <a:pt x="137964" y="147340"/>
                      </a:cubicBezTo>
                      <a:cubicBezTo>
                        <a:pt x="137666" y="147042"/>
                        <a:pt x="137220" y="146893"/>
                        <a:pt x="136625" y="146893"/>
                      </a:cubicBezTo>
                      <a:cubicBezTo>
                        <a:pt x="136029" y="146893"/>
                        <a:pt x="135136" y="146595"/>
                        <a:pt x="133946" y="146000"/>
                      </a:cubicBezTo>
                      <a:cubicBezTo>
                        <a:pt x="132755" y="145405"/>
                        <a:pt x="131862" y="145256"/>
                        <a:pt x="131267" y="145554"/>
                      </a:cubicBezTo>
                      <a:cubicBezTo>
                        <a:pt x="130672" y="145554"/>
                        <a:pt x="129481" y="146595"/>
                        <a:pt x="127695" y="148679"/>
                      </a:cubicBezTo>
                      <a:cubicBezTo>
                        <a:pt x="126802" y="149870"/>
                        <a:pt x="125611" y="151507"/>
                        <a:pt x="124123" y="153590"/>
                      </a:cubicBezTo>
                      <a:cubicBezTo>
                        <a:pt x="123230" y="154781"/>
                        <a:pt x="122635" y="155376"/>
                        <a:pt x="122337" y="155376"/>
                      </a:cubicBezTo>
                      <a:cubicBezTo>
                        <a:pt x="122039" y="155376"/>
                        <a:pt x="121593" y="155227"/>
                        <a:pt x="120998" y="154930"/>
                      </a:cubicBezTo>
                      <a:cubicBezTo>
                        <a:pt x="120402" y="154632"/>
                        <a:pt x="120774" y="152474"/>
                        <a:pt x="122114" y="148456"/>
                      </a:cubicBezTo>
                      <a:cubicBezTo>
                        <a:pt x="123453" y="144437"/>
                        <a:pt x="124272" y="141238"/>
                        <a:pt x="124570" y="138856"/>
                      </a:cubicBezTo>
                      <a:cubicBezTo>
                        <a:pt x="124867" y="136773"/>
                        <a:pt x="125016" y="134094"/>
                        <a:pt x="125016" y="130820"/>
                      </a:cubicBezTo>
                      <a:cubicBezTo>
                        <a:pt x="125016" y="127545"/>
                        <a:pt x="124644" y="125611"/>
                        <a:pt x="123900" y="125015"/>
                      </a:cubicBezTo>
                      <a:cubicBezTo>
                        <a:pt x="123156" y="124420"/>
                        <a:pt x="122039" y="123378"/>
                        <a:pt x="120551" y="121890"/>
                      </a:cubicBezTo>
                      <a:cubicBezTo>
                        <a:pt x="119063" y="120699"/>
                        <a:pt x="118319" y="119509"/>
                        <a:pt x="118319" y="118318"/>
                      </a:cubicBezTo>
                      <a:cubicBezTo>
                        <a:pt x="118319" y="117425"/>
                        <a:pt x="118468" y="116755"/>
                        <a:pt x="118765" y="116309"/>
                      </a:cubicBezTo>
                      <a:cubicBezTo>
                        <a:pt x="119063" y="115862"/>
                        <a:pt x="119509" y="115342"/>
                        <a:pt x="120105" y="114746"/>
                      </a:cubicBezTo>
                      <a:close/>
                      <a:moveTo>
                        <a:pt x="105817" y="89743"/>
                      </a:moveTo>
                      <a:cubicBezTo>
                        <a:pt x="105520" y="89148"/>
                        <a:pt x="104627" y="89445"/>
                        <a:pt x="103138" y="90636"/>
                      </a:cubicBezTo>
                      <a:cubicBezTo>
                        <a:pt x="102841" y="90934"/>
                        <a:pt x="100311" y="92868"/>
                        <a:pt x="95548" y="96440"/>
                      </a:cubicBezTo>
                      <a:cubicBezTo>
                        <a:pt x="91381" y="99715"/>
                        <a:pt x="88255" y="102096"/>
                        <a:pt x="86172" y="103584"/>
                      </a:cubicBezTo>
                      <a:cubicBezTo>
                        <a:pt x="84088" y="105072"/>
                        <a:pt x="82154" y="106412"/>
                        <a:pt x="80368" y="107602"/>
                      </a:cubicBezTo>
                      <a:cubicBezTo>
                        <a:pt x="79177" y="108495"/>
                        <a:pt x="77391" y="109984"/>
                        <a:pt x="75010" y="112067"/>
                      </a:cubicBezTo>
                      <a:cubicBezTo>
                        <a:pt x="72926" y="114151"/>
                        <a:pt x="72033" y="115342"/>
                        <a:pt x="72331" y="115639"/>
                      </a:cubicBezTo>
                      <a:cubicBezTo>
                        <a:pt x="72629" y="115937"/>
                        <a:pt x="75382" y="115044"/>
                        <a:pt x="80591" y="112960"/>
                      </a:cubicBezTo>
                      <a:cubicBezTo>
                        <a:pt x="85800" y="110877"/>
                        <a:pt x="89595" y="109388"/>
                        <a:pt x="91976" y="108495"/>
                      </a:cubicBezTo>
                      <a:cubicBezTo>
                        <a:pt x="94655" y="107305"/>
                        <a:pt x="98078" y="105817"/>
                        <a:pt x="102245" y="104031"/>
                      </a:cubicBezTo>
                      <a:cubicBezTo>
                        <a:pt x="106710" y="102245"/>
                        <a:pt x="109836" y="101054"/>
                        <a:pt x="111622" y="100459"/>
                      </a:cubicBezTo>
                      <a:cubicBezTo>
                        <a:pt x="113407" y="100161"/>
                        <a:pt x="114300" y="99863"/>
                        <a:pt x="114300" y="99566"/>
                      </a:cubicBezTo>
                      <a:cubicBezTo>
                        <a:pt x="114300" y="99268"/>
                        <a:pt x="114003" y="98970"/>
                        <a:pt x="113407" y="98673"/>
                      </a:cubicBezTo>
                      <a:cubicBezTo>
                        <a:pt x="113110" y="98077"/>
                        <a:pt x="111919" y="96589"/>
                        <a:pt x="109836" y="94208"/>
                      </a:cubicBezTo>
                      <a:cubicBezTo>
                        <a:pt x="107752" y="91529"/>
                        <a:pt x="106413" y="90041"/>
                        <a:pt x="105817" y="89743"/>
                      </a:cubicBezTo>
                      <a:close/>
                      <a:moveTo>
                        <a:pt x="120551" y="64740"/>
                      </a:moveTo>
                      <a:cubicBezTo>
                        <a:pt x="120254" y="64740"/>
                        <a:pt x="119881" y="65038"/>
                        <a:pt x="119435" y="65633"/>
                      </a:cubicBezTo>
                      <a:cubicBezTo>
                        <a:pt x="118989" y="66228"/>
                        <a:pt x="118542" y="66526"/>
                        <a:pt x="118096" y="66526"/>
                      </a:cubicBezTo>
                      <a:cubicBezTo>
                        <a:pt x="117649" y="66526"/>
                        <a:pt x="116831" y="67047"/>
                        <a:pt x="115640" y="68089"/>
                      </a:cubicBezTo>
                      <a:cubicBezTo>
                        <a:pt x="114449" y="69130"/>
                        <a:pt x="113705" y="69651"/>
                        <a:pt x="113407" y="69651"/>
                      </a:cubicBezTo>
                      <a:cubicBezTo>
                        <a:pt x="113110" y="69651"/>
                        <a:pt x="112068" y="70247"/>
                        <a:pt x="110282" y="71437"/>
                      </a:cubicBezTo>
                      <a:cubicBezTo>
                        <a:pt x="107901" y="72926"/>
                        <a:pt x="105966" y="74116"/>
                        <a:pt x="104478" y="75009"/>
                      </a:cubicBezTo>
                      <a:lnTo>
                        <a:pt x="101352" y="76795"/>
                      </a:lnTo>
                      <a:lnTo>
                        <a:pt x="100459" y="82153"/>
                      </a:lnTo>
                      <a:cubicBezTo>
                        <a:pt x="100162" y="85427"/>
                        <a:pt x="100013" y="87064"/>
                        <a:pt x="100013" y="87064"/>
                      </a:cubicBezTo>
                      <a:cubicBezTo>
                        <a:pt x="100311" y="87362"/>
                        <a:pt x="101278" y="86767"/>
                        <a:pt x="102915" y="85278"/>
                      </a:cubicBezTo>
                      <a:cubicBezTo>
                        <a:pt x="104552" y="83790"/>
                        <a:pt x="105371" y="82897"/>
                        <a:pt x="105371" y="82599"/>
                      </a:cubicBezTo>
                      <a:cubicBezTo>
                        <a:pt x="105371" y="82302"/>
                        <a:pt x="104999" y="81781"/>
                        <a:pt x="104255" y="81037"/>
                      </a:cubicBezTo>
                      <a:cubicBezTo>
                        <a:pt x="103510" y="80293"/>
                        <a:pt x="103138" y="79772"/>
                        <a:pt x="103138" y="79474"/>
                      </a:cubicBezTo>
                      <a:cubicBezTo>
                        <a:pt x="103436" y="79176"/>
                        <a:pt x="104329" y="79325"/>
                        <a:pt x="105817" y="79920"/>
                      </a:cubicBezTo>
                      <a:lnTo>
                        <a:pt x="107603" y="81260"/>
                      </a:lnTo>
                      <a:lnTo>
                        <a:pt x="113407" y="75902"/>
                      </a:lnTo>
                      <a:cubicBezTo>
                        <a:pt x="116979" y="72628"/>
                        <a:pt x="119212" y="70544"/>
                        <a:pt x="120105" y="69651"/>
                      </a:cubicBezTo>
                      <a:cubicBezTo>
                        <a:pt x="120700" y="68461"/>
                        <a:pt x="120998" y="67419"/>
                        <a:pt x="120998" y="66526"/>
                      </a:cubicBezTo>
                      <a:cubicBezTo>
                        <a:pt x="120998" y="65335"/>
                        <a:pt x="120849" y="64740"/>
                        <a:pt x="120551" y="64740"/>
                      </a:cubicBezTo>
                      <a:close/>
                      <a:moveTo>
                        <a:pt x="113854" y="49560"/>
                      </a:moveTo>
                      <a:cubicBezTo>
                        <a:pt x="113854" y="49262"/>
                        <a:pt x="112961" y="49560"/>
                        <a:pt x="111175" y="50452"/>
                      </a:cubicBezTo>
                      <a:cubicBezTo>
                        <a:pt x="108794" y="51643"/>
                        <a:pt x="106561" y="52834"/>
                        <a:pt x="104478" y="54024"/>
                      </a:cubicBezTo>
                      <a:cubicBezTo>
                        <a:pt x="101501" y="55810"/>
                        <a:pt x="99864" y="56703"/>
                        <a:pt x="99566" y="56703"/>
                      </a:cubicBezTo>
                      <a:cubicBezTo>
                        <a:pt x="98673" y="57299"/>
                        <a:pt x="97632" y="57894"/>
                        <a:pt x="96441" y="58489"/>
                      </a:cubicBezTo>
                      <a:lnTo>
                        <a:pt x="95102" y="59829"/>
                      </a:lnTo>
                      <a:lnTo>
                        <a:pt x="96441" y="62508"/>
                      </a:lnTo>
                      <a:cubicBezTo>
                        <a:pt x="97334" y="64591"/>
                        <a:pt x="97929" y="65633"/>
                        <a:pt x="98227" y="65633"/>
                      </a:cubicBezTo>
                      <a:cubicBezTo>
                        <a:pt x="98822" y="65335"/>
                        <a:pt x="99418" y="65038"/>
                        <a:pt x="100013" y="64740"/>
                      </a:cubicBezTo>
                      <a:cubicBezTo>
                        <a:pt x="100906" y="64145"/>
                        <a:pt x="102543" y="62805"/>
                        <a:pt x="104924" y="60722"/>
                      </a:cubicBezTo>
                      <a:cubicBezTo>
                        <a:pt x="107305" y="58340"/>
                        <a:pt x="109463" y="55959"/>
                        <a:pt x="111398" y="53578"/>
                      </a:cubicBezTo>
                      <a:cubicBezTo>
                        <a:pt x="113333" y="51197"/>
                        <a:pt x="114152" y="49857"/>
                        <a:pt x="113854" y="49560"/>
                      </a:cubicBezTo>
                      <a:close/>
                      <a:moveTo>
                        <a:pt x="122784" y="29468"/>
                      </a:moveTo>
                      <a:cubicBezTo>
                        <a:pt x="121891" y="29468"/>
                        <a:pt x="119807" y="30212"/>
                        <a:pt x="116533" y="31700"/>
                      </a:cubicBezTo>
                      <a:cubicBezTo>
                        <a:pt x="113259" y="33486"/>
                        <a:pt x="111175" y="34528"/>
                        <a:pt x="110282" y="34826"/>
                      </a:cubicBezTo>
                      <a:cubicBezTo>
                        <a:pt x="109389" y="35123"/>
                        <a:pt x="106413" y="36463"/>
                        <a:pt x="101352" y="38844"/>
                      </a:cubicBezTo>
                      <a:lnTo>
                        <a:pt x="93762" y="42416"/>
                      </a:lnTo>
                      <a:lnTo>
                        <a:pt x="92869" y="45541"/>
                      </a:lnTo>
                      <a:cubicBezTo>
                        <a:pt x="92274" y="47625"/>
                        <a:pt x="91976" y="49039"/>
                        <a:pt x="91976" y="49783"/>
                      </a:cubicBezTo>
                      <a:cubicBezTo>
                        <a:pt x="91976" y="50527"/>
                        <a:pt x="92125" y="51048"/>
                        <a:pt x="92423" y="51345"/>
                      </a:cubicBezTo>
                      <a:cubicBezTo>
                        <a:pt x="92720" y="51643"/>
                        <a:pt x="94060" y="51048"/>
                        <a:pt x="96441" y="49560"/>
                      </a:cubicBezTo>
                      <a:cubicBezTo>
                        <a:pt x="97929" y="48667"/>
                        <a:pt x="101055" y="47029"/>
                        <a:pt x="105817" y="44648"/>
                      </a:cubicBezTo>
                      <a:cubicBezTo>
                        <a:pt x="109389" y="43160"/>
                        <a:pt x="112961" y="41672"/>
                        <a:pt x="116533" y="40183"/>
                      </a:cubicBezTo>
                      <a:cubicBezTo>
                        <a:pt x="120105" y="38695"/>
                        <a:pt x="122039" y="37802"/>
                        <a:pt x="122337" y="37504"/>
                      </a:cubicBezTo>
                      <a:cubicBezTo>
                        <a:pt x="122932" y="37504"/>
                        <a:pt x="123230" y="36165"/>
                        <a:pt x="123230" y="33486"/>
                      </a:cubicBezTo>
                      <a:cubicBezTo>
                        <a:pt x="123230" y="30807"/>
                        <a:pt x="123081" y="29468"/>
                        <a:pt x="122784" y="29468"/>
                      </a:cubicBezTo>
                      <a:close/>
                      <a:moveTo>
                        <a:pt x="122114" y="13841"/>
                      </a:moveTo>
                      <a:cubicBezTo>
                        <a:pt x="121370" y="13841"/>
                        <a:pt x="120551" y="14436"/>
                        <a:pt x="119658" y="15627"/>
                      </a:cubicBezTo>
                      <a:cubicBezTo>
                        <a:pt x="118765" y="16817"/>
                        <a:pt x="117872" y="18157"/>
                        <a:pt x="116979" y="19645"/>
                      </a:cubicBezTo>
                      <a:cubicBezTo>
                        <a:pt x="116086" y="21431"/>
                        <a:pt x="115491" y="22473"/>
                        <a:pt x="115193" y="22770"/>
                      </a:cubicBezTo>
                      <a:lnTo>
                        <a:pt x="116086" y="22770"/>
                      </a:lnTo>
                      <a:cubicBezTo>
                        <a:pt x="116979" y="22770"/>
                        <a:pt x="118468" y="22622"/>
                        <a:pt x="120551" y="22324"/>
                      </a:cubicBezTo>
                      <a:cubicBezTo>
                        <a:pt x="122039" y="22026"/>
                        <a:pt x="122932" y="21729"/>
                        <a:pt x="123230" y="21431"/>
                      </a:cubicBezTo>
                      <a:cubicBezTo>
                        <a:pt x="123528" y="21133"/>
                        <a:pt x="123677" y="20538"/>
                        <a:pt x="123677" y="19645"/>
                      </a:cubicBezTo>
                      <a:cubicBezTo>
                        <a:pt x="123677" y="18752"/>
                        <a:pt x="123528" y="17561"/>
                        <a:pt x="123230" y="16073"/>
                      </a:cubicBezTo>
                      <a:cubicBezTo>
                        <a:pt x="123230" y="14585"/>
                        <a:pt x="122858" y="13841"/>
                        <a:pt x="122114" y="13841"/>
                      </a:cubicBezTo>
                      <a:close/>
                      <a:moveTo>
                        <a:pt x="119658" y="0"/>
                      </a:moveTo>
                      <a:lnTo>
                        <a:pt x="121891" y="446"/>
                      </a:lnTo>
                      <a:cubicBezTo>
                        <a:pt x="123379" y="744"/>
                        <a:pt x="124421" y="1042"/>
                        <a:pt x="125016" y="1339"/>
                      </a:cubicBezTo>
                      <a:cubicBezTo>
                        <a:pt x="125611" y="1935"/>
                        <a:pt x="126207" y="2232"/>
                        <a:pt x="126802" y="2232"/>
                      </a:cubicBezTo>
                      <a:cubicBezTo>
                        <a:pt x="127993" y="2232"/>
                        <a:pt x="129481" y="2679"/>
                        <a:pt x="131267" y="3572"/>
                      </a:cubicBezTo>
                      <a:cubicBezTo>
                        <a:pt x="133648" y="4465"/>
                        <a:pt x="134913" y="5060"/>
                        <a:pt x="135062" y="5358"/>
                      </a:cubicBezTo>
                      <a:cubicBezTo>
                        <a:pt x="135211" y="5655"/>
                        <a:pt x="135657" y="5804"/>
                        <a:pt x="136401" y="5804"/>
                      </a:cubicBezTo>
                      <a:cubicBezTo>
                        <a:pt x="137146" y="5804"/>
                        <a:pt x="138262" y="6251"/>
                        <a:pt x="139750" y="7143"/>
                      </a:cubicBezTo>
                      <a:cubicBezTo>
                        <a:pt x="140941" y="8036"/>
                        <a:pt x="141982" y="9227"/>
                        <a:pt x="142875" y="10715"/>
                      </a:cubicBezTo>
                      <a:cubicBezTo>
                        <a:pt x="144066" y="12501"/>
                        <a:pt x="144661" y="14734"/>
                        <a:pt x="144661" y="17413"/>
                      </a:cubicBezTo>
                      <a:cubicBezTo>
                        <a:pt x="144661" y="20092"/>
                        <a:pt x="144215" y="22175"/>
                        <a:pt x="143322" y="23663"/>
                      </a:cubicBezTo>
                      <a:cubicBezTo>
                        <a:pt x="142727" y="24854"/>
                        <a:pt x="142429" y="27086"/>
                        <a:pt x="142429" y="30361"/>
                      </a:cubicBezTo>
                      <a:cubicBezTo>
                        <a:pt x="142429" y="33337"/>
                        <a:pt x="142131" y="37653"/>
                        <a:pt x="141536" y="43309"/>
                      </a:cubicBezTo>
                      <a:cubicBezTo>
                        <a:pt x="141238" y="49262"/>
                        <a:pt x="140941" y="53280"/>
                        <a:pt x="140643" y="55364"/>
                      </a:cubicBezTo>
                      <a:cubicBezTo>
                        <a:pt x="140643" y="57447"/>
                        <a:pt x="140494" y="58638"/>
                        <a:pt x="140197" y="58936"/>
                      </a:cubicBezTo>
                      <a:cubicBezTo>
                        <a:pt x="139899" y="59233"/>
                        <a:pt x="139750" y="59977"/>
                        <a:pt x="139750" y="61168"/>
                      </a:cubicBezTo>
                      <a:cubicBezTo>
                        <a:pt x="139750" y="62359"/>
                        <a:pt x="139601" y="64889"/>
                        <a:pt x="139304" y="68758"/>
                      </a:cubicBezTo>
                      <a:cubicBezTo>
                        <a:pt x="138708" y="72330"/>
                        <a:pt x="138262" y="76646"/>
                        <a:pt x="137964" y="81706"/>
                      </a:cubicBezTo>
                      <a:cubicBezTo>
                        <a:pt x="137666" y="86767"/>
                        <a:pt x="137369" y="89445"/>
                        <a:pt x="137071" y="89743"/>
                      </a:cubicBezTo>
                      <a:cubicBezTo>
                        <a:pt x="137071" y="90041"/>
                        <a:pt x="137294" y="90190"/>
                        <a:pt x="137741" y="90190"/>
                      </a:cubicBezTo>
                      <a:cubicBezTo>
                        <a:pt x="138187" y="90190"/>
                        <a:pt x="138559" y="89669"/>
                        <a:pt x="138857" y="88627"/>
                      </a:cubicBezTo>
                      <a:cubicBezTo>
                        <a:pt x="139155" y="87585"/>
                        <a:pt x="139676" y="87064"/>
                        <a:pt x="140420" y="87064"/>
                      </a:cubicBezTo>
                      <a:cubicBezTo>
                        <a:pt x="141164" y="87064"/>
                        <a:pt x="141536" y="86692"/>
                        <a:pt x="141536" y="85948"/>
                      </a:cubicBezTo>
                      <a:cubicBezTo>
                        <a:pt x="141536" y="85204"/>
                        <a:pt x="141982" y="84534"/>
                        <a:pt x="142875" y="83939"/>
                      </a:cubicBezTo>
                      <a:cubicBezTo>
                        <a:pt x="143768" y="83343"/>
                        <a:pt x="144810" y="83195"/>
                        <a:pt x="146001" y="83492"/>
                      </a:cubicBezTo>
                      <a:cubicBezTo>
                        <a:pt x="147191" y="83492"/>
                        <a:pt x="147787" y="83790"/>
                        <a:pt x="147787" y="84385"/>
                      </a:cubicBezTo>
                      <a:cubicBezTo>
                        <a:pt x="148084" y="84683"/>
                        <a:pt x="148754" y="84832"/>
                        <a:pt x="149796" y="84832"/>
                      </a:cubicBezTo>
                      <a:cubicBezTo>
                        <a:pt x="150838" y="84832"/>
                        <a:pt x="152177" y="85129"/>
                        <a:pt x="153814" y="85725"/>
                      </a:cubicBezTo>
                      <a:cubicBezTo>
                        <a:pt x="155451" y="86320"/>
                        <a:pt x="156642" y="86618"/>
                        <a:pt x="157386" y="86618"/>
                      </a:cubicBezTo>
                      <a:cubicBezTo>
                        <a:pt x="158130" y="86618"/>
                        <a:pt x="159619" y="87139"/>
                        <a:pt x="161851" y="88180"/>
                      </a:cubicBezTo>
                      <a:cubicBezTo>
                        <a:pt x="164083" y="89222"/>
                        <a:pt x="165200" y="90041"/>
                        <a:pt x="165200" y="90636"/>
                      </a:cubicBezTo>
                      <a:cubicBezTo>
                        <a:pt x="165200" y="91231"/>
                        <a:pt x="165423" y="91752"/>
                        <a:pt x="165869" y="92199"/>
                      </a:cubicBezTo>
                      <a:cubicBezTo>
                        <a:pt x="166316" y="92645"/>
                        <a:pt x="166316" y="93315"/>
                        <a:pt x="165869" y="94208"/>
                      </a:cubicBezTo>
                      <a:cubicBezTo>
                        <a:pt x="165423" y="95101"/>
                        <a:pt x="165497" y="95919"/>
                        <a:pt x="166093" y="96664"/>
                      </a:cubicBezTo>
                      <a:cubicBezTo>
                        <a:pt x="166688" y="97408"/>
                        <a:pt x="166688" y="98003"/>
                        <a:pt x="166093" y="98450"/>
                      </a:cubicBezTo>
                      <a:cubicBezTo>
                        <a:pt x="165497" y="98896"/>
                        <a:pt x="164307" y="99268"/>
                        <a:pt x="162521" y="99566"/>
                      </a:cubicBezTo>
                      <a:cubicBezTo>
                        <a:pt x="161032" y="99863"/>
                        <a:pt x="159544" y="100310"/>
                        <a:pt x="158056" y="100905"/>
                      </a:cubicBezTo>
                      <a:cubicBezTo>
                        <a:pt x="156568" y="101798"/>
                        <a:pt x="155526" y="102096"/>
                        <a:pt x="154931" y="101798"/>
                      </a:cubicBezTo>
                      <a:cubicBezTo>
                        <a:pt x="154335" y="101203"/>
                        <a:pt x="153293" y="101203"/>
                        <a:pt x="151805" y="101798"/>
                      </a:cubicBezTo>
                      <a:cubicBezTo>
                        <a:pt x="150614" y="102393"/>
                        <a:pt x="148382" y="102840"/>
                        <a:pt x="145108" y="103138"/>
                      </a:cubicBezTo>
                      <a:cubicBezTo>
                        <a:pt x="142131" y="103138"/>
                        <a:pt x="140048" y="103435"/>
                        <a:pt x="138857" y="104031"/>
                      </a:cubicBezTo>
                      <a:cubicBezTo>
                        <a:pt x="137666" y="104626"/>
                        <a:pt x="136773" y="104924"/>
                        <a:pt x="136178" y="104924"/>
                      </a:cubicBezTo>
                      <a:cubicBezTo>
                        <a:pt x="135583" y="104924"/>
                        <a:pt x="134839" y="105370"/>
                        <a:pt x="133946" y="106263"/>
                      </a:cubicBezTo>
                      <a:cubicBezTo>
                        <a:pt x="133053" y="107156"/>
                        <a:pt x="132309" y="108495"/>
                        <a:pt x="131713" y="110281"/>
                      </a:cubicBezTo>
                      <a:cubicBezTo>
                        <a:pt x="131118" y="111770"/>
                        <a:pt x="130523" y="112886"/>
                        <a:pt x="129927" y="113630"/>
                      </a:cubicBezTo>
                      <a:cubicBezTo>
                        <a:pt x="129332" y="114374"/>
                        <a:pt x="128290" y="114746"/>
                        <a:pt x="126802" y="114746"/>
                      </a:cubicBezTo>
                      <a:cubicBezTo>
                        <a:pt x="125611" y="114746"/>
                        <a:pt x="124570" y="114300"/>
                        <a:pt x="123677" y="113407"/>
                      </a:cubicBezTo>
                      <a:lnTo>
                        <a:pt x="122784" y="112514"/>
                      </a:lnTo>
                      <a:lnTo>
                        <a:pt x="119658" y="113853"/>
                      </a:lnTo>
                      <a:cubicBezTo>
                        <a:pt x="117575" y="114746"/>
                        <a:pt x="116161" y="114895"/>
                        <a:pt x="115417" y="114300"/>
                      </a:cubicBezTo>
                      <a:cubicBezTo>
                        <a:pt x="114673" y="113704"/>
                        <a:pt x="114003" y="113556"/>
                        <a:pt x="113407" y="113853"/>
                      </a:cubicBezTo>
                      <a:lnTo>
                        <a:pt x="113407" y="113407"/>
                      </a:lnTo>
                      <a:cubicBezTo>
                        <a:pt x="114003" y="112811"/>
                        <a:pt x="114598" y="112514"/>
                        <a:pt x="115193" y="112514"/>
                      </a:cubicBezTo>
                      <a:cubicBezTo>
                        <a:pt x="115789" y="112514"/>
                        <a:pt x="116086" y="112291"/>
                        <a:pt x="116086" y="111844"/>
                      </a:cubicBezTo>
                      <a:cubicBezTo>
                        <a:pt x="116086" y="111398"/>
                        <a:pt x="115863" y="111174"/>
                        <a:pt x="115417" y="111174"/>
                      </a:cubicBezTo>
                      <a:cubicBezTo>
                        <a:pt x="114970" y="111174"/>
                        <a:pt x="114003" y="111546"/>
                        <a:pt x="112514" y="112291"/>
                      </a:cubicBezTo>
                      <a:cubicBezTo>
                        <a:pt x="111026" y="113035"/>
                        <a:pt x="109538" y="113556"/>
                        <a:pt x="108050" y="113853"/>
                      </a:cubicBezTo>
                      <a:cubicBezTo>
                        <a:pt x="107157" y="114151"/>
                        <a:pt x="105817" y="114597"/>
                        <a:pt x="104031" y="115193"/>
                      </a:cubicBezTo>
                      <a:cubicBezTo>
                        <a:pt x="102841" y="115788"/>
                        <a:pt x="100906" y="116681"/>
                        <a:pt x="98227" y="117872"/>
                      </a:cubicBezTo>
                      <a:cubicBezTo>
                        <a:pt x="95548" y="118765"/>
                        <a:pt x="93018" y="119806"/>
                        <a:pt x="90637" y="120997"/>
                      </a:cubicBezTo>
                      <a:cubicBezTo>
                        <a:pt x="87958" y="122188"/>
                        <a:pt x="86470" y="122783"/>
                        <a:pt x="86172" y="122783"/>
                      </a:cubicBezTo>
                      <a:lnTo>
                        <a:pt x="91083" y="120104"/>
                      </a:lnTo>
                      <a:cubicBezTo>
                        <a:pt x="94953" y="118318"/>
                        <a:pt x="97036" y="117276"/>
                        <a:pt x="97334" y="116979"/>
                      </a:cubicBezTo>
                      <a:lnTo>
                        <a:pt x="93316" y="117872"/>
                      </a:lnTo>
                      <a:cubicBezTo>
                        <a:pt x="90339" y="118765"/>
                        <a:pt x="87958" y="119658"/>
                        <a:pt x="86172" y="120551"/>
                      </a:cubicBezTo>
                      <a:cubicBezTo>
                        <a:pt x="84386" y="121443"/>
                        <a:pt x="82898" y="121890"/>
                        <a:pt x="81707" y="121890"/>
                      </a:cubicBezTo>
                      <a:cubicBezTo>
                        <a:pt x="80516" y="122485"/>
                        <a:pt x="79177" y="123081"/>
                        <a:pt x="77689" y="123676"/>
                      </a:cubicBezTo>
                      <a:cubicBezTo>
                        <a:pt x="76796" y="123974"/>
                        <a:pt x="74861" y="124569"/>
                        <a:pt x="71884" y="125462"/>
                      </a:cubicBezTo>
                      <a:cubicBezTo>
                        <a:pt x="69503" y="126355"/>
                        <a:pt x="67866" y="126950"/>
                        <a:pt x="66973" y="127248"/>
                      </a:cubicBezTo>
                      <a:cubicBezTo>
                        <a:pt x="66378" y="127545"/>
                        <a:pt x="65708" y="127694"/>
                        <a:pt x="64964" y="127694"/>
                      </a:cubicBezTo>
                      <a:cubicBezTo>
                        <a:pt x="64220" y="127694"/>
                        <a:pt x="63624" y="127992"/>
                        <a:pt x="63178" y="128587"/>
                      </a:cubicBezTo>
                      <a:cubicBezTo>
                        <a:pt x="62731" y="129183"/>
                        <a:pt x="61764" y="129480"/>
                        <a:pt x="60276" y="129480"/>
                      </a:cubicBezTo>
                      <a:cubicBezTo>
                        <a:pt x="58788" y="129480"/>
                        <a:pt x="57895" y="129183"/>
                        <a:pt x="57597" y="128587"/>
                      </a:cubicBezTo>
                      <a:cubicBezTo>
                        <a:pt x="57299" y="127992"/>
                        <a:pt x="57002" y="126652"/>
                        <a:pt x="56704" y="124569"/>
                      </a:cubicBezTo>
                      <a:lnTo>
                        <a:pt x="56704" y="126801"/>
                      </a:lnTo>
                      <a:cubicBezTo>
                        <a:pt x="56704" y="127992"/>
                        <a:pt x="56704" y="129480"/>
                        <a:pt x="56704" y="131266"/>
                      </a:cubicBezTo>
                      <a:cubicBezTo>
                        <a:pt x="56704" y="137219"/>
                        <a:pt x="57002" y="141833"/>
                        <a:pt x="57597" y="145107"/>
                      </a:cubicBezTo>
                      <a:cubicBezTo>
                        <a:pt x="57895" y="148084"/>
                        <a:pt x="58639" y="150614"/>
                        <a:pt x="59829" y="152697"/>
                      </a:cubicBezTo>
                      <a:cubicBezTo>
                        <a:pt x="61020" y="155079"/>
                        <a:pt x="61318" y="156641"/>
                        <a:pt x="60722" y="157385"/>
                      </a:cubicBezTo>
                      <a:cubicBezTo>
                        <a:pt x="60127" y="158130"/>
                        <a:pt x="59829" y="158799"/>
                        <a:pt x="59829" y="159395"/>
                      </a:cubicBezTo>
                      <a:cubicBezTo>
                        <a:pt x="59829" y="159395"/>
                        <a:pt x="59978" y="159543"/>
                        <a:pt x="60276" y="159841"/>
                      </a:cubicBezTo>
                      <a:cubicBezTo>
                        <a:pt x="60276" y="160734"/>
                        <a:pt x="60425" y="161329"/>
                        <a:pt x="60722" y="161627"/>
                      </a:cubicBezTo>
                      <a:cubicBezTo>
                        <a:pt x="61020" y="162818"/>
                        <a:pt x="60946" y="163487"/>
                        <a:pt x="60499" y="163636"/>
                      </a:cubicBezTo>
                      <a:cubicBezTo>
                        <a:pt x="60053" y="163785"/>
                        <a:pt x="59829" y="164455"/>
                        <a:pt x="59829" y="165645"/>
                      </a:cubicBezTo>
                      <a:cubicBezTo>
                        <a:pt x="59829" y="166538"/>
                        <a:pt x="59532" y="166538"/>
                        <a:pt x="58936" y="165645"/>
                      </a:cubicBezTo>
                      <a:cubicBezTo>
                        <a:pt x="58936" y="165348"/>
                        <a:pt x="58788" y="164752"/>
                        <a:pt x="58490" y="163860"/>
                      </a:cubicBezTo>
                      <a:cubicBezTo>
                        <a:pt x="57895" y="161776"/>
                        <a:pt x="57597" y="160734"/>
                        <a:pt x="57597" y="160734"/>
                      </a:cubicBezTo>
                      <a:cubicBezTo>
                        <a:pt x="57597" y="160734"/>
                        <a:pt x="57225" y="160734"/>
                        <a:pt x="56481" y="160734"/>
                      </a:cubicBezTo>
                      <a:cubicBezTo>
                        <a:pt x="55737" y="160734"/>
                        <a:pt x="55216" y="160883"/>
                        <a:pt x="54918" y="161181"/>
                      </a:cubicBezTo>
                      <a:cubicBezTo>
                        <a:pt x="54620" y="161478"/>
                        <a:pt x="53876" y="161925"/>
                        <a:pt x="52686" y="162520"/>
                      </a:cubicBezTo>
                      <a:cubicBezTo>
                        <a:pt x="51495" y="163115"/>
                        <a:pt x="50751" y="162967"/>
                        <a:pt x="50453" y="162074"/>
                      </a:cubicBezTo>
                      <a:cubicBezTo>
                        <a:pt x="50155" y="160883"/>
                        <a:pt x="49263" y="159692"/>
                        <a:pt x="47774" y="158502"/>
                      </a:cubicBezTo>
                      <a:cubicBezTo>
                        <a:pt x="46286" y="157311"/>
                        <a:pt x="45095" y="155823"/>
                        <a:pt x="44202" y="154037"/>
                      </a:cubicBezTo>
                      <a:cubicBezTo>
                        <a:pt x="43309" y="152251"/>
                        <a:pt x="42119" y="150465"/>
                        <a:pt x="40631" y="148679"/>
                      </a:cubicBezTo>
                      <a:cubicBezTo>
                        <a:pt x="39142" y="146298"/>
                        <a:pt x="38398" y="144810"/>
                        <a:pt x="38398" y="144214"/>
                      </a:cubicBezTo>
                      <a:cubicBezTo>
                        <a:pt x="38398" y="143619"/>
                        <a:pt x="37952" y="142875"/>
                        <a:pt x="37059" y="141982"/>
                      </a:cubicBezTo>
                      <a:cubicBezTo>
                        <a:pt x="36166" y="141089"/>
                        <a:pt x="35719" y="140270"/>
                        <a:pt x="35719" y="139526"/>
                      </a:cubicBezTo>
                      <a:cubicBezTo>
                        <a:pt x="35719" y="138782"/>
                        <a:pt x="35570" y="138261"/>
                        <a:pt x="35273" y="137963"/>
                      </a:cubicBezTo>
                      <a:cubicBezTo>
                        <a:pt x="34677" y="137666"/>
                        <a:pt x="34529" y="137070"/>
                        <a:pt x="34826" y="136177"/>
                      </a:cubicBezTo>
                      <a:cubicBezTo>
                        <a:pt x="34826" y="135582"/>
                        <a:pt x="34975" y="134912"/>
                        <a:pt x="35273" y="134168"/>
                      </a:cubicBezTo>
                      <a:cubicBezTo>
                        <a:pt x="35570" y="133424"/>
                        <a:pt x="35570" y="130820"/>
                        <a:pt x="35273" y="126355"/>
                      </a:cubicBezTo>
                      <a:cubicBezTo>
                        <a:pt x="34677" y="122485"/>
                        <a:pt x="34231" y="117723"/>
                        <a:pt x="33933" y="112067"/>
                      </a:cubicBezTo>
                      <a:cubicBezTo>
                        <a:pt x="33933" y="106412"/>
                        <a:pt x="34082" y="103733"/>
                        <a:pt x="34380" y="104031"/>
                      </a:cubicBezTo>
                      <a:cubicBezTo>
                        <a:pt x="34677" y="104328"/>
                        <a:pt x="34975" y="105072"/>
                        <a:pt x="35273" y="106263"/>
                      </a:cubicBezTo>
                      <a:cubicBezTo>
                        <a:pt x="35570" y="107156"/>
                        <a:pt x="36017" y="107900"/>
                        <a:pt x="36612" y="108495"/>
                      </a:cubicBezTo>
                      <a:cubicBezTo>
                        <a:pt x="37207" y="108793"/>
                        <a:pt x="37505" y="109240"/>
                        <a:pt x="37505" y="109835"/>
                      </a:cubicBezTo>
                      <a:cubicBezTo>
                        <a:pt x="37505" y="110430"/>
                        <a:pt x="38100" y="112067"/>
                        <a:pt x="39291" y="114746"/>
                      </a:cubicBezTo>
                      <a:lnTo>
                        <a:pt x="41077" y="117872"/>
                      </a:lnTo>
                      <a:lnTo>
                        <a:pt x="41523" y="117425"/>
                      </a:lnTo>
                      <a:cubicBezTo>
                        <a:pt x="41821" y="116532"/>
                        <a:pt x="41970" y="111323"/>
                        <a:pt x="41970" y="101798"/>
                      </a:cubicBezTo>
                      <a:lnTo>
                        <a:pt x="42416" y="87957"/>
                      </a:lnTo>
                      <a:lnTo>
                        <a:pt x="38845" y="84832"/>
                      </a:lnTo>
                      <a:cubicBezTo>
                        <a:pt x="36761" y="83046"/>
                        <a:pt x="35347" y="82004"/>
                        <a:pt x="34603" y="81706"/>
                      </a:cubicBezTo>
                      <a:cubicBezTo>
                        <a:pt x="33859" y="81409"/>
                        <a:pt x="32817" y="80367"/>
                        <a:pt x="31478" y="78581"/>
                      </a:cubicBezTo>
                      <a:cubicBezTo>
                        <a:pt x="30138" y="76795"/>
                        <a:pt x="28873" y="75456"/>
                        <a:pt x="27682" y="74563"/>
                      </a:cubicBezTo>
                      <a:cubicBezTo>
                        <a:pt x="26492" y="73372"/>
                        <a:pt x="25822" y="72777"/>
                        <a:pt x="25673" y="72777"/>
                      </a:cubicBezTo>
                      <a:cubicBezTo>
                        <a:pt x="25524" y="72777"/>
                        <a:pt x="25301" y="74860"/>
                        <a:pt x="25004" y="79027"/>
                      </a:cubicBezTo>
                      <a:cubicBezTo>
                        <a:pt x="24408" y="83195"/>
                        <a:pt x="24111" y="88701"/>
                        <a:pt x="24111" y="95547"/>
                      </a:cubicBezTo>
                      <a:cubicBezTo>
                        <a:pt x="24111" y="102393"/>
                        <a:pt x="23962" y="106114"/>
                        <a:pt x="23664" y="106710"/>
                      </a:cubicBezTo>
                      <a:cubicBezTo>
                        <a:pt x="23366" y="107305"/>
                        <a:pt x="23069" y="108049"/>
                        <a:pt x="22771" y="108942"/>
                      </a:cubicBezTo>
                      <a:cubicBezTo>
                        <a:pt x="22473" y="110133"/>
                        <a:pt x="22176" y="110728"/>
                        <a:pt x="21878" y="110728"/>
                      </a:cubicBezTo>
                      <a:cubicBezTo>
                        <a:pt x="21581" y="110728"/>
                        <a:pt x="21208" y="109835"/>
                        <a:pt x="20762" y="108049"/>
                      </a:cubicBezTo>
                      <a:cubicBezTo>
                        <a:pt x="20315" y="106263"/>
                        <a:pt x="19720" y="105296"/>
                        <a:pt x="18976" y="105147"/>
                      </a:cubicBezTo>
                      <a:cubicBezTo>
                        <a:pt x="18232" y="104998"/>
                        <a:pt x="17488" y="105296"/>
                        <a:pt x="16744" y="106040"/>
                      </a:cubicBezTo>
                      <a:cubicBezTo>
                        <a:pt x="15999" y="106784"/>
                        <a:pt x="15330" y="107305"/>
                        <a:pt x="14734" y="107602"/>
                      </a:cubicBezTo>
                      <a:cubicBezTo>
                        <a:pt x="13841" y="107900"/>
                        <a:pt x="12055" y="106635"/>
                        <a:pt x="9377" y="103807"/>
                      </a:cubicBezTo>
                      <a:cubicBezTo>
                        <a:pt x="6698" y="100980"/>
                        <a:pt x="5358" y="98822"/>
                        <a:pt x="5358" y="97333"/>
                      </a:cubicBezTo>
                      <a:cubicBezTo>
                        <a:pt x="5358" y="95845"/>
                        <a:pt x="4465" y="94208"/>
                        <a:pt x="2679" y="92422"/>
                      </a:cubicBezTo>
                      <a:cubicBezTo>
                        <a:pt x="893" y="90636"/>
                        <a:pt x="0" y="88999"/>
                        <a:pt x="0" y="87511"/>
                      </a:cubicBezTo>
                      <a:cubicBezTo>
                        <a:pt x="0" y="86022"/>
                        <a:pt x="224" y="85055"/>
                        <a:pt x="670" y="84609"/>
                      </a:cubicBezTo>
                      <a:cubicBezTo>
                        <a:pt x="1117" y="84162"/>
                        <a:pt x="2233" y="81111"/>
                        <a:pt x="4019" y="75456"/>
                      </a:cubicBezTo>
                      <a:cubicBezTo>
                        <a:pt x="5805" y="69800"/>
                        <a:pt x="7591" y="65038"/>
                        <a:pt x="9377" y="61168"/>
                      </a:cubicBezTo>
                      <a:cubicBezTo>
                        <a:pt x="11163" y="57596"/>
                        <a:pt x="12651" y="55215"/>
                        <a:pt x="13841" y="54024"/>
                      </a:cubicBezTo>
                      <a:lnTo>
                        <a:pt x="15627" y="51792"/>
                      </a:lnTo>
                      <a:lnTo>
                        <a:pt x="18753" y="54471"/>
                      </a:lnTo>
                      <a:lnTo>
                        <a:pt x="21432" y="57150"/>
                      </a:lnTo>
                      <a:lnTo>
                        <a:pt x="22325" y="55810"/>
                      </a:lnTo>
                      <a:cubicBezTo>
                        <a:pt x="23218" y="54620"/>
                        <a:pt x="24111" y="53429"/>
                        <a:pt x="25004" y="52238"/>
                      </a:cubicBezTo>
                      <a:lnTo>
                        <a:pt x="26343" y="50006"/>
                      </a:lnTo>
                      <a:cubicBezTo>
                        <a:pt x="26343" y="50304"/>
                        <a:pt x="26120" y="52015"/>
                        <a:pt x="25673" y="55141"/>
                      </a:cubicBezTo>
                      <a:cubicBezTo>
                        <a:pt x="25227" y="58266"/>
                        <a:pt x="25301" y="60870"/>
                        <a:pt x="25897" y="62954"/>
                      </a:cubicBezTo>
                      <a:cubicBezTo>
                        <a:pt x="26194" y="64740"/>
                        <a:pt x="26492" y="65782"/>
                        <a:pt x="26789" y="66079"/>
                      </a:cubicBezTo>
                      <a:cubicBezTo>
                        <a:pt x="27087" y="66377"/>
                        <a:pt x="27831" y="66675"/>
                        <a:pt x="29022" y="66972"/>
                      </a:cubicBezTo>
                      <a:cubicBezTo>
                        <a:pt x="30213" y="67270"/>
                        <a:pt x="31701" y="67717"/>
                        <a:pt x="33487" y="68312"/>
                      </a:cubicBezTo>
                      <a:cubicBezTo>
                        <a:pt x="34677" y="68907"/>
                        <a:pt x="36538" y="69428"/>
                        <a:pt x="39068" y="69875"/>
                      </a:cubicBezTo>
                      <a:cubicBezTo>
                        <a:pt x="41598" y="70321"/>
                        <a:pt x="43012" y="70544"/>
                        <a:pt x="43309" y="70544"/>
                      </a:cubicBezTo>
                      <a:cubicBezTo>
                        <a:pt x="43309" y="70544"/>
                        <a:pt x="43607" y="67419"/>
                        <a:pt x="44202" y="61168"/>
                      </a:cubicBezTo>
                      <a:cubicBezTo>
                        <a:pt x="44798" y="53429"/>
                        <a:pt x="45244" y="48518"/>
                        <a:pt x="45542" y="46434"/>
                      </a:cubicBezTo>
                      <a:cubicBezTo>
                        <a:pt x="46435" y="37504"/>
                        <a:pt x="46881" y="33040"/>
                        <a:pt x="46881" y="33040"/>
                      </a:cubicBezTo>
                      <a:cubicBezTo>
                        <a:pt x="47477" y="26491"/>
                        <a:pt x="47923" y="21133"/>
                        <a:pt x="48221" y="16966"/>
                      </a:cubicBezTo>
                      <a:cubicBezTo>
                        <a:pt x="48221" y="15478"/>
                        <a:pt x="48221" y="14287"/>
                        <a:pt x="48221" y="13394"/>
                      </a:cubicBezTo>
                      <a:cubicBezTo>
                        <a:pt x="48221" y="12501"/>
                        <a:pt x="48221" y="11757"/>
                        <a:pt x="48221" y="11162"/>
                      </a:cubicBezTo>
                      <a:cubicBezTo>
                        <a:pt x="48221" y="10567"/>
                        <a:pt x="48146" y="10194"/>
                        <a:pt x="47997" y="10046"/>
                      </a:cubicBezTo>
                      <a:cubicBezTo>
                        <a:pt x="47849" y="9897"/>
                        <a:pt x="47774" y="9822"/>
                        <a:pt x="47774" y="9822"/>
                      </a:cubicBezTo>
                      <a:cubicBezTo>
                        <a:pt x="47179" y="10120"/>
                        <a:pt x="46584" y="10120"/>
                        <a:pt x="45988" y="9822"/>
                      </a:cubicBezTo>
                      <a:cubicBezTo>
                        <a:pt x="45393" y="9227"/>
                        <a:pt x="44872" y="8483"/>
                        <a:pt x="44426" y="7590"/>
                      </a:cubicBezTo>
                      <a:cubicBezTo>
                        <a:pt x="43979" y="6697"/>
                        <a:pt x="43830" y="6176"/>
                        <a:pt x="43979" y="6027"/>
                      </a:cubicBezTo>
                      <a:cubicBezTo>
                        <a:pt x="44128" y="5878"/>
                        <a:pt x="43979" y="5432"/>
                        <a:pt x="43533" y="4688"/>
                      </a:cubicBezTo>
                      <a:cubicBezTo>
                        <a:pt x="43086" y="3944"/>
                        <a:pt x="43086" y="3274"/>
                        <a:pt x="43533" y="2679"/>
                      </a:cubicBezTo>
                      <a:cubicBezTo>
                        <a:pt x="43979" y="2083"/>
                        <a:pt x="46360" y="1711"/>
                        <a:pt x="50676" y="1562"/>
                      </a:cubicBezTo>
                      <a:cubicBezTo>
                        <a:pt x="54992" y="1414"/>
                        <a:pt x="57895" y="1786"/>
                        <a:pt x="59383" y="2679"/>
                      </a:cubicBezTo>
                      <a:cubicBezTo>
                        <a:pt x="60871" y="3572"/>
                        <a:pt x="62136" y="4985"/>
                        <a:pt x="63178" y="6920"/>
                      </a:cubicBezTo>
                      <a:cubicBezTo>
                        <a:pt x="64220" y="8855"/>
                        <a:pt x="64592" y="10418"/>
                        <a:pt x="64294" y="11608"/>
                      </a:cubicBezTo>
                      <a:cubicBezTo>
                        <a:pt x="63997" y="13097"/>
                        <a:pt x="63550" y="15776"/>
                        <a:pt x="62955" y="19645"/>
                      </a:cubicBezTo>
                      <a:cubicBezTo>
                        <a:pt x="62657" y="23812"/>
                        <a:pt x="62359" y="27682"/>
                        <a:pt x="62062" y="31254"/>
                      </a:cubicBezTo>
                      <a:cubicBezTo>
                        <a:pt x="61764" y="34826"/>
                        <a:pt x="61318" y="39588"/>
                        <a:pt x="60722" y="45541"/>
                      </a:cubicBezTo>
                      <a:cubicBezTo>
                        <a:pt x="60127" y="49113"/>
                        <a:pt x="59532" y="53280"/>
                        <a:pt x="58936" y="58043"/>
                      </a:cubicBezTo>
                      <a:cubicBezTo>
                        <a:pt x="58639" y="60424"/>
                        <a:pt x="58490" y="62359"/>
                        <a:pt x="58490" y="63847"/>
                      </a:cubicBezTo>
                      <a:cubicBezTo>
                        <a:pt x="58490" y="65038"/>
                        <a:pt x="58788" y="65484"/>
                        <a:pt x="59383" y="65186"/>
                      </a:cubicBezTo>
                      <a:cubicBezTo>
                        <a:pt x="59978" y="64889"/>
                        <a:pt x="61318" y="65484"/>
                        <a:pt x="63401" y="66972"/>
                      </a:cubicBezTo>
                      <a:cubicBezTo>
                        <a:pt x="65187" y="68758"/>
                        <a:pt x="66303" y="69651"/>
                        <a:pt x="66750" y="69651"/>
                      </a:cubicBezTo>
                      <a:cubicBezTo>
                        <a:pt x="67196" y="69651"/>
                        <a:pt x="67792" y="70098"/>
                        <a:pt x="68536" y="70991"/>
                      </a:cubicBezTo>
                      <a:cubicBezTo>
                        <a:pt x="69280" y="71884"/>
                        <a:pt x="69875" y="72330"/>
                        <a:pt x="70322" y="72330"/>
                      </a:cubicBezTo>
                      <a:cubicBezTo>
                        <a:pt x="70768" y="72330"/>
                        <a:pt x="71215" y="72777"/>
                        <a:pt x="71661" y="73670"/>
                      </a:cubicBezTo>
                      <a:cubicBezTo>
                        <a:pt x="72108" y="74563"/>
                        <a:pt x="73001" y="75530"/>
                        <a:pt x="74340" y="76572"/>
                      </a:cubicBezTo>
                      <a:cubicBezTo>
                        <a:pt x="75680" y="77614"/>
                        <a:pt x="76647" y="78730"/>
                        <a:pt x="77242" y="79920"/>
                      </a:cubicBezTo>
                      <a:cubicBezTo>
                        <a:pt x="77838" y="81111"/>
                        <a:pt x="77912" y="82078"/>
                        <a:pt x="77465" y="82823"/>
                      </a:cubicBezTo>
                      <a:cubicBezTo>
                        <a:pt x="77019" y="83567"/>
                        <a:pt x="77019" y="84385"/>
                        <a:pt x="77465" y="85278"/>
                      </a:cubicBezTo>
                      <a:cubicBezTo>
                        <a:pt x="77912" y="86171"/>
                        <a:pt x="77317" y="87436"/>
                        <a:pt x="75680" y="89073"/>
                      </a:cubicBezTo>
                      <a:cubicBezTo>
                        <a:pt x="74042" y="90710"/>
                        <a:pt x="72703" y="91380"/>
                        <a:pt x="71661" y="91083"/>
                      </a:cubicBezTo>
                      <a:cubicBezTo>
                        <a:pt x="70619" y="90785"/>
                        <a:pt x="69503" y="90636"/>
                        <a:pt x="68313" y="90636"/>
                      </a:cubicBezTo>
                      <a:cubicBezTo>
                        <a:pt x="66824" y="90636"/>
                        <a:pt x="65187" y="91083"/>
                        <a:pt x="63401" y="91976"/>
                      </a:cubicBezTo>
                      <a:cubicBezTo>
                        <a:pt x="61615" y="92571"/>
                        <a:pt x="60350" y="92868"/>
                        <a:pt x="59606" y="92868"/>
                      </a:cubicBezTo>
                      <a:cubicBezTo>
                        <a:pt x="58862" y="92868"/>
                        <a:pt x="58118" y="93241"/>
                        <a:pt x="57374" y="93985"/>
                      </a:cubicBezTo>
                      <a:cubicBezTo>
                        <a:pt x="56630" y="94729"/>
                        <a:pt x="56257" y="98970"/>
                        <a:pt x="56257" y="106710"/>
                      </a:cubicBezTo>
                      <a:cubicBezTo>
                        <a:pt x="56257" y="108793"/>
                        <a:pt x="56257" y="110579"/>
                        <a:pt x="56257" y="112067"/>
                      </a:cubicBezTo>
                      <a:cubicBezTo>
                        <a:pt x="56257" y="113556"/>
                        <a:pt x="56332" y="114746"/>
                        <a:pt x="56481" y="115639"/>
                      </a:cubicBezTo>
                      <a:cubicBezTo>
                        <a:pt x="56630" y="116532"/>
                        <a:pt x="56704" y="117202"/>
                        <a:pt x="56704" y="117648"/>
                      </a:cubicBezTo>
                      <a:cubicBezTo>
                        <a:pt x="56704" y="118095"/>
                        <a:pt x="56853" y="118169"/>
                        <a:pt x="57150" y="117872"/>
                      </a:cubicBezTo>
                      <a:cubicBezTo>
                        <a:pt x="57448" y="117872"/>
                        <a:pt x="57597" y="117500"/>
                        <a:pt x="57597" y="116755"/>
                      </a:cubicBezTo>
                      <a:cubicBezTo>
                        <a:pt x="57597" y="116011"/>
                        <a:pt x="58192" y="115490"/>
                        <a:pt x="59383" y="115193"/>
                      </a:cubicBezTo>
                      <a:cubicBezTo>
                        <a:pt x="60276" y="115193"/>
                        <a:pt x="62062" y="114300"/>
                        <a:pt x="64741" y="112514"/>
                      </a:cubicBezTo>
                      <a:cubicBezTo>
                        <a:pt x="65336" y="111918"/>
                        <a:pt x="66824" y="110802"/>
                        <a:pt x="69205" y="109165"/>
                      </a:cubicBezTo>
                      <a:cubicBezTo>
                        <a:pt x="71587" y="107528"/>
                        <a:pt x="73224" y="106263"/>
                        <a:pt x="74117" y="105370"/>
                      </a:cubicBezTo>
                      <a:cubicBezTo>
                        <a:pt x="78284" y="102393"/>
                        <a:pt x="80591" y="100905"/>
                        <a:pt x="81037" y="100905"/>
                      </a:cubicBezTo>
                      <a:cubicBezTo>
                        <a:pt x="81484" y="100905"/>
                        <a:pt x="81707" y="100756"/>
                        <a:pt x="81707" y="100459"/>
                      </a:cubicBezTo>
                      <a:cubicBezTo>
                        <a:pt x="81707" y="100161"/>
                        <a:pt x="82749" y="99417"/>
                        <a:pt x="84832" y="98226"/>
                      </a:cubicBezTo>
                      <a:cubicBezTo>
                        <a:pt x="87214" y="96738"/>
                        <a:pt x="88702" y="95696"/>
                        <a:pt x="89297" y="95101"/>
                      </a:cubicBezTo>
                      <a:cubicBezTo>
                        <a:pt x="89893" y="94506"/>
                        <a:pt x="90637" y="94059"/>
                        <a:pt x="91530" y="93761"/>
                      </a:cubicBezTo>
                      <a:cubicBezTo>
                        <a:pt x="92125" y="93464"/>
                        <a:pt x="92423" y="93017"/>
                        <a:pt x="92423" y="92422"/>
                      </a:cubicBezTo>
                      <a:cubicBezTo>
                        <a:pt x="92423" y="91827"/>
                        <a:pt x="92125" y="90785"/>
                        <a:pt x="91530" y="89297"/>
                      </a:cubicBezTo>
                      <a:cubicBezTo>
                        <a:pt x="90934" y="87808"/>
                        <a:pt x="90339" y="87064"/>
                        <a:pt x="89744" y="87064"/>
                      </a:cubicBezTo>
                      <a:cubicBezTo>
                        <a:pt x="89148" y="87064"/>
                        <a:pt x="88255" y="87883"/>
                        <a:pt x="87065" y="89520"/>
                      </a:cubicBezTo>
                      <a:cubicBezTo>
                        <a:pt x="85874" y="91157"/>
                        <a:pt x="84907" y="91976"/>
                        <a:pt x="84163" y="91976"/>
                      </a:cubicBezTo>
                      <a:cubicBezTo>
                        <a:pt x="83419" y="91976"/>
                        <a:pt x="83047" y="91306"/>
                        <a:pt x="83047" y="89966"/>
                      </a:cubicBezTo>
                      <a:cubicBezTo>
                        <a:pt x="83047" y="88627"/>
                        <a:pt x="82526" y="87139"/>
                        <a:pt x="81484" y="85501"/>
                      </a:cubicBezTo>
                      <a:cubicBezTo>
                        <a:pt x="80442" y="83864"/>
                        <a:pt x="79623" y="82153"/>
                        <a:pt x="79028" y="80367"/>
                      </a:cubicBezTo>
                      <a:cubicBezTo>
                        <a:pt x="78433" y="78581"/>
                        <a:pt x="77912" y="77688"/>
                        <a:pt x="77465" y="77688"/>
                      </a:cubicBezTo>
                      <a:cubicBezTo>
                        <a:pt x="77019" y="77688"/>
                        <a:pt x="76721" y="76869"/>
                        <a:pt x="76572" y="75232"/>
                      </a:cubicBezTo>
                      <a:cubicBezTo>
                        <a:pt x="76424" y="73595"/>
                        <a:pt x="75977" y="72628"/>
                        <a:pt x="75233" y="72330"/>
                      </a:cubicBezTo>
                      <a:cubicBezTo>
                        <a:pt x="74489" y="72033"/>
                        <a:pt x="74266" y="70395"/>
                        <a:pt x="74563" y="67419"/>
                      </a:cubicBezTo>
                      <a:cubicBezTo>
                        <a:pt x="74563" y="65038"/>
                        <a:pt x="74563" y="61019"/>
                        <a:pt x="74563" y="55364"/>
                      </a:cubicBezTo>
                      <a:cubicBezTo>
                        <a:pt x="74563" y="50601"/>
                        <a:pt x="74489" y="47774"/>
                        <a:pt x="74340" y="46881"/>
                      </a:cubicBezTo>
                      <a:cubicBezTo>
                        <a:pt x="74191" y="45988"/>
                        <a:pt x="73373" y="45318"/>
                        <a:pt x="71884" y="44871"/>
                      </a:cubicBezTo>
                      <a:cubicBezTo>
                        <a:pt x="70396" y="44425"/>
                        <a:pt x="69503" y="43755"/>
                        <a:pt x="69205" y="42862"/>
                      </a:cubicBezTo>
                      <a:cubicBezTo>
                        <a:pt x="68908" y="41969"/>
                        <a:pt x="69429" y="41002"/>
                        <a:pt x="70768" y="39960"/>
                      </a:cubicBezTo>
                      <a:cubicBezTo>
                        <a:pt x="72108" y="38918"/>
                        <a:pt x="73745" y="38397"/>
                        <a:pt x="75680" y="38397"/>
                      </a:cubicBezTo>
                      <a:cubicBezTo>
                        <a:pt x="77614" y="38397"/>
                        <a:pt x="79028" y="38695"/>
                        <a:pt x="79921" y="39290"/>
                      </a:cubicBezTo>
                      <a:cubicBezTo>
                        <a:pt x="80814" y="39886"/>
                        <a:pt x="81558" y="40183"/>
                        <a:pt x="82154" y="40183"/>
                      </a:cubicBezTo>
                      <a:cubicBezTo>
                        <a:pt x="82749" y="40183"/>
                        <a:pt x="83939" y="38844"/>
                        <a:pt x="85725" y="36165"/>
                      </a:cubicBezTo>
                      <a:cubicBezTo>
                        <a:pt x="87511" y="33188"/>
                        <a:pt x="89744" y="30510"/>
                        <a:pt x="92423" y="28128"/>
                      </a:cubicBezTo>
                      <a:cubicBezTo>
                        <a:pt x="95399" y="25152"/>
                        <a:pt x="97929" y="22770"/>
                        <a:pt x="100013" y="20985"/>
                      </a:cubicBezTo>
                      <a:cubicBezTo>
                        <a:pt x="102692" y="18603"/>
                        <a:pt x="104478" y="16966"/>
                        <a:pt x="105371" y="16073"/>
                      </a:cubicBezTo>
                      <a:cubicBezTo>
                        <a:pt x="106561" y="15180"/>
                        <a:pt x="107901" y="14138"/>
                        <a:pt x="109389" y="12948"/>
                      </a:cubicBezTo>
                      <a:cubicBezTo>
                        <a:pt x="111175" y="11460"/>
                        <a:pt x="112217" y="10567"/>
                        <a:pt x="112514" y="10269"/>
                      </a:cubicBezTo>
                      <a:cubicBezTo>
                        <a:pt x="112514" y="9971"/>
                        <a:pt x="112663" y="9822"/>
                        <a:pt x="112961" y="9822"/>
                      </a:cubicBezTo>
                      <a:cubicBezTo>
                        <a:pt x="113259" y="9822"/>
                        <a:pt x="114226" y="9301"/>
                        <a:pt x="115863" y="8260"/>
                      </a:cubicBezTo>
                      <a:cubicBezTo>
                        <a:pt x="117500" y="7218"/>
                        <a:pt x="118468" y="5655"/>
                        <a:pt x="118765" y="3572"/>
                      </a:cubicBezTo>
                      <a:close/>
                    </a:path>
                  </a:pathLst>
                </a:custGeom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ln w="12700"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marR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800" kern="0">
                      <a:ln w="12700">
                        <a:gradFill>
                          <a:gsLst>
                            <a:gs pos="29000">
                              <a:srgbClr val="4472C4">
                                <a:lumMod val="5000"/>
                                <a:lumOff val="95000"/>
                              </a:srgbClr>
                            </a:gs>
                            <a:gs pos="62842">
                              <a:prstClr val="white"/>
                            </a:gs>
                            <a:gs pos="0">
                              <a:srgbClr val="EFF5FF"/>
                            </a:gs>
                            <a:gs pos="100000">
                              <a:srgbClr val="4472C4">
                                <a:lumMod val="30000"/>
                                <a:lumOff val="70000"/>
                              </a:srgbClr>
                            </a:gs>
                          </a:gsLst>
                          <a:lin ang="5400000" scaled="1"/>
                        </a:gradFill>
                      </a:ln>
                      <a:gradFill>
                        <a:gsLst>
                          <a:gs pos="85000">
                            <a:srgbClr val="3875FE"/>
                          </a:gs>
                          <a:gs pos="0">
                            <a:srgbClr val="6C9FFF"/>
                          </a:gs>
                        </a:gsLst>
                        <a:lin ang="5400000" scaled="1"/>
                      </a:gradFill>
                      <a:effectLst>
                        <a:outerShdw blurRad="128016" dist="42672" dir="5400000" algn="t" rotWithShape="0">
                          <a:srgbClr val="3D79FE">
                            <a:alpha val="40000"/>
                          </a:srgbClr>
                        </a:outerShdw>
                      </a:effectLst>
                      <a:latin typeface="尔雅新大黑" panose="00000500000000000000" pitchFamily="2" charset="-122"/>
                      <a:ea typeface="尔雅新大黑" panose="00000500000000000000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 dirty="0"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82" name="TextBox 84">
                  <a:extLst>
                    <a:ext uri="{FF2B5EF4-FFF2-40B4-BE49-F238E27FC236}">
                      <a16:creationId xmlns:a16="http://schemas.microsoft.com/office/drawing/2014/main" id="{20F39A81-A14B-A988-EF5B-25FE89339CBE}"/>
                    </a:ext>
                  </a:extLst>
                </p:cNvPr>
                <p:cNvSpPr txBox="1"/>
                <p:nvPr>
                  <p:custDataLst>
                    <p:tags r:id="rId5"/>
                  </p:custDataLst>
                </p:nvPr>
              </p:nvSpPr>
              <p:spPr>
                <a:xfrm>
                  <a:off x="5627618" y="-1881937"/>
                  <a:ext cx="1650869" cy="12281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59" h="157978">
                      <a:moveTo>
                        <a:pt x="211913" y="97659"/>
                      </a:moveTo>
                      <a:cubicBezTo>
                        <a:pt x="212210" y="97659"/>
                        <a:pt x="212359" y="97807"/>
                        <a:pt x="212359" y="98105"/>
                      </a:cubicBezTo>
                      <a:cubicBezTo>
                        <a:pt x="212359" y="98403"/>
                        <a:pt x="212285" y="98552"/>
                        <a:pt x="212136" y="98552"/>
                      </a:cubicBezTo>
                      <a:cubicBezTo>
                        <a:pt x="211987" y="98552"/>
                        <a:pt x="211764" y="98403"/>
                        <a:pt x="211466" y="98105"/>
                      </a:cubicBezTo>
                      <a:cubicBezTo>
                        <a:pt x="211169" y="97807"/>
                        <a:pt x="211317" y="97659"/>
                        <a:pt x="211913" y="97659"/>
                      </a:cubicBezTo>
                      <a:close/>
                      <a:moveTo>
                        <a:pt x="99399" y="73549"/>
                      </a:moveTo>
                      <a:cubicBezTo>
                        <a:pt x="99101" y="73549"/>
                        <a:pt x="96571" y="76079"/>
                        <a:pt x="91808" y="81139"/>
                      </a:cubicBezTo>
                      <a:cubicBezTo>
                        <a:pt x="87046" y="85901"/>
                        <a:pt x="84069" y="89027"/>
                        <a:pt x="82879" y="90515"/>
                      </a:cubicBezTo>
                      <a:cubicBezTo>
                        <a:pt x="81391" y="91706"/>
                        <a:pt x="80944" y="92301"/>
                        <a:pt x="81539" y="92301"/>
                      </a:cubicBezTo>
                      <a:cubicBezTo>
                        <a:pt x="81837" y="92301"/>
                        <a:pt x="83549" y="91036"/>
                        <a:pt x="86674" y="88506"/>
                      </a:cubicBezTo>
                      <a:cubicBezTo>
                        <a:pt x="89799" y="85976"/>
                        <a:pt x="92701" y="82925"/>
                        <a:pt x="95380" y="79353"/>
                      </a:cubicBezTo>
                      <a:cubicBezTo>
                        <a:pt x="96571" y="77865"/>
                        <a:pt x="97538" y="76599"/>
                        <a:pt x="98283" y="75558"/>
                      </a:cubicBezTo>
                      <a:cubicBezTo>
                        <a:pt x="99027" y="74516"/>
                        <a:pt x="99399" y="73846"/>
                        <a:pt x="99399" y="73549"/>
                      </a:cubicBezTo>
                      <a:close/>
                      <a:moveTo>
                        <a:pt x="61671" y="325"/>
                      </a:moveTo>
                      <a:cubicBezTo>
                        <a:pt x="63308" y="920"/>
                        <a:pt x="65019" y="1813"/>
                        <a:pt x="66805" y="3004"/>
                      </a:cubicBezTo>
                      <a:cubicBezTo>
                        <a:pt x="68591" y="4195"/>
                        <a:pt x="69931" y="5385"/>
                        <a:pt x="70824" y="6576"/>
                      </a:cubicBezTo>
                      <a:cubicBezTo>
                        <a:pt x="72312" y="8064"/>
                        <a:pt x="73279" y="9255"/>
                        <a:pt x="73726" y="10148"/>
                      </a:cubicBezTo>
                      <a:cubicBezTo>
                        <a:pt x="74172" y="11041"/>
                        <a:pt x="74693" y="12231"/>
                        <a:pt x="75289" y="13720"/>
                      </a:cubicBezTo>
                      <a:cubicBezTo>
                        <a:pt x="75884" y="15208"/>
                        <a:pt x="76182" y="16696"/>
                        <a:pt x="76182" y="18184"/>
                      </a:cubicBezTo>
                      <a:lnTo>
                        <a:pt x="76182" y="20417"/>
                      </a:lnTo>
                      <a:lnTo>
                        <a:pt x="79753" y="21310"/>
                      </a:lnTo>
                      <a:cubicBezTo>
                        <a:pt x="82135" y="21607"/>
                        <a:pt x="83400" y="22277"/>
                        <a:pt x="83549" y="23319"/>
                      </a:cubicBezTo>
                      <a:cubicBezTo>
                        <a:pt x="83697" y="24361"/>
                        <a:pt x="83921" y="25179"/>
                        <a:pt x="84218" y="25775"/>
                      </a:cubicBezTo>
                      <a:cubicBezTo>
                        <a:pt x="84516" y="26072"/>
                        <a:pt x="84665" y="26891"/>
                        <a:pt x="84665" y="28230"/>
                      </a:cubicBezTo>
                      <a:cubicBezTo>
                        <a:pt x="84665" y="29570"/>
                        <a:pt x="84367" y="30537"/>
                        <a:pt x="83772" y="31132"/>
                      </a:cubicBezTo>
                      <a:cubicBezTo>
                        <a:pt x="83176" y="31728"/>
                        <a:pt x="83176" y="33514"/>
                        <a:pt x="83772" y="36490"/>
                      </a:cubicBezTo>
                      <a:cubicBezTo>
                        <a:pt x="84069" y="39169"/>
                        <a:pt x="83846" y="41253"/>
                        <a:pt x="83102" y="42741"/>
                      </a:cubicBezTo>
                      <a:cubicBezTo>
                        <a:pt x="82358" y="44229"/>
                        <a:pt x="80795" y="46313"/>
                        <a:pt x="78414" y="48992"/>
                      </a:cubicBezTo>
                      <a:lnTo>
                        <a:pt x="74842" y="53010"/>
                      </a:lnTo>
                      <a:lnTo>
                        <a:pt x="84665" y="53457"/>
                      </a:lnTo>
                      <a:cubicBezTo>
                        <a:pt x="90916" y="53754"/>
                        <a:pt x="95529" y="54052"/>
                        <a:pt x="98506" y="54350"/>
                      </a:cubicBezTo>
                      <a:cubicBezTo>
                        <a:pt x="100589" y="54945"/>
                        <a:pt x="102822" y="55391"/>
                        <a:pt x="105203" y="55689"/>
                      </a:cubicBezTo>
                      <a:cubicBezTo>
                        <a:pt x="106989" y="55987"/>
                        <a:pt x="107882" y="56136"/>
                        <a:pt x="107882" y="56136"/>
                      </a:cubicBezTo>
                      <a:cubicBezTo>
                        <a:pt x="107882" y="56136"/>
                        <a:pt x="108180" y="55094"/>
                        <a:pt x="108775" y="53010"/>
                      </a:cubicBezTo>
                      <a:cubicBezTo>
                        <a:pt x="109370" y="51224"/>
                        <a:pt x="109817" y="49587"/>
                        <a:pt x="110114" y="48099"/>
                      </a:cubicBezTo>
                      <a:cubicBezTo>
                        <a:pt x="110412" y="46611"/>
                        <a:pt x="110710" y="45718"/>
                        <a:pt x="111007" y="45420"/>
                      </a:cubicBezTo>
                      <a:lnTo>
                        <a:pt x="111454" y="46759"/>
                      </a:lnTo>
                      <a:cubicBezTo>
                        <a:pt x="111156" y="47950"/>
                        <a:pt x="111156" y="49885"/>
                        <a:pt x="111454" y="52564"/>
                      </a:cubicBezTo>
                      <a:lnTo>
                        <a:pt x="111900" y="56136"/>
                      </a:lnTo>
                      <a:lnTo>
                        <a:pt x="112347" y="55243"/>
                      </a:lnTo>
                      <a:cubicBezTo>
                        <a:pt x="112644" y="54052"/>
                        <a:pt x="112942" y="51075"/>
                        <a:pt x="113240" y="46313"/>
                      </a:cubicBezTo>
                      <a:cubicBezTo>
                        <a:pt x="113835" y="41253"/>
                        <a:pt x="113835" y="38723"/>
                        <a:pt x="113240" y="38723"/>
                      </a:cubicBezTo>
                      <a:cubicBezTo>
                        <a:pt x="112942" y="38425"/>
                        <a:pt x="112644" y="37830"/>
                        <a:pt x="112347" y="36937"/>
                      </a:cubicBezTo>
                      <a:cubicBezTo>
                        <a:pt x="112347" y="36639"/>
                        <a:pt x="112272" y="36118"/>
                        <a:pt x="112124" y="35374"/>
                      </a:cubicBezTo>
                      <a:cubicBezTo>
                        <a:pt x="111975" y="34630"/>
                        <a:pt x="111900" y="34258"/>
                        <a:pt x="111900" y="34258"/>
                      </a:cubicBezTo>
                      <a:cubicBezTo>
                        <a:pt x="111603" y="33365"/>
                        <a:pt x="111900" y="32918"/>
                        <a:pt x="112793" y="32918"/>
                      </a:cubicBezTo>
                      <a:cubicBezTo>
                        <a:pt x="113686" y="32918"/>
                        <a:pt x="114430" y="32621"/>
                        <a:pt x="115026" y="32025"/>
                      </a:cubicBezTo>
                      <a:cubicBezTo>
                        <a:pt x="115621" y="31430"/>
                        <a:pt x="117481" y="31356"/>
                        <a:pt x="120607" y="31802"/>
                      </a:cubicBezTo>
                      <a:cubicBezTo>
                        <a:pt x="123732" y="32249"/>
                        <a:pt x="125369" y="32621"/>
                        <a:pt x="125518" y="32918"/>
                      </a:cubicBezTo>
                      <a:cubicBezTo>
                        <a:pt x="125667" y="33216"/>
                        <a:pt x="125220" y="34407"/>
                        <a:pt x="124179" y="36490"/>
                      </a:cubicBezTo>
                      <a:cubicBezTo>
                        <a:pt x="123137" y="38574"/>
                        <a:pt x="122467" y="40211"/>
                        <a:pt x="122169" y="41402"/>
                      </a:cubicBezTo>
                      <a:cubicBezTo>
                        <a:pt x="122169" y="41699"/>
                        <a:pt x="122095" y="42071"/>
                        <a:pt x="121946" y="42518"/>
                      </a:cubicBezTo>
                      <a:cubicBezTo>
                        <a:pt x="121797" y="42964"/>
                        <a:pt x="121872" y="43188"/>
                        <a:pt x="122169" y="43188"/>
                      </a:cubicBezTo>
                      <a:cubicBezTo>
                        <a:pt x="122169" y="43188"/>
                        <a:pt x="123062" y="41550"/>
                        <a:pt x="124848" y="38276"/>
                      </a:cubicBezTo>
                      <a:cubicBezTo>
                        <a:pt x="126634" y="35300"/>
                        <a:pt x="128123" y="32918"/>
                        <a:pt x="129313" y="31132"/>
                      </a:cubicBezTo>
                      <a:cubicBezTo>
                        <a:pt x="130504" y="29644"/>
                        <a:pt x="131099" y="28528"/>
                        <a:pt x="131099" y="27784"/>
                      </a:cubicBezTo>
                      <a:cubicBezTo>
                        <a:pt x="131099" y="27040"/>
                        <a:pt x="131397" y="26370"/>
                        <a:pt x="131992" y="25775"/>
                      </a:cubicBezTo>
                      <a:cubicBezTo>
                        <a:pt x="132587" y="25179"/>
                        <a:pt x="133183" y="24435"/>
                        <a:pt x="133778" y="23542"/>
                      </a:cubicBezTo>
                      <a:cubicBezTo>
                        <a:pt x="134373" y="22649"/>
                        <a:pt x="135266" y="21980"/>
                        <a:pt x="136457" y="21533"/>
                      </a:cubicBezTo>
                      <a:cubicBezTo>
                        <a:pt x="137648" y="21087"/>
                        <a:pt x="139285" y="20863"/>
                        <a:pt x="141368" y="20863"/>
                      </a:cubicBezTo>
                      <a:cubicBezTo>
                        <a:pt x="143452" y="21161"/>
                        <a:pt x="144940" y="21533"/>
                        <a:pt x="145833" y="21980"/>
                      </a:cubicBezTo>
                      <a:cubicBezTo>
                        <a:pt x="146726" y="22426"/>
                        <a:pt x="147173" y="22947"/>
                        <a:pt x="147173" y="23542"/>
                      </a:cubicBezTo>
                      <a:cubicBezTo>
                        <a:pt x="147470" y="24138"/>
                        <a:pt x="147842" y="27189"/>
                        <a:pt x="148289" y="32695"/>
                      </a:cubicBezTo>
                      <a:cubicBezTo>
                        <a:pt x="148735" y="38202"/>
                        <a:pt x="148661" y="42592"/>
                        <a:pt x="148066" y="45866"/>
                      </a:cubicBezTo>
                      <a:cubicBezTo>
                        <a:pt x="147768" y="49438"/>
                        <a:pt x="146726" y="53606"/>
                        <a:pt x="144940" y="58368"/>
                      </a:cubicBezTo>
                      <a:cubicBezTo>
                        <a:pt x="143154" y="64024"/>
                        <a:pt x="141815" y="67744"/>
                        <a:pt x="140922" y="69530"/>
                      </a:cubicBezTo>
                      <a:cubicBezTo>
                        <a:pt x="140029" y="72507"/>
                        <a:pt x="139582" y="74144"/>
                        <a:pt x="139582" y="74441"/>
                      </a:cubicBezTo>
                      <a:cubicBezTo>
                        <a:pt x="139582" y="74739"/>
                        <a:pt x="140178" y="74293"/>
                        <a:pt x="141368" y="73102"/>
                      </a:cubicBezTo>
                      <a:cubicBezTo>
                        <a:pt x="141368" y="73102"/>
                        <a:pt x="143452" y="70572"/>
                        <a:pt x="147619" y="65512"/>
                      </a:cubicBezTo>
                      <a:cubicBezTo>
                        <a:pt x="151489" y="61345"/>
                        <a:pt x="154316" y="57922"/>
                        <a:pt x="156102" y="55243"/>
                      </a:cubicBezTo>
                      <a:cubicBezTo>
                        <a:pt x="158484" y="52266"/>
                        <a:pt x="160121" y="49587"/>
                        <a:pt x="161014" y="47206"/>
                      </a:cubicBezTo>
                      <a:cubicBezTo>
                        <a:pt x="161311" y="46611"/>
                        <a:pt x="161758" y="45718"/>
                        <a:pt x="162353" y="44527"/>
                      </a:cubicBezTo>
                      <a:cubicBezTo>
                        <a:pt x="162948" y="43336"/>
                        <a:pt x="163246" y="42592"/>
                        <a:pt x="163246" y="42295"/>
                      </a:cubicBezTo>
                      <a:cubicBezTo>
                        <a:pt x="163544" y="41997"/>
                        <a:pt x="164139" y="40509"/>
                        <a:pt x="165032" y="37830"/>
                      </a:cubicBezTo>
                      <a:cubicBezTo>
                        <a:pt x="165925" y="35449"/>
                        <a:pt x="166520" y="33811"/>
                        <a:pt x="166818" y="32918"/>
                      </a:cubicBezTo>
                      <a:cubicBezTo>
                        <a:pt x="167413" y="31728"/>
                        <a:pt x="168306" y="29347"/>
                        <a:pt x="169497" y="25775"/>
                      </a:cubicBezTo>
                      <a:cubicBezTo>
                        <a:pt x="170687" y="22500"/>
                        <a:pt x="171432" y="19375"/>
                        <a:pt x="171729" y="16399"/>
                      </a:cubicBezTo>
                      <a:cubicBezTo>
                        <a:pt x="171729" y="13720"/>
                        <a:pt x="172027" y="12380"/>
                        <a:pt x="172622" y="12380"/>
                      </a:cubicBezTo>
                      <a:cubicBezTo>
                        <a:pt x="172920" y="12082"/>
                        <a:pt x="173590" y="12157"/>
                        <a:pt x="174631" y="12603"/>
                      </a:cubicBezTo>
                      <a:cubicBezTo>
                        <a:pt x="175673" y="13050"/>
                        <a:pt x="176194" y="13720"/>
                        <a:pt x="176194" y="14613"/>
                      </a:cubicBezTo>
                      <a:cubicBezTo>
                        <a:pt x="176194" y="15506"/>
                        <a:pt x="176492" y="16175"/>
                        <a:pt x="177087" y="16622"/>
                      </a:cubicBezTo>
                      <a:cubicBezTo>
                        <a:pt x="177682" y="17068"/>
                        <a:pt x="177980" y="17589"/>
                        <a:pt x="177980" y="18184"/>
                      </a:cubicBezTo>
                      <a:cubicBezTo>
                        <a:pt x="177980" y="18780"/>
                        <a:pt x="178278" y="19524"/>
                        <a:pt x="178873" y="20417"/>
                      </a:cubicBezTo>
                      <a:cubicBezTo>
                        <a:pt x="179468" y="21607"/>
                        <a:pt x="179766" y="22500"/>
                        <a:pt x="179766" y="23096"/>
                      </a:cubicBezTo>
                      <a:cubicBezTo>
                        <a:pt x="179766" y="23691"/>
                        <a:pt x="179617" y="24138"/>
                        <a:pt x="179319" y="24435"/>
                      </a:cubicBezTo>
                      <a:cubicBezTo>
                        <a:pt x="179022" y="24733"/>
                        <a:pt x="178724" y="25626"/>
                        <a:pt x="178426" y="27114"/>
                      </a:cubicBezTo>
                      <a:cubicBezTo>
                        <a:pt x="178129" y="28602"/>
                        <a:pt x="177534" y="31132"/>
                        <a:pt x="176641" y="34704"/>
                      </a:cubicBezTo>
                      <a:cubicBezTo>
                        <a:pt x="175748" y="37979"/>
                        <a:pt x="175152" y="39913"/>
                        <a:pt x="174855" y="40509"/>
                      </a:cubicBezTo>
                      <a:cubicBezTo>
                        <a:pt x="174557" y="41104"/>
                        <a:pt x="174408" y="41625"/>
                        <a:pt x="174408" y="42071"/>
                      </a:cubicBezTo>
                      <a:cubicBezTo>
                        <a:pt x="174408" y="42518"/>
                        <a:pt x="174036" y="44155"/>
                        <a:pt x="173292" y="46983"/>
                      </a:cubicBezTo>
                      <a:cubicBezTo>
                        <a:pt x="172548" y="49810"/>
                        <a:pt x="172027" y="51224"/>
                        <a:pt x="171729" y="51224"/>
                      </a:cubicBezTo>
                      <a:cubicBezTo>
                        <a:pt x="171432" y="51224"/>
                        <a:pt x="171283" y="51596"/>
                        <a:pt x="171283" y="52340"/>
                      </a:cubicBezTo>
                      <a:cubicBezTo>
                        <a:pt x="171283" y="53085"/>
                        <a:pt x="170390" y="55243"/>
                        <a:pt x="168604" y="58815"/>
                      </a:cubicBezTo>
                      <a:cubicBezTo>
                        <a:pt x="166818" y="62386"/>
                        <a:pt x="165627" y="64321"/>
                        <a:pt x="165032" y="64619"/>
                      </a:cubicBezTo>
                      <a:cubicBezTo>
                        <a:pt x="164437" y="64916"/>
                        <a:pt x="164139" y="65214"/>
                        <a:pt x="164139" y="65512"/>
                      </a:cubicBezTo>
                      <a:cubicBezTo>
                        <a:pt x="164139" y="65809"/>
                        <a:pt x="163469" y="66926"/>
                        <a:pt x="162130" y="68860"/>
                      </a:cubicBezTo>
                      <a:cubicBezTo>
                        <a:pt x="160790" y="70795"/>
                        <a:pt x="159972" y="71763"/>
                        <a:pt x="159674" y="71763"/>
                      </a:cubicBezTo>
                      <a:cubicBezTo>
                        <a:pt x="159376" y="71763"/>
                        <a:pt x="158335" y="72656"/>
                        <a:pt x="156549" y="74441"/>
                      </a:cubicBezTo>
                      <a:cubicBezTo>
                        <a:pt x="154763" y="76227"/>
                        <a:pt x="153870" y="77269"/>
                        <a:pt x="153870" y="77567"/>
                      </a:cubicBezTo>
                      <a:cubicBezTo>
                        <a:pt x="153870" y="77865"/>
                        <a:pt x="154465" y="78162"/>
                        <a:pt x="155656" y="78460"/>
                      </a:cubicBezTo>
                      <a:cubicBezTo>
                        <a:pt x="157144" y="78757"/>
                        <a:pt x="158632" y="79204"/>
                        <a:pt x="160121" y="79799"/>
                      </a:cubicBezTo>
                      <a:cubicBezTo>
                        <a:pt x="162204" y="80692"/>
                        <a:pt x="163841" y="81585"/>
                        <a:pt x="165032" y="82478"/>
                      </a:cubicBezTo>
                      <a:cubicBezTo>
                        <a:pt x="166223" y="83371"/>
                        <a:pt x="168455" y="85306"/>
                        <a:pt x="171729" y="88282"/>
                      </a:cubicBezTo>
                      <a:cubicBezTo>
                        <a:pt x="174110" y="90664"/>
                        <a:pt x="175748" y="92450"/>
                        <a:pt x="176641" y="93640"/>
                      </a:cubicBezTo>
                      <a:cubicBezTo>
                        <a:pt x="176938" y="94831"/>
                        <a:pt x="176938" y="96170"/>
                        <a:pt x="176641" y="97659"/>
                      </a:cubicBezTo>
                      <a:cubicBezTo>
                        <a:pt x="176343" y="99147"/>
                        <a:pt x="175822" y="100040"/>
                        <a:pt x="175078" y="100338"/>
                      </a:cubicBezTo>
                      <a:cubicBezTo>
                        <a:pt x="174334" y="100635"/>
                        <a:pt x="174110" y="101231"/>
                        <a:pt x="174408" y="102124"/>
                      </a:cubicBezTo>
                      <a:cubicBezTo>
                        <a:pt x="174706" y="103016"/>
                        <a:pt x="174706" y="103463"/>
                        <a:pt x="174408" y="103463"/>
                      </a:cubicBezTo>
                      <a:cubicBezTo>
                        <a:pt x="174110" y="103463"/>
                        <a:pt x="173515" y="103165"/>
                        <a:pt x="172622" y="102570"/>
                      </a:cubicBezTo>
                      <a:cubicBezTo>
                        <a:pt x="172027" y="101975"/>
                        <a:pt x="171506" y="102049"/>
                        <a:pt x="171059" y="102793"/>
                      </a:cubicBezTo>
                      <a:cubicBezTo>
                        <a:pt x="170613" y="103537"/>
                        <a:pt x="170092" y="103909"/>
                        <a:pt x="169497" y="103909"/>
                      </a:cubicBezTo>
                      <a:cubicBezTo>
                        <a:pt x="169199" y="103909"/>
                        <a:pt x="168455" y="104505"/>
                        <a:pt x="167264" y="105695"/>
                      </a:cubicBezTo>
                      <a:cubicBezTo>
                        <a:pt x="166074" y="106886"/>
                        <a:pt x="164511" y="107184"/>
                        <a:pt x="162576" y="106588"/>
                      </a:cubicBezTo>
                      <a:cubicBezTo>
                        <a:pt x="160642" y="105993"/>
                        <a:pt x="158930" y="105100"/>
                        <a:pt x="157442" y="103909"/>
                      </a:cubicBezTo>
                      <a:cubicBezTo>
                        <a:pt x="155953" y="102719"/>
                        <a:pt x="154986" y="102124"/>
                        <a:pt x="154540" y="102124"/>
                      </a:cubicBezTo>
                      <a:cubicBezTo>
                        <a:pt x="154093" y="102124"/>
                        <a:pt x="153126" y="101528"/>
                        <a:pt x="151637" y="100338"/>
                      </a:cubicBezTo>
                      <a:cubicBezTo>
                        <a:pt x="149851" y="98849"/>
                        <a:pt x="146875" y="97063"/>
                        <a:pt x="142708" y="94980"/>
                      </a:cubicBezTo>
                      <a:cubicBezTo>
                        <a:pt x="138541" y="92896"/>
                        <a:pt x="136159" y="91854"/>
                        <a:pt x="135564" y="91854"/>
                      </a:cubicBezTo>
                      <a:cubicBezTo>
                        <a:pt x="134969" y="92152"/>
                        <a:pt x="134448" y="93268"/>
                        <a:pt x="134001" y="95203"/>
                      </a:cubicBezTo>
                      <a:cubicBezTo>
                        <a:pt x="133555" y="97138"/>
                        <a:pt x="133034" y="100040"/>
                        <a:pt x="132439" y="103909"/>
                      </a:cubicBezTo>
                      <a:cubicBezTo>
                        <a:pt x="131546" y="107779"/>
                        <a:pt x="130801" y="111946"/>
                        <a:pt x="130206" y="116411"/>
                      </a:cubicBezTo>
                      <a:cubicBezTo>
                        <a:pt x="129908" y="120281"/>
                        <a:pt x="129908" y="122364"/>
                        <a:pt x="130206" y="122662"/>
                      </a:cubicBezTo>
                      <a:cubicBezTo>
                        <a:pt x="130206" y="122959"/>
                        <a:pt x="132141" y="122811"/>
                        <a:pt x="136010" y="122215"/>
                      </a:cubicBezTo>
                      <a:cubicBezTo>
                        <a:pt x="139880" y="121918"/>
                        <a:pt x="143898" y="121025"/>
                        <a:pt x="148066" y="119536"/>
                      </a:cubicBezTo>
                      <a:cubicBezTo>
                        <a:pt x="152233" y="118048"/>
                        <a:pt x="156102" y="116411"/>
                        <a:pt x="159674" y="114625"/>
                      </a:cubicBezTo>
                      <a:cubicBezTo>
                        <a:pt x="163544" y="112839"/>
                        <a:pt x="167116" y="110904"/>
                        <a:pt x="170390" y="108821"/>
                      </a:cubicBezTo>
                      <a:cubicBezTo>
                        <a:pt x="173962" y="106440"/>
                        <a:pt x="176492" y="104654"/>
                        <a:pt x="177980" y="103463"/>
                      </a:cubicBezTo>
                      <a:cubicBezTo>
                        <a:pt x="179468" y="102272"/>
                        <a:pt x="180659" y="100784"/>
                        <a:pt x="181552" y="98998"/>
                      </a:cubicBezTo>
                      <a:cubicBezTo>
                        <a:pt x="182147" y="97212"/>
                        <a:pt x="182742" y="95054"/>
                        <a:pt x="183338" y="92524"/>
                      </a:cubicBezTo>
                      <a:cubicBezTo>
                        <a:pt x="183933" y="89994"/>
                        <a:pt x="184231" y="86794"/>
                        <a:pt x="184231" y="82925"/>
                      </a:cubicBezTo>
                      <a:cubicBezTo>
                        <a:pt x="184231" y="79055"/>
                        <a:pt x="183338" y="73697"/>
                        <a:pt x="181552" y="66851"/>
                      </a:cubicBezTo>
                      <a:cubicBezTo>
                        <a:pt x="179766" y="59112"/>
                        <a:pt x="178724" y="54647"/>
                        <a:pt x="178426" y="53457"/>
                      </a:cubicBezTo>
                      <a:cubicBezTo>
                        <a:pt x="177831" y="51373"/>
                        <a:pt x="177236" y="50034"/>
                        <a:pt x="176641" y="49438"/>
                      </a:cubicBezTo>
                      <a:cubicBezTo>
                        <a:pt x="176343" y="49141"/>
                        <a:pt x="176492" y="48992"/>
                        <a:pt x="177087" y="48992"/>
                      </a:cubicBezTo>
                      <a:cubicBezTo>
                        <a:pt x="177682" y="48992"/>
                        <a:pt x="178203" y="49290"/>
                        <a:pt x="178650" y="49885"/>
                      </a:cubicBezTo>
                      <a:cubicBezTo>
                        <a:pt x="179096" y="50480"/>
                        <a:pt x="179989" y="51968"/>
                        <a:pt x="181329" y="54350"/>
                      </a:cubicBezTo>
                      <a:cubicBezTo>
                        <a:pt x="182668" y="56731"/>
                        <a:pt x="183635" y="58219"/>
                        <a:pt x="184231" y="58815"/>
                      </a:cubicBezTo>
                      <a:cubicBezTo>
                        <a:pt x="185124" y="59410"/>
                        <a:pt x="185570" y="59931"/>
                        <a:pt x="185570" y="60377"/>
                      </a:cubicBezTo>
                      <a:cubicBezTo>
                        <a:pt x="185570" y="60824"/>
                        <a:pt x="186017" y="61493"/>
                        <a:pt x="186910" y="62386"/>
                      </a:cubicBezTo>
                      <a:cubicBezTo>
                        <a:pt x="187803" y="63279"/>
                        <a:pt x="188249" y="64098"/>
                        <a:pt x="188249" y="64842"/>
                      </a:cubicBezTo>
                      <a:cubicBezTo>
                        <a:pt x="188249" y="65586"/>
                        <a:pt x="188547" y="66107"/>
                        <a:pt x="189142" y="66405"/>
                      </a:cubicBezTo>
                      <a:cubicBezTo>
                        <a:pt x="190035" y="66702"/>
                        <a:pt x="190630" y="67595"/>
                        <a:pt x="190928" y="69084"/>
                      </a:cubicBezTo>
                      <a:cubicBezTo>
                        <a:pt x="191523" y="70572"/>
                        <a:pt x="192267" y="71911"/>
                        <a:pt x="193160" y="73102"/>
                      </a:cubicBezTo>
                      <a:cubicBezTo>
                        <a:pt x="194053" y="74293"/>
                        <a:pt x="194500" y="75111"/>
                        <a:pt x="194500" y="75558"/>
                      </a:cubicBezTo>
                      <a:cubicBezTo>
                        <a:pt x="194500" y="76004"/>
                        <a:pt x="195244" y="76972"/>
                        <a:pt x="196732" y="78460"/>
                      </a:cubicBezTo>
                      <a:cubicBezTo>
                        <a:pt x="198221" y="79948"/>
                        <a:pt x="199114" y="80990"/>
                        <a:pt x="199411" y="81585"/>
                      </a:cubicBezTo>
                      <a:cubicBezTo>
                        <a:pt x="199709" y="81883"/>
                        <a:pt x="200453" y="83074"/>
                        <a:pt x="201644" y="85157"/>
                      </a:cubicBezTo>
                      <a:cubicBezTo>
                        <a:pt x="202239" y="86645"/>
                        <a:pt x="202834" y="88580"/>
                        <a:pt x="203430" y="90961"/>
                      </a:cubicBezTo>
                      <a:cubicBezTo>
                        <a:pt x="203727" y="93343"/>
                        <a:pt x="204025" y="95426"/>
                        <a:pt x="204323" y="97212"/>
                      </a:cubicBezTo>
                      <a:cubicBezTo>
                        <a:pt x="204918" y="99296"/>
                        <a:pt x="205216" y="101231"/>
                        <a:pt x="205216" y="103016"/>
                      </a:cubicBezTo>
                      <a:cubicBezTo>
                        <a:pt x="205216" y="104207"/>
                        <a:pt x="205290" y="104951"/>
                        <a:pt x="205439" y="105249"/>
                      </a:cubicBezTo>
                      <a:cubicBezTo>
                        <a:pt x="205588" y="105547"/>
                        <a:pt x="205960" y="105547"/>
                        <a:pt x="206555" y="105249"/>
                      </a:cubicBezTo>
                      <a:cubicBezTo>
                        <a:pt x="207150" y="105249"/>
                        <a:pt x="207448" y="104802"/>
                        <a:pt x="207448" y="103909"/>
                      </a:cubicBezTo>
                      <a:cubicBezTo>
                        <a:pt x="207150" y="103016"/>
                        <a:pt x="207225" y="102570"/>
                        <a:pt x="207671" y="102570"/>
                      </a:cubicBezTo>
                      <a:cubicBezTo>
                        <a:pt x="208118" y="102570"/>
                        <a:pt x="208341" y="103165"/>
                        <a:pt x="208341" y="104356"/>
                      </a:cubicBezTo>
                      <a:lnTo>
                        <a:pt x="208787" y="105695"/>
                      </a:lnTo>
                      <a:cubicBezTo>
                        <a:pt x="209085" y="105695"/>
                        <a:pt x="209383" y="104951"/>
                        <a:pt x="209680" y="103463"/>
                      </a:cubicBezTo>
                      <a:cubicBezTo>
                        <a:pt x="209978" y="102272"/>
                        <a:pt x="210276" y="101677"/>
                        <a:pt x="210573" y="101677"/>
                      </a:cubicBezTo>
                      <a:cubicBezTo>
                        <a:pt x="210871" y="101677"/>
                        <a:pt x="211169" y="101231"/>
                        <a:pt x="211466" y="100338"/>
                      </a:cubicBezTo>
                      <a:lnTo>
                        <a:pt x="211466" y="101677"/>
                      </a:lnTo>
                      <a:cubicBezTo>
                        <a:pt x="211764" y="103463"/>
                        <a:pt x="211615" y="105100"/>
                        <a:pt x="211020" y="106588"/>
                      </a:cubicBezTo>
                      <a:cubicBezTo>
                        <a:pt x="210425" y="108077"/>
                        <a:pt x="209383" y="109863"/>
                        <a:pt x="207894" y="111946"/>
                      </a:cubicBezTo>
                      <a:cubicBezTo>
                        <a:pt x="206406" y="114030"/>
                        <a:pt x="205662" y="115816"/>
                        <a:pt x="205662" y="117304"/>
                      </a:cubicBezTo>
                      <a:cubicBezTo>
                        <a:pt x="205662" y="118792"/>
                        <a:pt x="205439" y="119611"/>
                        <a:pt x="204992" y="119760"/>
                      </a:cubicBezTo>
                      <a:cubicBezTo>
                        <a:pt x="204546" y="119908"/>
                        <a:pt x="204323" y="120281"/>
                        <a:pt x="204323" y="120876"/>
                      </a:cubicBezTo>
                      <a:cubicBezTo>
                        <a:pt x="204323" y="121471"/>
                        <a:pt x="203727" y="122587"/>
                        <a:pt x="202537" y="124224"/>
                      </a:cubicBezTo>
                      <a:cubicBezTo>
                        <a:pt x="201346" y="125862"/>
                        <a:pt x="200453" y="126829"/>
                        <a:pt x="199858" y="127127"/>
                      </a:cubicBezTo>
                      <a:cubicBezTo>
                        <a:pt x="199262" y="127424"/>
                        <a:pt x="198518" y="128020"/>
                        <a:pt x="197625" y="128913"/>
                      </a:cubicBezTo>
                      <a:cubicBezTo>
                        <a:pt x="197328" y="128913"/>
                        <a:pt x="196435" y="129657"/>
                        <a:pt x="194946" y="131145"/>
                      </a:cubicBezTo>
                      <a:cubicBezTo>
                        <a:pt x="193756" y="132038"/>
                        <a:pt x="192863" y="132484"/>
                        <a:pt x="192267" y="132484"/>
                      </a:cubicBezTo>
                      <a:cubicBezTo>
                        <a:pt x="191672" y="132484"/>
                        <a:pt x="190779" y="132931"/>
                        <a:pt x="189589" y="133824"/>
                      </a:cubicBezTo>
                      <a:cubicBezTo>
                        <a:pt x="188398" y="134717"/>
                        <a:pt x="187579" y="135163"/>
                        <a:pt x="187133" y="135163"/>
                      </a:cubicBezTo>
                      <a:cubicBezTo>
                        <a:pt x="186686" y="135163"/>
                        <a:pt x="186017" y="135610"/>
                        <a:pt x="185124" y="136503"/>
                      </a:cubicBezTo>
                      <a:cubicBezTo>
                        <a:pt x="183933" y="137396"/>
                        <a:pt x="182594" y="137991"/>
                        <a:pt x="181105" y="138289"/>
                      </a:cubicBezTo>
                      <a:cubicBezTo>
                        <a:pt x="179319" y="138884"/>
                        <a:pt x="177682" y="139479"/>
                        <a:pt x="176194" y="140075"/>
                      </a:cubicBezTo>
                      <a:cubicBezTo>
                        <a:pt x="174408" y="140968"/>
                        <a:pt x="172771" y="141712"/>
                        <a:pt x="171283" y="142307"/>
                      </a:cubicBezTo>
                      <a:cubicBezTo>
                        <a:pt x="169794" y="142902"/>
                        <a:pt x="167413" y="143795"/>
                        <a:pt x="164139" y="144986"/>
                      </a:cubicBezTo>
                      <a:cubicBezTo>
                        <a:pt x="160865" y="146177"/>
                        <a:pt x="156846" y="147070"/>
                        <a:pt x="152084" y="147665"/>
                      </a:cubicBezTo>
                      <a:cubicBezTo>
                        <a:pt x="147321" y="148260"/>
                        <a:pt x="143303" y="148558"/>
                        <a:pt x="140029" y="148558"/>
                      </a:cubicBezTo>
                      <a:cubicBezTo>
                        <a:pt x="136755" y="148558"/>
                        <a:pt x="134522" y="148037"/>
                        <a:pt x="133332" y="146995"/>
                      </a:cubicBezTo>
                      <a:cubicBezTo>
                        <a:pt x="132141" y="145953"/>
                        <a:pt x="131248" y="145432"/>
                        <a:pt x="130653" y="145432"/>
                      </a:cubicBezTo>
                      <a:cubicBezTo>
                        <a:pt x="130057" y="145432"/>
                        <a:pt x="129760" y="145284"/>
                        <a:pt x="129760" y="144986"/>
                      </a:cubicBezTo>
                      <a:cubicBezTo>
                        <a:pt x="129760" y="144688"/>
                        <a:pt x="128718" y="143795"/>
                        <a:pt x="126634" y="142307"/>
                      </a:cubicBezTo>
                      <a:cubicBezTo>
                        <a:pt x="124551" y="140819"/>
                        <a:pt x="122765" y="138735"/>
                        <a:pt x="121276" y="136056"/>
                      </a:cubicBezTo>
                      <a:lnTo>
                        <a:pt x="119491" y="132038"/>
                      </a:lnTo>
                      <a:lnTo>
                        <a:pt x="119491" y="124894"/>
                      </a:lnTo>
                      <a:cubicBezTo>
                        <a:pt x="119491" y="120132"/>
                        <a:pt x="120086" y="114923"/>
                        <a:pt x="121276" y="109267"/>
                      </a:cubicBezTo>
                      <a:cubicBezTo>
                        <a:pt x="122169" y="103612"/>
                        <a:pt x="122616" y="100635"/>
                        <a:pt x="122616" y="100338"/>
                      </a:cubicBezTo>
                      <a:cubicBezTo>
                        <a:pt x="122616" y="100338"/>
                        <a:pt x="121872" y="100635"/>
                        <a:pt x="120384" y="101231"/>
                      </a:cubicBezTo>
                      <a:cubicBezTo>
                        <a:pt x="118895" y="102124"/>
                        <a:pt x="117556" y="102868"/>
                        <a:pt x="116365" y="103463"/>
                      </a:cubicBezTo>
                      <a:cubicBezTo>
                        <a:pt x="115175" y="104356"/>
                        <a:pt x="114282" y="104802"/>
                        <a:pt x="113686" y="104802"/>
                      </a:cubicBezTo>
                      <a:cubicBezTo>
                        <a:pt x="112793" y="104802"/>
                        <a:pt x="112496" y="104356"/>
                        <a:pt x="112793" y="103463"/>
                      </a:cubicBezTo>
                      <a:cubicBezTo>
                        <a:pt x="113091" y="102570"/>
                        <a:pt x="113017" y="102049"/>
                        <a:pt x="112570" y="101900"/>
                      </a:cubicBezTo>
                      <a:cubicBezTo>
                        <a:pt x="112124" y="101751"/>
                        <a:pt x="113537" y="100338"/>
                        <a:pt x="116812" y="97659"/>
                      </a:cubicBezTo>
                      <a:cubicBezTo>
                        <a:pt x="120384" y="94682"/>
                        <a:pt x="122616" y="92747"/>
                        <a:pt x="123509" y="91854"/>
                      </a:cubicBezTo>
                      <a:cubicBezTo>
                        <a:pt x="124700" y="90664"/>
                        <a:pt x="125444" y="89175"/>
                        <a:pt x="125741" y="87390"/>
                      </a:cubicBezTo>
                      <a:cubicBezTo>
                        <a:pt x="126039" y="85306"/>
                        <a:pt x="126337" y="83371"/>
                        <a:pt x="126634" y="81585"/>
                      </a:cubicBezTo>
                      <a:cubicBezTo>
                        <a:pt x="127230" y="79204"/>
                        <a:pt x="127825" y="76823"/>
                        <a:pt x="128420" y="74441"/>
                      </a:cubicBezTo>
                      <a:cubicBezTo>
                        <a:pt x="129016" y="72358"/>
                        <a:pt x="130206" y="68191"/>
                        <a:pt x="131992" y="61940"/>
                      </a:cubicBezTo>
                      <a:cubicBezTo>
                        <a:pt x="133480" y="55987"/>
                        <a:pt x="134522" y="51671"/>
                        <a:pt x="135117" y="48992"/>
                      </a:cubicBezTo>
                      <a:cubicBezTo>
                        <a:pt x="135713" y="46908"/>
                        <a:pt x="136308" y="44081"/>
                        <a:pt x="136903" y="40509"/>
                      </a:cubicBezTo>
                      <a:cubicBezTo>
                        <a:pt x="137201" y="37532"/>
                        <a:pt x="137350" y="35151"/>
                        <a:pt x="137350" y="33365"/>
                      </a:cubicBezTo>
                      <a:cubicBezTo>
                        <a:pt x="137052" y="31281"/>
                        <a:pt x="136606" y="30091"/>
                        <a:pt x="136010" y="29793"/>
                      </a:cubicBezTo>
                      <a:cubicBezTo>
                        <a:pt x="135713" y="29495"/>
                        <a:pt x="135266" y="29644"/>
                        <a:pt x="134671" y="30240"/>
                      </a:cubicBezTo>
                      <a:cubicBezTo>
                        <a:pt x="133778" y="30835"/>
                        <a:pt x="132290" y="32770"/>
                        <a:pt x="130206" y="36044"/>
                      </a:cubicBezTo>
                      <a:cubicBezTo>
                        <a:pt x="128420" y="38723"/>
                        <a:pt x="126485" y="41848"/>
                        <a:pt x="124402" y="45420"/>
                      </a:cubicBezTo>
                      <a:cubicBezTo>
                        <a:pt x="122616" y="49290"/>
                        <a:pt x="121128" y="52415"/>
                        <a:pt x="119937" y="54796"/>
                      </a:cubicBezTo>
                      <a:cubicBezTo>
                        <a:pt x="119639" y="55689"/>
                        <a:pt x="119193" y="56954"/>
                        <a:pt x="118598" y="58591"/>
                      </a:cubicBezTo>
                      <a:cubicBezTo>
                        <a:pt x="118002" y="60228"/>
                        <a:pt x="117705" y="61196"/>
                        <a:pt x="117705" y="61493"/>
                      </a:cubicBezTo>
                      <a:cubicBezTo>
                        <a:pt x="117109" y="62684"/>
                        <a:pt x="116514" y="64321"/>
                        <a:pt x="115919" y="66405"/>
                      </a:cubicBezTo>
                      <a:cubicBezTo>
                        <a:pt x="115919" y="67298"/>
                        <a:pt x="115770" y="68712"/>
                        <a:pt x="115472" y="70646"/>
                      </a:cubicBezTo>
                      <a:cubicBezTo>
                        <a:pt x="115175" y="72581"/>
                        <a:pt x="114877" y="73846"/>
                        <a:pt x="114579" y="74441"/>
                      </a:cubicBezTo>
                      <a:cubicBezTo>
                        <a:pt x="113984" y="79799"/>
                        <a:pt x="113389" y="84115"/>
                        <a:pt x="112793" y="87390"/>
                      </a:cubicBezTo>
                      <a:cubicBezTo>
                        <a:pt x="112496" y="88878"/>
                        <a:pt x="112124" y="91333"/>
                        <a:pt x="111677" y="94757"/>
                      </a:cubicBezTo>
                      <a:cubicBezTo>
                        <a:pt x="111231" y="98180"/>
                        <a:pt x="110858" y="100486"/>
                        <a:pt x="110561" y="101677"/>
                      </a:cubicBezTo>
                      <a:cubicBezTo>
                        <a:pt x="109966" y="105844"/>
                        <a:pt x="109593" y="108077"/>
                        <a:pt x="109445" y="108374"/>
                      </a:cubicBezTo>
                      <a:cubicBezTo>
                        <a:pt x="109296" y="108672"/>
                        <a:pt x="108924" y="110904"/>
                        <a:pt x="108328" y="115072"/>
                      </a:cubicBezTo>
                      <a:cubicBezTo>
                        <a:pt x="107733" y="118941"/>
                        <a:pt x="107584" y="122066"/>
                        <a:pt x="107882" y="124448"/>
                      </a:cubicBezTo>
                      <a:cubicBezTo>
                        <a:pt x="108180" y="126531"/>
                        <a:pt x="107659" y="128615"/>
                        <a:pt x="106319" y="130699"/>
                      </a:cubicBezTo>
                      <a:cubicBezTo>
                        <a:pt x="104980" y="132782"/>
                        <a:pt x="104012" y="133824"/>
                        <a:pt x="103417" y="133824"/>
                      </a:cubicBezTo>
                      <a:cubicBezTo>
                        <a:pt x="102822" y="133824"/>
                        <a:pt x="102375" y="133526"/>
                        <a:pt x="102078" y="132931"/>
                      </a:cubicBezTo>
                      <a:cubicBezTo>
                        <a:pt x="101780" y="132336"/>
                        <a:pt x="101408" y="132038"/>
                        <a:pt x="100961" y="132038"/>
                      </a:cubicBezTo>
                      <a:cubicBezTo>
                        <a:pt x="100515" y="132038"/>
                        <a:pt x="99994" y="131294"/>
                        <a:pt x="99399" y="129806"/>
                      </a:cubicBezTo>
                      <a:cubicBezTo>
                        <a:pt x="99101" y="128317"/>
                        <a:pt x="98803" y="126680"/>
                        <a:pt x="98506" y="124894"/>
                      </a:cubicBezTo>
                      <a:cubicBezTo>
                        <a:pt x="98506" y="122811"/>
                        <a:pt x="98283" y="121546"/>
                        <a:pt x="97836" y="121099"/>
                      </a:cubicBezTo>
                      <a:cubicBezTo>
                        <a:pt x="97390" y="120653"/>
                        <a:pt x="97315" y="119983"/>
                        <a:pt x="97613" y="119090"/>
                      </a:cubicBezTo>
                      <a:cubicBezTo>
                        <a:pt x="97910" y="117006"/>
                        <a:pt x="98208" y="115072"/>
                        <a:pt x="98506" y="113286"/>
                      </a:cubicBezTo>
                      <a:cubicBezTo>
                        <a:pt x="98803" y="112690"/>
                        <a:pt x="99101" y="111649"/>
                        <a:pt x="99399" y="110160"/>
                      </a:cubicBezTo>
                      <a:cubicBezTo>
                        <a:pt x="99696" y="108672"/>
                        <a:pt x="99994" y="107779"/>
                        <a:pt x="100292" y="107481"/>
                      </a:cubicBezTo>
                      <a:cubicBezTo>
                        <a:pt x="100589" y="105993"/>
                        <a:pt x="101334" y="102868"/>
                        <a:pt x="102524" y="98105"/>
                      </a:cubicBezTo>
                      <a:cubicBezTo>
                        <a:pt x="103715" y="93343"/>
                        <a:pt x="104459" y="90366"/>
                        <a:pt x="104757" y="89175"/>
                      </a:cubicBezTo>
                      <a:cubicBezTo>
                        <a:pt x="104757" y="88580"/>
                        <a:pt x="105352" y="86645"/>
                        <a:pt x="106542" y="83371"/>
                      </a:cubicBezTo>
                      <a:cubicBezTo>
                        <a:pt x="107435" y="80097"/>
                        <a:pt x="108180" y="76972"/>
                        <a:pt x="108775" y="73995"/>
                      </a:cubicBezTo>
                      <a:cubicBezTo>
                        <a:pt x="109370" y="71018"/>
                        <a:pt x="109668" y="69084"/>
                        <a:pt x="109668" y="68191"/>
                      </a:cubicBezTo>
                      <a:lnTo>
                        <a:pt x="107882" y="71316"/>
                      </a:lnTo>
                      <a:cubicBezTo>
                        <a:pt x="106691" y="73697"/>
                        <a:pt x="105947" y="75186"/>
                        <a:pt x="105650" y="75781"/>
                      </a:cubicBezTo>
                      <a:cubicBezTo>
                        <a:pt x="105650" y="76376"/>
                        <a:pt x="105277" y="77120"/>
                        <a:pt x="104533" y="78013"/>
                      </a:cubicBezTo>
                      <a:cubicBezTo>
                        <a:pt x="103789" y="78906"/>
                        <a:pt x="103417" y="79725"/>
                        <a:pt x="103417" y="80469"/>
                      </a:cubicBezTo>
                      <a:cubicBezTo>
                        <a:pt x="103417" y="81213"/>
                        <a:pt x="102971" y="82478"/>
                        <a:pt x="102078" y="84264"/>
                      </a:cubicBezTo>
                      <a:cubicBezTo>
                        <a:pt x="100887" y="86645"/>
                        <a:pt x="100143" y="88134"/>
                        <a:pt x="99845" y="88729"/>
                      </a:cubicBezTo>
                      <a:cubicBezTo>
                        <a:pt x="99548" y="89622"/>
                        <a:pt x="98803" y="91110"/>
                        <a:pt x="97613" y="93194"/>
                      </a:cubicBezTo>
                      <a:cubicBezTo>
                        <a:pt x="96422" y="94980"/>
                        <a:pt x="95232" y="96915"/>
                        <a:pt x="94041" y="98998"/>
                      </a:cubicBezTo>
                      <a:cubicBezTo>
                        <a:pt x="93148" y="100486"/>
                        <a:pt x="91808" y="102570"/>
                        <a:pt x="90023" y="105249"/>
                      </a:cubicBezTo>
                      <a:cubicBezTo>
                        <a:pt x="88237" y="107630"/>
                        <a:pt x="86600" y="109714"/>
                        <a:pt x="85111" y="111500"/>
                      </a:cubicBezTo>
                      <a:cubicBezTo>
                        <a:pt x="83623" y="113286"/>
                        <a:pt x="82135" y="114923"/>
                        <a:pt x="80646" y="116411"/>
                      </a:cubicBezTo>
                      <a:cubicBezTo>
                        <a:pt x="78860" y="117899"/>
                        <a:pt x="77447" y="118941"/>
                        <a:pt x="76405" y="119536"/>
                      </a:cubicBezTo>
                      <a:cubicBezTo>
                        <a:pt x="75363" y="120132"/>
                        <a:pt x="74619" y="120429"/>
                        <a:pt x="74172" y="120429"/>
                      </a:cubicBezTo>
                      <a:cubicBezTo>
                        <a:pt x="73726" y="120429"/>
                        <a:pt x="72610" y="119834"/>
                        <a:pt x="70824" y="118643"/>
                      </a:cubicBezTo>
                      <a:cubicBezTo>
                        <a:pt x="69038" y="117453"/>
                        <a:pt x="67996" y="116411"/>
                        <a:pt x="67698" y="115518"/>
                      </a:cubicBezTo>
                      <a:cubicBezTo>
                        <a:pt x="67401" y="114030"/>
                        <a:pt x="67103" y="112393"/>
                        <a:pt x="66805" y="110607"/>
                      </a:cubicBezTo>
                      <a:cubicBezTo>
                        <a:pt x="66508" y="107928"/>
                        <a:pt x="65764" y="105993"/>
                        <a:pt x="64573" y="104802"/>
                      </a:cubicBezTo>
                      <a:cubicBezTo>
                        <a:pt x="63680" y="103314"/>
                        <a:pt x="63234" y="102272"/>
                        <a:pt x="63234" y="101677"/>
                      </a:cubicBezTo>
                      <a:cubicBezTo>
                        <a:pt x="63234" y="101082"/>
                        <a:pt x="63085" y="100561"/>
                        <a:pt x="62787" y="100114"/>
                      </a:cubicBezTo>
                      <a:cubicBezTo>
                        <a:pt x="62489" y="99668"/>
                        <a:pt x="62415" y="99147"/>
                        <a:pt x="62564" y="98552"/>
                      </a:cubicBezTo>
                      <a:cubicBezTo>
                        <a:pt x="62713" y="97956"/>
                        <a:pt x="63531" y="97212"/>
                        <a:pt x="65019" y="96319"/>
                      </a:cubicBezTo>
                      <a:cubicBezTo>
                        <a:pt x="66508" y="95426"/>
                        <a:pt x="67698" y="95129"/>
                        <a:pt x="68591" y="95426"/>
                      </a:cubicBezTo>
                      <a:cubicBezTo>
                        <a:pt x="69484" y="95724"/>
                        <a:pt x="70675" y="94980"/>
                        <a:pt x="72163" y="93194"/>
                      </a:cubicBezTo>
                      <a:cubicBezTo>
                        <a:pt x="73056" y="92301"/>
                        <a:pt x="75289" y="90068"/>
                        <a:pt x="78860" y="86497"/>
                      </a:cubicBezTo>
                      <a:cubicBezTo>
                        <a:pt x="81837" y="82925"/>
                        <a:pt x="84069" y="80097"/>
                        <a:pt x="85558" y="78013"/>
                      </a:cubicBezTo>
                      <a:cubicBezTo>
                        <a:pt x="87641" y="75334"/>
                        <a:pt x="89278" y="73102"/>
                        <a:pt x="90469" y="71316"/>
                      </a:cubicBezTo>
                      <a:lnTo>
                        <a:pt x="92255" y="68637"/>
                      </a:lnTo>
                      <a:lnTo>
                        <a:pt x="90916" y="67744"/>
                      </a:lnTo>
                      <a:cubicBezTo>
                        <a:pt x="90023" y="67149"/>
                        <a:pt x="88088" y="66107"/>
                        <a:pt x="85111" y="64619"/>
                      </a:cubicBezTo>
                      <a:cubicBezTo>
                        <a:pt x="81837" y="62833"/>
                        <a:pt x="79902" y="61940"/>
                        <a:pt x="79307" y="61940"/>
                      </a:cubicBezTo>
                      <a:cubicBezTo>
                        <a:pt x="78414" y="61345"/>
                        <a:pt x="77967" y="60749"/>
                        <a:pt x="77967" y="60154"/>
                      </a:cubicBezTo>
                      <a:cubicBezTo>
                        <a:pt x="77967" y="59559"/>
                        <a:pt x="77372" y="58740"/>
                        <a:pt x="76182" y="57698"/>
                      </a:cubicBezTo>
                      <a:cubicBezTo>
                        <a:pt x="74991" y="56657"/>
                        <a:pt x="74321" y="55838"/>
                        <a:pt x="74172" y="55243"/>
                      </a:cubicBezTo>
                      <a:cubicBezTo>
                        <a:pt x="74024" y="54647"/>
                        <a:pt x="73651" y="54647"/>
                        <a:pt x="73056" y="55243"/>
                      </a:cubicBezTo>
                      <a:cubicBezTo>
                        <a:pt x="72163" y="55838"/>
                        <a:pt x="70973" y="56880"/>
                        <a:pt x="69484" y="58368"/>
                      </a:cubicBezTo>
                      <a:cubicBezTo>
                        <a:pt x="67698" y="59559"/>
                        <a:pt x="66805" y="61047"/>
                        <a:pt x="66805" y="62833"/>
                      </a:cubicBezTo>
                      <a:cubicBezTo>
                        <a:pt x="66508" y="64321"/>
                        <a:pt x="65764" y="66702"/>
                        <a:pt x="64573" y="69977"/>
                      </a:cubicBezTo>
                      <a:cubicBezTo>
                        <a:pt x="63382" y="73251"/>
                        <a:pt x="62861" y="74962"/>
                        <a:pt x="63010" y="75111"/>
                      </a:cubicBezTo>
                      <a:cubicBezTo>
                        <a:pt x="63159" y="75260"/>
                        <a:pt x="64871" y="74739"/>
                        <a:pt x="68145" y="73549"/>
                      </a:cubicBezTo>
                      <a:cubicBezTo>
                        <a:pt x="70824" y="72656"/>
                        <a:pt x="73949" y="71465"/>
                        <a:pt x="77521" y="69977"/>
                      </a:cubicBezTo>
                      <a:cubicBezTo>
                        <a:pt x="80200" y="68786"/>
                        <a:pt x="82060" y="68191"/>
                        <a:pt x="83102" y="68191"/>
                      </a:cubicBezTo>
                      <a:cubicBezTo>
                        <a:pt x="84144" y="68191"/>
                        <a:pt x="84665" y="68488"/>
                        <a:pt x="84665" y="69084"/>
                      </a:cubicBezTo>
                      <a:cubicBezTo>
                        <a:pt x="84665" y="69679"/>
                        <a:pt x="83028" y="71018"/>
                        <a:pt x="79753" y="73102"/>
                      </a:cubicBezTo>
                      <a:cubicBezTo>
                        <a:pt x="76479" y="74888"/>
                        <a:pt x="74842" y="75930"/>
                        <a:pt x="74842" y="76227"/>
                      </a:cubicBezTo>
                      <a:cubicBezTo>
                        <a:pt x="74842" y="76525"/>
                        <a:pt x="73354" y="78162"/>
                        <a:pt x="70377" y="81139"/>
                      </a:cubicBezTo>
                      <a:cubicBezTo>
                        <a:pt x="67698" y="83818"/>
                        <a:pt x="65764" y="85455"/>
                        <a:pt x="64573" y="86050"/>
                      </a:cubicBezTo>
                      <a:cubicBezTo>
                        <a:pt x="63680" y="86645"/>
                        <a:pt x="63234" y="87241"/>
                        <a:pt x="63234" y="87836"/>
                      </a:cubicBezTo>
                      <a:cubicBezTo>
                        <a:pt x="63234" y="88134"/>
                        <a:pt x="62936" y="88580"/>
                        <a:pt x="62341" y="89175"/>
                      </a:cubicBezTo>
                      <a:cubicBezTo>
                        <a:pt x="62043" y="89771"/>
                        <a:pt x="61671" y="90589"/>
                        <a:pt x="61224" y="91631"/>
                      </a:cubicBezTo>
                      <a:cubicBezTo>
                        <a:pt x="60778" y="92673"/>
                        <a:pt x="60555" y="94533"/>
                        <a:pt x="60555" y="97212"/>
                      </a:cubicBezTo>
                      <a:cubicBezTo>
                        <a:pt x="60555" y="99593"/>
                        <a:pt x="60852" y="103612"/>
                        <a:pt x="61448" y="109267"/>
                      </a:cubicBezTo>
                      <a:cubicBezTo>
                        <a:pt x="62043" y="114327"/>
                        <a:pt x="62489" y="118197"/>
                        <a:pt x="62787" y="120876"/>
                      </a:cubicBezTo>
                      <a:cubicBezTo>
                        <a:pt x="63382" y="122959"/>
                        <a:pt x="63680" y="124597"/>
                        <a:pt x="63680" y="125787"/>
                      </a:cubicBezTo>
                      <a:cubicBezTo>
                        <a:pt x="63680" y="126382"/>
                        <a:pt x="63978" y="128466"/>
                        <a:pt x="64573" y="132038"/>
                      </a:cubicBezTo>
                      <a:cubicBezTo>
                        <a:pt x="64871" y="135312"/>
                        <a:pt x="65317" y="137619"/>
                        <a:pt x="65912" y="138958"/>
                      </a:cubicBezTo>
                      <a:cubicBezTo>
                        <a:pt x="66508" y="140298"/>
                        <a:pt x="67401" y="142009"/>
                        <a:pt x="68591" y="144093"/>
                      </a:cubicBezTo>
                      <a:cubicBezTo>
                        <a:pt x="69782" y="146474"/>
                        <a:pt x="70080" y="147888"/>
                        <a:pt x="69484" y="148335"/>
                      </a:cubicBezTo>
                      <a:cubicBezTo>
                        <a:pt x="68889" y="148781"/>
                        <a:pt x="68591" y="149376"/>
                        <a:pt x="68591" y="150121"/>
                      </a:cubicBezTo>
                      <a:cubicBezTo>
                        <a:pt x="68591" y="150865"/>
                        <a:pt x="67996" y="151683"/>
                        <a:pt x="66805" y="152576"/>
                      </a:cubicBezTo>
                      <a:cubicBezTo>
                        <a:pt x="65615" y="153767"/>
                        <a:pt x="64573" y="154213"/>
                        <a:pt x="63680" y="153916"/>
                      </a:cubicBezTo>
                      <a:cubicBezTo>
                        <a:pt x="62489" y="153916"/>
                        <a:pt x="61596" y="154213"/>
                        <a:pt x="61001" y="154809"/>
                      </a:cubicBezTo>
                      <a:cubicBezTo>
                        <a:pt x="60406" y="155404"/>
                        <a:pt x="59959" y="156074"/>
                        <a:pt x="59662" y="156818"/>
                      </a:cubicBezTo>
                      <a:cubicBezTo>
                        <a:pt x="59364" y="157562"/>
                        <a:pt x="58769" y="157934"/>
                        <a:pt x="57876" y="157934"/>
                      </a:cubicBezTo>
                      <a:cubicBezTo>
                        <a:pt x="56983" y="158232"/>
                        <a:pt x="55197" y="157041"/>
                        <a:pt x="52518" y="154362"/>
                      </a:cubicBezTo>
                      <a:cubicBezTo>
                        <a:pt x="49839" y="151683"/>
                        <a:pt x="48500" y="150046"/>
                        <a:pt x="48500" y="149451"/>
                      </a:cubicBezTo>
                      <a:cubicBezTo>
                        <a:pt x="48500" y="148856"/>
                        <a:pt x="48351" y="148558"/>
                        <a:pt x="48053" y="148558"/>
                      </a:cubicBezTo>
                      <a:cubicBezTo>
                        <a:pt x="47755" y="148558"/>
                        <a:pt x="47309" y="147814"/>
                        <a:pt x="46714" y="146325"/>
                      </a:cubicBezTo>
                      <a:cubicBezTo>
                        <a:pt x="46416" y="144837"/>
                        <a:pt x="45672" y="143721"/>
                        <a:pt x="44481" y="142977"/>
                      </a:cubicBezTo>
                      <a:cubicBezTo>
                        <a:pt x="43291" y="142233"/>
                        <a:pt x="42844" y="141637"/>
                        <a:pt x="43142" y="141191"/>
                      </a:cubicBezTo>
                      <a:cubicBezTo>
                        <a:pt x="43439" y="140744"/>
                        <a:pt x="43142" y="140075"/>
                        <a:pt x="42249" y="139182"/>
                      </a:cubicBezTo>
                      <a:cubicBezTo>
                        <a:pt x="41356" y="138586"/>
                        <a:pt x="40612" y="138289"/>
                        <a:pt x="40016" y="138289"/>
                      </a:cubicBezTo>
                      <a:cubicBezTo>
                        <a:pt x="39719" y="138289"/>
                        <a:pt x="39570" y="137619"/>
                        <a:pt x="39570" y="136280"/>
                      </a:cubicBezTo>
                      <a:cubicBezTo>
                        <a:pt x="39570" y="134940"/>
                        <a:pt x="39198" y="133973"/>
                        <a:pt x="38454" y="133377"/>
                      </a:cubicBezTo>
                      <a:cubicBezTo>
                        <a:pt x="37709" y="132782"/>
                        <a:pt x="37040" y="132484"/>
                        <a:pt x="36444" y="132484"/>
                      </a:cubicBezTo>
                      <a:cubicBezTo>
                        <a:pt x="35849" y="132484"/>
                        <a:pt x="34807" y="131889"/>
                        <a:pt x="33319" y="130699"/>
                      </a:cubicBezTo>
                      <a:cubicBezTo>
                        <a:pt x="31533" y="129508"/>
                        <a:pt x="29896" y="128764"/>
                        <a:pt x="28408" y="128466"/>
                      </a:cubicBezTo>
                      <a:cubicBezTo>
                        <a:pt x="26622" y="128168"/>
                        <a:pt x="25134" y="128020"/>
                        <a:pt x="23943" y="128020"/>
                      </a:cubicBezTo>
                      <a:cubicBezTo>
                        <a:pt x="23050" y="127722"/>
                        <a:pt x="22603" y="127424"/>
                        <a:pt x="22603" y="127127"/>
                      </a:cubicBezTo>
                      <a:cubicBezTo>
                        <a:pt x="22901" y="126829"/>
                        <a:pt x="23050" y="126308"/>
                        <a:pt x="23050" y="125564"/>
                      </a:cubicBezTo>
                      <a:cubicBezTo>
                        <a:pt x="23050" y="124820"/>
                        <a:pt x="22083" y="124150"/>
                        <a:pt x="20148" y="123555"/>
                      </a:cubicBezTo>
                      <a:cubicBezTo>
                        <a:pt x="18213" y="122959"/>
                        <a:pt x="16948" y="122513"/>
                        <a:pt x="16353" y="122215"/>
                      </a:cubicBezTo>
                      <a:cubicBezTo>
                        <a:pt x="15757" y="121918"/>
                        <a:pt x="15757" y="121769"/>
                        <a:pt x="16353" y="121769"/>
                      </a:cubicBezTo>
                      <a:cubicBezTo>
                        <a:pt x="16650" y="121769"/>
                        <a:pt x="17097" y="121769"/>
                        <a:pt x="17692" y="121769"/>
                      </a:cubicBezTo>
                      <a:cubicBezTo>
                        <a:pt x="19478" y="121769"/>
                        <a:pt x="21041" y="121546"/>
                        <a:pt x="22380" y="121099"/>
                      </a:cubicBezTo>
                      <a:cubicBezTo>
                        <a:pt x="23720" y="120653"/>
                        <a:pt x="25282" y="120429"/>
                        <a:pt x="27068" y="120429"/>
                      </a:cubicBezTo>
                      <a:cubicBezTo>
                        <a:pt x="28557" y="120132"/>
                        <a:pt x="29598" y="119834"/>
                        <a:pt x="30194" y="119536"/>
                      </a:cubicBezTo>
                      <a:cubicBezTo>
                        <a:pt x="30789" y="119239"/>
                        <a:pt x="32128" y="119090"/>
                        <a:pt x="34212" y="119090"/>
                      </a:cubicBezTo>
                      <a:cubicBezTo>
                        <a:pt x="36296" y="118792"/>
                        <a:pt x="39123" y="118495"/>
                        <a:pt x="42695" y="118197"/>
                      </a:cubicBezTo>
                      <a:lnTo>
                        <a:pt x="47607" y="117750"/>
                      </a:lnTo>
                      <a:lnTo>
                        <a:pt x="47607" y="115072"/>
                      </a:lnTo>
                      <a:cubicBezTo>
                        <a:pt x="47904" y="112988"/>
                        <a:pt x="47904" y="110160"/>
                        <a:pt x="47607" y="106588"/>
                      </a:cubicBezTo>
                      <a:lnTo>
                        <a:pt x="47160" y="101677"/>
                      </a:lnTo>
                      <a:lnTo>
                        <a:pt x="44481" y="103016"/>
                      </a:lnTo>
                      <a:cubicBezTo>
                        <a:pt x="42993" y="103909"/>
                        <a:pt x="41058" y="104951"/>
                        <a:pt x="38677" y="106142"/>
                      </a:cubicBezTo>
                      <a:cubicBezTo>
                        <a:pt x="35700" y="107332"/>
                        <a:pt x="33468" y="108225"/>
                        <a:pt x="31980" y="108821"/>
                      </a:cubicBezTo>
                      <a:cubicBezTo>
                        <a:pt x="30194" y="109714"/>
                        <a:pt x="27812" y="110607"/>
                        <a:pt x="24836" y="111500"/>
                      </a:cubicBezTo>
                      <a:cubicBezTo>
                        <a:pt x="22157" y="112095"/>
                        <a:pt x="18808" y="112467"/>
                        <a:pt x="14790" y="112616"/>
                      </a:cubicBezTo>
                      <a:cubicBezTo>
                        <a:pt x="10772" y="112765"/>
                        <a:pt x="8465" y="112839"/>
                        <a:pt x="7869" y="112839"/>
                      </a:cubicBezTo>
                      <a:cubicBezTo>
                        <a:pt x="6976" y="112541"/>
                        <a:pt x="6530" y="112169"/>
                        <a:pt x="6530" y="111723"/>
                      </a:cubicBezTo>
                      <a:cubicBezTo>
                        <a:pt x="6530" y="111276"/>
                        <a:pt x="5935" y="110458"/>
                        <a:pt x="4744" y="109267"/>
                      </a:cubicBezTo>
                      <a:cubicBezTo>
                        <a:pt x="3553" y="108077"/>
                        <a:pt x="2660" y="107332"/>
                        <a:pt x="2065" y="107035"/>
                      </a:cubicBezTo>
                      <a:cubicBezTo>
                        <a:pt x="1470" y="106737"/>
                        <a:pt x="1172" y="106142"/>
                        <a:pt x="1172" y="105249"/>
                      </a:cubicBezTo>
                      <a:cubicBezTo>
                        <a:pt x="1172" y="104356"/>
                        <a:pt x="949" y="103761"/>
                        <a:pt x="502" y="103463"/>
                      </a:cubicBezTo>
                      <a:cubicBezTo>
                        <a:pt x="56" y="103165"/>
                        <a:pt x="-93" y="102793"/>
                        <a:pt x="56" y="102347"/>
                      </a:cubicBezTo>
                      <a:cubicBezTo>
                        <a:pt x="205" y="101900"/>
                        <a:pt x="1023" y="101751"/>
                        <a:pt x="2512" y="101900"/>
                      </a:cubicBezTo>
                      <a:cubicBezTo>
                        <a:pt x="4000" y="102049"/>
                        <a:pt x="6232" y="101528"/>
                        <a:pt x="9209" y="100338"/>
                      </a:cubicBezTo>
                      <a:cubicBezTo>
                        <a:pt x="12185" y="99147"/>
                        <a:pt x="17394" y="96617"/>
                        <a:pt x="24836" y="92747"/>
                      </a:cubicBezTo>
                      <a:cubicBezTo>
                        <a:pt x="30789" y="89771"/>
                        <a:pt x="36593" y="86943"/>
                        <a:pt x="42249" y="84264"/>
                      </a:cubicBezTo>
                      <a:cubicBezTo>
                        <a:pt x="44928" y="82776"/>
                        <a:pt x="46565" y="81808"/>
                        <a:pt x="47160" y="81362"/>
                      </a:cubicBezTo>
                      <a:cubicBezTo>
                        <a:pt x="47755" y="80915"/>
                        <a:pt x="48053" y="80246"/>
                        <a:pt x="48053" y="79353"/>
                      </a:cubicBezTo>
                      <a:cubicBezTo>
                        <a:pt x="48053" y="77865"/>
                        <a:pt x="48351" y="75483"/>
                        <a:pt x="48946" y="72209"/>
                      </a:cubicBezTo>
                      <a:cubicBezTo>
                        <a:pt x="49541" y="68637"/>
                        <a:pt x="49839" y="66256"/>
                        <a:pt x="49839" y="65065"/>
                      </a:cubicBezTo>
                      <a:cubicBezTo>
                        <a:pt x="49839" y="63875"/>
                        <a:pt x="49392" y="63279"/>
                        <a:pt x="48500" y="63279"/>
                      </a:cubicBezTo>
                      <a:cubicBezTo>
                        <a:pt x="47607" y="63279"/>
                        <a:pt x="46862" y="62982"/>
                        <a:pt x="46267" y="62386"/>
                      </a:cubicBezTo>
                      <a:cubicBezTo>
                        <a:pt x="45672" y="62089"/>
                        <a:pt x="43886" y="61345"/>
                        <a:pt x="40909" y="60154"/>
                      </a:cubicBezTo>
                      <a:cubicBezTo>
                        <a:pt x="37635" y="58963"/>
                        <a:pt x="35924" y="58368"/>
                        <a:pt x="35775" y="58368"/>
                      </a:cubicBezTo>
                      <a:cubicBezTo>
                        <a:pt x="35626" y="58368"/>
                        <a:pt x="34361" y="57922"/>
                        <a:pt x="31980" y="57029"/>
                      </a:cubicBezTo>
                      <a:cubicBezTo>
                        <a:pt x="29301" y="55838"/>
                        <a:pt x="27812" y="55094"/>
                        <a:pt x="27515" y="54796"/>
                      </a:cubicBezTo>
                      <a:cubicBezTo>
                        <a:pt x="26622" y="54499"/>
                        <a:pt x="24910" y="52936"/>
                        <a:pt x="22380" y="50108"/>
                      </a:cubicBezTo>
                      <a:cubicBezTo>
                        <a:pt x="19850" y="47280"/>
                        <a:pt x="18585" y="45718"/>
                        <a:pt x="18585" y="45420"/>
                      </a:cubicBezTo>
                      <a:cubicBezTo>
                        <a:pt x="18585" y="45122"/>
                        <a:pt x="18808" y="44453"/>
                        <a:pt x="19255" y="43411"/>
                      </a:cubicBezTo>
                      <a:cubicBezTo>
                        <a:pt x="19701" y="42369"/>
                        <a:pt x="20222" y="42071"/>
                        <a:pt x="20817" y="42518"/>
                      </a:cubicBezTo>
                      <a:cubicBezTo>
                        <a:pt x="21413" y="42964"/>
                        <a:pt x="22083" y="43113"/>
                        <a:pt x="22827" y="42964"/>
                      </a:cubicBezTo>
                      <a:cubicBezTo>
                        <a:pt x="23571" y="42815"/>
                        <a:pt x="24241" y="43262"/>
                        <a:pt x="24836" y="44304"/>
                      </a:cubicBezTo>
                      <a:cubicBezTo>
                        <a:pt x="25431" y="45346"/>
                        <a:pt x="26250" y="45866"/>
                        <a:pt x="27292" y="45866"/>
                      </a:cubicBezTo>
                      <a:cubicBezTo>
                        <a:pt x="28333" y="45866"/>
                        <a:pt x="30045" y="45569"/>
                        <a:pt x="32426" y="44974"/>
                      </a:cubicBezTo>
                      <a:cubicBezTo>
                        <a:pt x="34807" y="44081"/>
                        <a:pt x="36891" y="43039"/>
                        <a:pt x="38677" y="41848"/>
                      </a:cubicBezTo>
                      <a:cubicBezTo>
                        <a:pt x="40463" y="40657"/>
                        <a:pt x="42546" y="39095"/>
                        <a:pt x="44928" y="37160"/>
                      </a:cubicBezTo>
                      <a:cubicBezTo>
                        <a:pt x="47309" y="35225"/>
                        <a:pt x="49988" y="32770"/>
                        <a:pt x="52964" y="29793"/>
                      </a:cubicBezTo>
                      <a:lnTo>
                        <a:pt x="57429" y="25328"/>
                      </a:lnTo>
                      <a:lnTo>
                        <a:pt x="57429" y="20863"/>
                      </a:lnTo>
                      <a:cubicBezTo>
                        <a:pt x="57132" y="17589"/>
                        <a:pt x="56834" y="15208"/>
                        <a:pt x="56536" y="13720"/>
                      </a:cubicBezTo>
                      <a:cubicBezTo>
                        <a:pt x="56239" y="12231"/>
                        <a:pt x="55792" y="11041"/>
                        <a:pt x="55197" y="10148"/>
                      </a:cubicBezTo>
                      <a:cubicBezTo>
                        <a:pt x="54006" y="8957"/>
                        <a:pt x="53113" y="8064"/>
                        <a:pt x="52518" y="7469"/>
                      </a:cubicBezTo>
                      <a:cubicBezTo>
                        <a:pt x="51625" y="6278"/>
                        <a:pt x="50434" y="5385"/>
                        <a:pt x="48946" y="4790"/>
                      </a:cubicBezTo>
                      <a:cubicBezTo>
                        <a:pt x="47458" y="3897"/>
                        <a:pt x="46416" y="3450"/>
                        <a:pt x="45821" y="3450"/>
                      </a:cubicBezTo>
                      <a:cubicBezTo>
                        <a:pt x="45225" y="3450"/>
                        <a:pt x="44928" y="3302"/>
                        <a:pt x="44928" y="3004"/>
                      </a:cubicBezTo>
                      <a:cubicBezTo>
                        <a:pt x="44928" y="2706"/>
                        <a:pt x="47309" y="2037"/>
                        <a:pt x="52071" y="995"/>
                      </a:cubicBezTo>
                      <a:cubicBezTo>
                        <a:pt x="56834" y="-47"/>
                        <a:pt x="60034" y="-270"/>
                        <a:pt x="61671" y="325"/>
                      </a:cubicBezTo>
                      <a:close/>
                    </a:path>
                  </a:pathLst>
                </a:custGeom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ln w="12700"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marR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800" kern="0">
                      <a:ln w="12700">
                        <a:gradFill>
                          <a:gsLst>
                            <a:gs pos="29000">
                              <a:srgbClr val="4472C4">
                                <a:lumMod val="5000"/>
                                <a:lumOff val="95000"/>
                              </a:srgbClr>
                            </a:gs>
                            <a:gs pos="62842">
                              <a:prstClr val="white"/>
                            </a:gs>
                            <a:gs pos="0">
                              <a:srgbClr val="EFF5FF"/>
                            </a:gs>
                            <a:gs pos="100000">
                              <a:srgbClr val="4472C4">
                                <a:lumMod val="30000"/>
                                <a:lumOff val="70000"/>
                              </a:srgbClr>
                            </a:gs>
                          </a:gsLst>
                          <a:lin ang="5400000" scaled="1"/>
                        </a:gradFill>
                      </a:ln>
                      <a:gradFill>
                        <a:gsLst>
                          <a:gs pos="85000">
                            <a:srgbClr val="3875FE"/>
                          </a:gs>
                          <a:gs pos="0">
                            <a:srgbClr val="6C9FFF"/>
                          </a:gs>
                        </a:gsLst>
                        <a:lin ang="5400000" scaled="1"/>
                      </a:gradFill>
                      <a:effectLst>
                        <a:outerShdw blurRad="128016" dist="42672" dir="5400000" algn="t" rotWithShape="0">
                          <a:srgbClr val="3D79FE">
                            <a:alpha val="40000"/>
                          </a:srgbClr>
                        </a:outerShdw>
                      </a:effectLst>
                      <a:latin typeface="尔雅新大黑" panose="00000500000000000000" pitchFamily="2" charset="-122"/>
                      <a:ea typeface="尔雅新大黑" panose="00000500000000000000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 dirty="0"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83" name="TextBox 85">
                  <a:extLst>
                    <a:ext uri="{FF2B5EF4-FFF2-40B4-BE49-F238E27FC236}">
                      <a16:creationId xmlns:a16="http://schemas.microsoft.com/office/drawing/2014/main" id="{9DBC6B70-6E62-B22E-9467-4C64DE5D5701}"/>
                    </a:ext>
                  </a:extLst>
                </p:cNvPr>
                <p:cNvSpPr txBox="1"/>
                <p:nvPr>
                  <p:custDataLst>
                    <p:tags r:id="rId6"/>
                  </p:custDataLst>
                </p:nvPr>
              </p:nvSpPr>
              <p:spPr>
                <a:xfrm>
                  <a:off x="6915915" y="-2823541"/>
                  <a:ext cx="2202635" cy="24045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098" h="173682">
                      <a:moveTo>
                        <a:pt x="59532" y="85725"/>
                      </a:moveTo>
                      <a:cubicBezTo>
                        <a:pt x="58639" y="86023"/>
                        <a:pt x="57597" y="86320"/>
                        <a:pt x="56407" y="86618"/>
                      </a:cubicBezTo>
                      <a:cubicBezTo>
                        <a:pt x="56109" y="86618"/>
                        <a:pt x="55291" y="86841"/>
                        <a:pt x="53951" y="87288"/>
                      </a:cubicBezTo>
                      <a:cubicBezTo>
                        <a:pt x="52612" y="87734"/>
                        <a:pt x="51495" y="87957"/>
                        <a:pt x="50603" y="87957"/>
                      </a:cubicBezTo>
                      <a:cubicBezTo>
                        <a:pt x="48519" y="88553"/>
                        <a:pt x="46882" y="89371"/>
                        <a:pt x="45691" y="90413"/>
                      </a:cubicBezTo>
                      <a:cubicBezTo>
                        <a:pt x="44501" y="91455"/>
                        <a:pt x="43533" y="91901"/>
                        <a:pt x="42789" y="91752"/>
                      </a:cubicBezTo>
                      <a:cubicBezTo>
                        <a:pt x="42045" y="91604"/>
                        <a:pt x="41078" y="91678"/>
                        <a:pt x="39887" y="91976"/>
                      </a:cubicBezTo>
                      <a:cubicBezTo>
                        <a:pt x="38696" y="92273"/>
                        <a:pt x="37803" y="92571"/>
                        <a:pt x="37208" y="92869"/>
                      </a:cubicBezTo>
                      <a:cubicBezTo>
                        <a:pt x="36613" y="93166"/>
                        <a:pt x="36166" y="92794"/>
                        <a:pt x="35869" y="91752"/>
                      </a:cubicBezTo>
                      <a:cubicBezTo>
                        <a:pt x="35571" y="90711"/>
                        <a:pt x="35720" y="89743"/>
                        <a:pt x="36315" y="88850"/>
                      </a:cubicBezTo>
                      <a:cubicBezTo>
                        <a:pt x="36613" y="87660"/>
                        <a:pt x="36687" y="86990"/>
                        <a:pt x="36538" y="86841"/>
                      </a:cubicBezTo>
                      <a:cubicBezTo>
                        <a:pt x="36389" y="86692"/>
                        <a:pt x="34827" y="87808"/>
                        <a:pt x="31850" y="90190"/>
                      </a:cubicBezTo>
                      <a:cubicBezTo>
                        <a:pt x="28874" y="92571"/>
                        <a:pt x="24706" y="96292"/>
                        <a:pt x="19349" y="101352"/>
                      </a:cubicBezTo>
                      <a:cubicBezTo>
                        <a:pt x="13991" y="106710"/>
                        <a:pt x="10642" y="110282"/>
                        <a:pt x="9303" y="112067"/>
                      </a:cubicBezTo>
                      <a:cubicBezTo>
                        <a:pt x="7963" y="113853"/>
                        <a:pt x="7070" y="115118"/>
                        <a:pt x="6624" y="115863"/>
                      </a:cubicBezTo>
                      <a:cubicBezTo>
                        <a:pt x="6177" y="116607"/>
                        <a:pt x="5954" y="117128"/>
                        <a:pt x="5954" y="117425"/>
                      </a:cubicBezTo>
                      <a:cubicBezTo>
                        <a:pt x="5954" y="117723"/>
                        <a:pt x="7963" y="117872"/>
                        <a:pt x="11982" y="117872"/>
                      </a:cubicBezTo>
                      <a:cubicBezTo>
                        <a:pt x="16000" y="117872"/>
                        <a:pt x="18307" y="117425"/>
                        <a:pt x="18902" y="116532"/>
                      </a:cubicBezTo>
                      <a:cubicBezTo>
                        <a:pt x="19497" y="115639"/>
                        <a:pt x="20390" y="113556"/>
                        <a:pt x="21581" y="110282"/>
                      </a:cubicBezTo>
                      <a:cubicBezTo>
                        <a:pt x="22772" y="107007"/>
                        <a:pt x="23665" y="105073"/>
                        <a:pt x="24260" y="104477"/>
                      </a:cubicBezTo>
                      <a:cubicBezTo>
                        <a:pt x="25153" y="103584"/>
                        <a:pt x="25748" y="103510"/>
                        <a:pt x="26046" y="104254"/>
                      </a:cubicBezTo>
                      <a:cubicBezTo>
                        <a:pt x="26344" y="104998"/>
                        <a:pt x="26641" y="105965"/>
                        <a:pt x="26939" y="107156"/>
                      </a:cubicBezTo>
                      <a:cubicBezTo>
                        <a:pt x="27237" y="108347"/>
                        <a:pt x="27385" y="110579"/>
                        <a:pt x="27385" y="113853"/>
                      </a:cubicBezTo>
                      <a:cubicBezTo>
                        <a:pt x="27683" y="117128"/>
                        <a:pt x="27906" y="119062"/>
                        <a:pt x="28055" y="119658"/>
                      </a:cubicBezTo>
                      <a:cubicBezTo>
                        <a:pt x="28204" y="120253"/>
                        <a:pt x="29320" y="120551"/>
                        <a:pt x="31404" y="120551"/>
                      </a:cubicBezTo>
                      <a:cubicBezTo>
                        <a:pt x="33190" y="120551"/>
                        <a:pt x="34380" y="120253"/>
                        <a:pt x="34976" y="119658"/>
                      </a:cubicBezTo>
                      <a:cubicBezTo>
                        <a:pt x="35571" y="118467"/>
                        <a:pt x="36464" y="117128"/>
                        <a:pt x="37654" y="115639"/>
                      </a:cubicBezTo>
                      <a:cubicBezTo>
                        <a:pt x="38547" y="115044"/>
                        <a:pt x="41078" y="112365"/>
                        <a:pt x="45245" y="107603"/>
                      </a:cubicBezTo>
                      <a:cubicBezTo>
                        <a:pt x="48519" y="103733"/>
                        <a:pt x="51347" y="100459"/>
                        <a:pt x="53728" y="97780"/>
                      </a:cubicBezTo>
                      <a:cubicBezTo>
                        <a:pt x="56109" y="95101"/>
                        <a:pt x="57746" y="92571"/>
                        <a:pt x="58639" y="90190"/>
                      </a:cubicBezTo>
                      <a:cubicBezTo>
                        <a:pt x="59830" y="88106"/>
                        <a:pt x="60276" y="86767"/>
                        <a:pt x="59979" y="86171"/>
                      </a:cubicBezTo>
                      <a:cubicBezTo>
                        <a:pt x="59979" y="85874"/>
                        <a:pt x="59830" y="85725"/>
                        <a:pt x="59532" y="85725"/>
                      </a:cubicBezTo>
                      <a:close/>
                      <a:moveTo>
                        <a:pt x="55067" y="53132"/>
                      </a:moveTo>
                      <a:cubicBezTo>
                        <a:pt x="54472" y="53132"/>
                        <a:pt x="53579" y="53578"/>
                        <a:pt x="52388" y="54471"/>
                      </a:cubicBezTo>
                      <a:cubicBezTo>
                        <a:pt x="49710" y="56555"/>
                        <a:pt x="48370" y="57596"/>
                        <a:pt x="48370" y="57596"/>
                      </a:cubicBezTo>
                      <a:cubicBezTo>
                        <a:pt x="47179" y="58489"/>
                        <a:pt x="46584" y="59457"/>
                        <a:pt x="46584" y="60498"/>
                      </a:cubicBezTo>
                      <a:cubicBezTo>
                        <a:pt x="46584" y="61540"/>
                        <a:pt x="46807" y="62061"/>
                        <a:pt x="47254" y="62061"/>
                      </a:cubicBezTo>
                      <a:cubicBezTo>
                        <a:pt x="47700" y="62061"/>
                        <a:pt x="48965" y="60871"/>
                        <a:pt x="51049" y="58489"/>
                      </a:cubicBezTo>
                      <a:cubicBezTo>
                        <a:pt x="53133" y="56108"/>
                        <a:pt x="54398" y="54620"/>
                        <a:pt x="54844" y="54024"/>
                      </a:cubicBezTo>
                      <a:cubicBezTo>
                        <a:pt x="55291" y="53429"/>
                        <a:pt x="55365" y="53132"/>
                        <a:pt x="55067" y="53132"/>
                      </a:cubicBezTo>
                      <a:close/>
                      <a:moveTo>
                        <a:pt x="57300" y="10939"/>
                      </a:moveTo>
                      <a:cubicBezTo>
                        <a:pt x="61169" y="11088"/>
                        <a:pt x="64146" y="11460"/>
                        <a:pt x="66229" y="12055"/>
                      </a:cubicBezTo>
                      <a:cubicBezTo>
                        <a:pt x="68313" y="12650"/>
                        <a:pt x="70992" y="13692"/>
                        <a:pt x="74266" y="15180"/>
                      </a:cubicBezTo>
                      <a:cubicBezTo>
                        <a:pt x="77243" y="16669"/>
                        <a:pt x="79922" y="18157"/>
                        <a:pt x="82303" y="19645"/>
                      </a:cubicBezTo>
                      <a:cubicBezTo>
                        <a:pt x="84386" y="20836"/>
                        <a:pt x="87214" y="22919"/>
                        <a:pt x="90786" y="25896"/>
                      </a:cubicBezTo>
                      <a:cubicBezTo>
                        <a:pt x="94656" y="28575"/>
                        <a:pt x="98228" y="31551"/>
                        <a:pt x="101502" y="34826"/>
                      </a:cubicBezTo>
                      <a:cubicBezTo>
                        <a:pt x="104776" y="38398"/>
                        <a:pt x="107306" y="41523"/>
                        <a:pt x="109092" y="44202"/>
                      </a:cubicBezTo>
                      <a:cubicBezTo>
                        <a:pt x="111176" y="46881"/>
                        <a:pt x="112441" y="48146"/>
                        <a:pt x="112887" y="47997"/>
                      </a:cubicBezTo>
                      <a:cubicBezTo>
                        <a:pt x="113334" y="47848"/>
                        <a:pt x="113557" y="46881"/>
                        <a:pt x="113557" y="45095"/>
                      </a:cubicBezTo>
                      <a:cubicBezTo>
                        <a:pt x="113557" y="43309"/>
                        <a:pt x="113036" y="41225"/>
                        <a:pt x="111994" y="38844"/>
                      </a:cubicBezTo>
                      <a:cubicBezTo>
                        <a:pt x="110952" y="36463"/>
                        <a:pt x="109241" y="34230"/>
                        <a:pt x="106860" y="32147"/>
                      </a:cubicBezTo>
                      <a:lnTo>
                        <a:pt x="103288" y="29021"/>
                      </a:lnTo>
                      <a:lnTo>
                        <a:pt x="108199" y="29468"/>
                      </a:lnTo>
                      <a:cubicBezTo>
                        <a:pt x="111473" y="29468"/>
                        <a:pt x="113780" y="29765"/>
                        <a:pt x="115120" y="30361"/>
                      </a:cubicBezTo>
                      <a:cubicBezTo>
                        <a:pt x="116459" y="30956"/>
                        <a:pt x="118319" y="32147"/>
                        <a:pt x="120701" y="33933"/>
                      </a:cubicBezTo>
                      <a:cubicBezTo>
                        <a:pt x="122784" y="35719"/>
                        <a:pt x="123975" y="36612"/>
                        <a:pt x="124272" y="36612"/>
                      </a:cubicBezTo>
                      <a:cubicBezTo>
                        <a:pt x="124570" y="36612"/>
                        <a:pt x="125165" y="36909"/>
                        <a:pt x="126058" y="37505"/>
                      </a:cubicBezTo>
                      <a:cubicBezTo>
                        <a:pt x="126951" y="38100"/>
                        <a:pt x="127844" y="39142"/>
                        <a:pt x="128737" y="40630"/>
                      </a:cubicBezTo>
                      <a:cubicBezTo>
                        <a:pt x="129630" y="42416"/>
                        <a:pt x="130374" y="43383"/>
                        <a:pt x="130970" y="43532"/>
                      </a:cubicBezTo>
                      <a:cubicBezTo>
                        <a:pt x="131565" y="43681"/>
                        <a:pt x="132309" y="44276"/>
                        <a:pt x="133202" y="45318"/>
                      </a:cubicBezTo>
                      <a:cubicBezTo>
                        <a:pt x="134095" y="46360"/>
                        <a:pt x="134542" y="47402"/>
                        <a:pt x="134542" y="48443"/>
                      </a:cubicBezTo>
                      <a:cubicBezTo>
                        <a:pt x="134542" y="49485"/>
                        <a:pt x="134095" y="50750"/>
                        <a:pt x="133202" y="52239"/>
                      </a:cubicBezTo>
                      <a:cubicBezTo>
                        <a:pt x="132012" y="54024"/>
                        <a:pt x="130821" y="55810"/>
                        <a:pt x="129630" y="57596"/>
                      </a:cubicBezTo>
                      <a:cubicBezTo>
                        <a:pt x="128440" y="59085"/>
                        <a:pt x="126654" y="61019"/>
                        <a:pt x="124272" y="63401"/>
                      </a:cubicBezTo>
                      <a:cubicBezTo>
                        <a:pt x="122189" y="65484"/>
                        <a:pt x="121147" y="67047"/>
                        <a:pt x="121147" y="68089"/>
                      </a:cubicBezTo>
                      <a:cubicBezTo>
                        <a:pt x="121147" y="69131"/>
                        <a:pt x="121445" y="70544"/>
                        <a:pt x="122040" y="72330"/>
                      </a:cubicBezTo>
                      <a:cubicBezTo>
                        <a:pt x="122338" y="74414"/>
                        <a:pt x="122635" y="75456"/>
                        <a:pt x="122933" y="75456"/>
                      </a:cubicBezTo>
                      <a:cubicBezTo>
                        <a:pt x="123231" y="75456"/>
                        <a:pt x="123975" y="74712"/>
                        <a:pt x="125165" y="73223"/>
                      </a:cubicBezTo>
                      <a:cubicBezTo>
                        <a:pt x="126654" y="71735"/>
                        <a:pt x="128291" y="70247"/>
                        <a:pt x="130077" y="68758"/>
                      </a:cubicBezTo>
                      <a:cubicBezTo>
                        <a:pt x="132458" y="66973"/>
                        <a:pt x="133797" y="66080"/>
                        <a:pt x="134095" y="66080"/>
                      </a:cubicBezTo>
                      <a:cubicBezTo>
                        <a:pt x="134393" y="65782"/>
                        <a:pt x="134690" y="65782"/>
                        <a:pt x="134988" y="66080"/>
                      </a:cubicBezTo>
                      <a:cubicBezTo>
                        <a:pt x="135286" y="66377"/>
                        <a:pt x="135583" y="66973"/>
                        <a:pt x="135881" y="67865"/>
                      </a:cubicBezTo>
                      <a:cubicBezTo>
                        <a:pt x="136774" y="69354"/>
                        <a:pt x="137518" y="70842"/>
                        <a:pt x="138113" y="72330"/>
                      </a:cubicBezTo>
                      <a:cubicBezTo>
                        <a:pt x="138709" y="73223"/>
                        <a:pt x="139304" y="74563"/>
                        <a:pt x="139899" y="76349"/>
                      </a:cubicBezTo>
                      <a:cubicBezTo>
                        <a:pt x="140495" y="77837"/>
                        <a:pt x="140792" y="80144"/>
                        <a:pt x="140792" y="83269"/>
                      </a:cubicBezTo>
                      <a:cubicBezTo>
                        <a:pt x="140792" y="86395"/>
                        <a:pt x="140495" y="88404"/>
                        <a:pt x="139899" y="89297"/>
                      </a:cubicBezTo>
                      <a:cubicBezTo>
                        <a:pt x="139602" y="90190"/>
                        <a:pt x="139230" y="90636"/>
                        <a:pt x="138783" y="90636"/>
                      </a:cubicBezTo>
                      <a:cubicBezTo>
                        <a:pt x="138337" y="90636"/>
                        <a:pt x="137220" y="91380"/>
                        <a:pt x="135435" y="92869"/>
                      </a:cubicBezTo>
                      <a:cubicBezTo>
                        <a:pt x="133649" y="94357"/>
                        <a:pt x="132681" y="95175"/>
                        <a:pt x="132532" y="95324"/>
                      </a:cubicBezTo>
                      <a:cubicBezTo>
                        <a:pt x="132384" y="95473"/>
                        <a:pt x="131416" y="96292"/>
                        <a:pt x="129630" y="97780"/>
                      </a:cubicBezTo>
                      <a:lnTo>
                        <a:pt x="126951" y="99566"/>
                      </a:lnTo>
                      <a:lnTo>
                        <a:pt x="126951" y="103138"/>
                      </a:lnTo>
                      <a:cubicBezTo>
                        <a:pt x="127249" y="104328"/>
                        <a:pt x="127844" y="108942"/>
                        <a:pt x="128737" y="116979"/>
                      </a:cubicBezTo>
                      <a:cubicBezTo>
                        <a:pt x="129333" y="122932"/>
                        <a:pt x="129928" y="129778"/>
                        <a:pt x="130523" y="137517"/>
                      </a:cubicBezTo>
                      <a:cubicBezTo>
                        <a:pt x="130821" y="144363"/>
                        <a:pt x="130523" y="149423"/>
                        <a:pt x="129630" y="152698"/>
                      </a:cubicBezTo>
                      <a:cubicBezTo>
                        <a:pt x="129035" y="155674"/>
                        <a:pt x="128291" y="158055"/>
                        <a:pt x="127398" y="159841"/>
                      </a:cubicBezTo>
                      <a:cubicBezTo>
                        <a:pt x="126803" y="161330"/>
                        <a:pt x="126505" y="162371"/>
                        <a:pt x="126505" y="162967"/>
                      </a:cubicBezTo>
                      <a:cubicBezTo>
                        <a:pt x="126505" y="163562"/>
                        <a:pt x="126282" y="163934"/>
                        <a:pt x="125835" y="164083"/>
                      </a:cubicBezTo>
                      <a:cubicBezTo>
                        <a:pt x="125389" y="164232"/>
                        <a:pt x="125017" y="165497"/>
                        <a:pt x="124719" y="167878"/>
                      </a:cubicBezTo>
                      <a:cubicBezTo>
                        <a:pt x="124719" y="169962"/>
                        <a:pt x="124421" y="171003"/>
                        <a:pt x="123826" y="171003"/>
                      </a:cubicBezTo>
                      <a:cubicBezTo>
                        <a:pt x="123528" y="171003"/>
                        <a:pt x="123231" y="170706"/>
                        <a:pt x="122933" y="170110"/>
                      </a:cubicBezTo>
                      <a:cubicBezTo>
                        <a:pt x="122635" y="169515"/>
                        <a:pt x="122338" y="169217"/>
                        <a:pt x="122040" y="169217"/>
                      </a:cubicBezTo>
                      <a:cubicBezTo>
                        <a:pt x="121445" y="169217"/>
                        <a:pt x="120998" y="169962"/>
                        <a:pt x="120701" y="171450"/>
                      </a:cubicBezTo>
                      <a:cubicBezTo>
                        <a:pt x="120105" y="172938"/>
                        <a:pt x="119584" y="173682"/>
                        <a:pt x="119138" y="173682"/>
                      </a:cubicBezTo>
                      <a:cubicBezTo>
                        <a:pt x="118691" y="173682"/>
                        <a:pt x="118468" y="173533"/>
                        <a:pt x="118468" y="173236"/>
                      </a:cubicBezTo>
                      <a:cubicBezTo>
                        <a:pt x="118468" y="172938"/>
                        <a:pt x="118022" y="172343"/>
                        <a:pt x="117129" y="171450"/>
                      </a:cubicBezTo>
                      <a:cubicBezTo>
                        <a:pt x="116236" y="170557"/>
                        <a:pt x="115789" y="169813"/>
                        <a:pt x="115789" y="169217"/>
                      </a:cubicBezTo>
                      <a:cubicBezTo>
                        <a:pt x="115492" y="168622"/>
                        <a:pt x="115343" y="168176"/>
                        <a:pt x="115343" y="167878"/>
                      </a:cubicBezTo>
                      <a:cubicBezTo>
                        <a:pt x="115343" y="167580"/>
                        <a:pt x="115120" y="167432"/>
                        <a:pt x="114673" y="167432"/>
                      </a:cubicBezTo>
                      <a:cubicBezTo>
                        <a:pt x="114227" y="167432"/>
                        <a:pt x="113557" y="166985"/>
                        <a:pt x="112664" y="166092"/>
                      </a:cubicBezTo>
                      <a:cubicBezTo>
                        <a:pt x="111771" y="165199"/>
                        <a:pt x="110878" y="164604"/>
                        <a:pt x="109985" y="164306"/>
                      </a:cubicBezTo>
                      <a:cubicBezTo>
                        <a:pt x="109390" y="164008"/>
                        <a:pt x="107976" y="162520"/>
                        <a:pt x="105743" y="159841"/>
                      </a:cubicBezTo>
                      <a:cubicBezTo>
                        <a:pt x="103511" y="157162"/>
                        <a:pt x="102246" y="155079"/>
                        <a:pt x="101948" y="153590"/>
                      </a:cubicBezTo>
                      <a:cubicBezTo>
                        <a:pt x="101651" y="152400"/>
                        <a:pt x="101204" y="150614"/>
                        <a:pt x="100609" y="148233"/>
                      </a:cubicBezTo>
                      <a:cubicBezTo>
                        <a:pt x="100311" y="146149"/>
                        <a:pt x="100162" y="144363"/>
                        <a:pt x="100162" y="142875"/>
                      </a:cubicBezTo>
                      <a:cubicBezTo>
                        <a:pt x="99865" y="141387"/>
                        <a:pt x="99567" y="139898"/>
                        <a:pt x="99269" y="138410"/>
                      </a:cubicBezTo>
                      <a:cubicBezTo>
                        <a:pt x="98376" y="136624"/>
                        <a:pt x="97930" y="135582"/>
                        <a:pt x="97930" y="135285"/>
                      </a:cubicBezTo>
                      <a:cubicBezTo>
                        <a:pt x="97632" y="134392"/>
                        <a:pt x="97335" y="133945"/>
                        <a:pt x="97037" y="133945"/>
                      </a:cubicBezTo>
                      <a:cubicBezTo>
                        <a:pt x="96739" y="133350"/>
                        <a:pt x="96293" y="132606"/>
                        <a:pt x="95697" y="131713"/>
                      </a:cubicBezTo>
                      <a:cubicBezTo>
                        <a:pt x="94804" y="130522"/>
                        <a:pt x="94209" y="129034"/>
                        <a:pt x="93912" y="127248"/>
                      </a:cubicBezTo>
                      <a:cubicBezTo>
                        <a:pt x="93614" y="125462"/>
                        <a:pt x="93167" y="123974"/>
                        <a:pt x="92572" y="122783"/>
                      </a:cubicBezTo>
                      <a:cubicBezTo>
                        <a:pt x="92572" y="122485"/>
                        <a:pt x="92423" y="122039"/>
                        <a:pt x="92126" y="121444"/>
                      </a:cubicBezTo>
                      <a:cubicBezTo>
                        <a:pt x="91530" y="120551"/>
                        <a:pt x="91233" y="119955"/>
                        <a:pt x="91233" y="119658"/>
                      </a:cubicBezTo>
                      <a:cubicBezTo>
                        <a:pt x="90935" y="119062"/>
                        <a:pt x="90861" y="118690"/>
                        <a:pt x="91009" y="118541"/>
                      </a:cubicBezTo>
                      <a:cubicBezTo>
                        <a:pt x="91158" y="118393"/>
                        <a:pt x="92870" y="119062"/>
                        <a:pt x="96144" y="120551"/>
                      </a:cubicBezTo>
                      <a:cubicBezTo>
                        <a:pt x="98823" y="122039"/>
                        <a:pt x="101799" y="123676"/>
                        <a:pt x="105074" y="125462"/>
                      </a:cubicBezTo>
                      <a:cubicBezTo>
                        <a:pt x="107753" y="126950"/>
                        <a:pt x="109241" y="127843"/>
                        <a:pt x="109538" y="128141"/>
                      </a:cubicBezTo>
                      <a:cubicBezTo>
                        <a:pt x="110134" y="128439"/>
                        <a:pt x="110506" y="128513"/>
                        <a:pt x="110655" y="128364"/>
                      </a:cubicBezTo>
                      <a:cubicBezTo>
                        <a:pt x="110804" y="128215"/>
                        <a:pt x="111027" y="126801"/>
                        <a:pt x="111324" y="124123"/>
                      </a:cubicBezTo>
                      <a:cubicBezTo>
                        <a:pt x="111622" y="121146"/>
                        <a:pt x="111920" y="118021"/>
                        <a:pt x="112217" y="114746"/>
                      </a:cubicBezTo>
                      <a:cubicBezTo>
                        <a:pt x="112217" y="111472"/>
                        <a:pt x="111622" y="109686"/>
                        <a:pt x="110431" y="109389"/>
                      </a:cubicBezTo>
                      <a:cubicBezTo>
                        <a:pt x="109538" y="109091"/>
                        <a:pt x="108794" y="109091"/>
                        <a:pt x="108199" y="109389"/>
                      </a:cubicBezTo>
                      <a:cubicBezTo>
                        <a:pt x="106115" y="110579"/>
                        <a:pt x="104181" y="111621"/>
                        <a:pt x="102395" y="112514"/>
                      </a:cubicBezTo>
                      <a:cubicBezTo>
                        <a:pt x="98823" y="114300"/>
                        <a:pt x="96590" y="115490"/>
                        <a:pt x="95697" y="116086"/>
                      </a:cubicBezTo>
                      <a:cubicBezTo>
                        <a:pt x="94209" y="116979"/>
                        <a:pt x="93242" y="117202"/>
                        <a:pt x="92795" y="116756"/>
                      </a:cubicBezTo>
                      <a:cubicBezTo>
                        <a:pt x="92349" y="116309"/>
                        <a:pt x="91530" y="116235"/>
                        <a:pt x="90340" y="116532"/>
                      </a:cubicBezTo>
                      <a:cubicBezTo>
                        <a:pt x="88851" y="116532"/>
                        <a:pt x="87810" y="116681"/>
                        <a:pt x="87214" y="116979"/>
                      </a:cubicBezTo>
                      <a:cubicBezTo>
                        <a:pt x="86917" y="117276"/>
                        <a:pt x="86321" y="117723"/>
                        <a:pt x="85428" y="118318"/>
                      </a:cubicBezTo>
                      <a:cubicBezTo>
                        <a:pt x="84833" y="118914"/>
                        <a:pt x="84089" y="119509"/>
                        <a:pt x="83196" y="120104"/>
                      </a:cubicBezTo>
                      <a:cubicBezTo>
                        <a:pt x="81708" y="120699"/>
                        <a:pt x="79029" y="122337"/>
                        <a:pt x="75159" y="125015"/>
                      </a:cubicBezTo>
                      <a:cubicBezTo>
                        <a:pt x="70992" y="127992"/>
                        <a:pt x="68462" y="129629"/>
                        <a:pt x="67569" y="129927"/>
                      </a:cubicBezTo>
                      <a:cubicBezTo>
                        <a:pt x="66378" y="130224"/>
                        <a:pt x="65783" y="130224"/>
                        <a:pt x="65783" y="129927"/>
                      </a:cubicBezTo>
                      <a:cubicBezTo>
                        <a:pt x="65485" y="129927"/>
                        <a:pt x="66825" y="128885"/>
                        <a:pt x="69801" y="126801"/>
                      </a:cubicBezTo>
                      <a:cubicBezTo>
                        <a:pt x="72480" y="124718"/>
                        <a:pt x="73820" y="123527"/>
                        <a:pt x="73820" y="123230"/>
                      </a:cubicBezTo>
                      <a:cubicBezTo>
                        <a:pt x="73820" y="122932"/>
                        <a:pt x="73671" y="122783"/>
                        <a:pt x="73373" y="122783"/>
                      </a:cubicBezTo>
                      <a:cubicBezTo>
                        <a:pt x="73076" y="122783"/>
                        <a:pt x="71736" y="123825"/>
                        <a:pt x="69355" y="125908"/>
                      </a:cubicBezTo>
                      <a:cubicBezTo>
                        <a:pt x="66974" y="127992"/>
                        <a:pt x="65634" y="129034"/>
                        <a:pt x="65336" y="129034"/>
                      </a:cubicBezTo>
                      <a:cubicBezTo>
                        <a:pt x="65039" y="129034"/>
                        <a:pt x="64964" y="128885"/>
                        <a:pt x="65113" y="128587"/>
                      </a:cubicBezTo>
                      <a:cubicBezTo>
                        <a:pt x="65262" y="128290"/>
                        <a:pt x="66974" y="126504"/>
                        <a:pt x="70248" y="123230"/>
                      </a:cubicBezTo>
                      <a:cubicBezTo>
                        <a:pt x="73820" y="120253"/>
                        <a:pt x="78880" y="115639"/>
                        <a:pt x="85428" y="109389"/>
                      </a:cubicBezTo>
                      <a:cubicBezTo>
                        <a:pt x="91977" y="102840"/>
                        <a:pt x="96888" y="98226"/>
                        <a:pt x="100162" y="95548"/>
                      </a:cubicBezTo>
                      <a:cubicBezTo>
                        <a:pt x="102246" y="93464"/>
                        <a:pt x="104776" y="91083"/>
                        <a:pt x="107753" y="88404"/>
                      </a:cubicBezTo>
                      <a:lnTo>
                        <a:pt x="110431" y="85725"/>
                      </a:lnTo>
                      <a:lnTo>
                        <a:pt x="109538" y="80814"/>
                      </a:lnTo>
                      <a:cubicBezTo>
                        <a:pt x="109241" y="77539"/>
                        <a:pt x="108869" y="75753"/>
                        <a:pt x="108422" y="75456"/>
                      </a:cubicBezTo>
                      <a:cubicBezTo>
                        <a:pt x="107976" y="75158"/>
                        <a:pt x="107083" y="75530"/>
                        <a:pt x="105743" y="76572"/>
                      </a:cubicBezTo>
                      <a:cubicBezTo>
                        <a:pt x="104404" y="77614"/>
                        <a:pt x="103436" y="78135"/>
                        <a:pt x="102841" y="78135"/>
                      </a:cubicBezTo>
                      <a:cubicBezTo>
                        <a:pt x="102246" y="78432"/>
                        <a:pt x="101353" y="79028"/>
                        <a:pt x="100162" y="79921"/>
                      </a:cubicBezTo>
                      <a:cubicBezTo>
                        <a:pt x="98972" y="80814"/>
                        <a:pt x="98079" y="81260"/>
                        <a:pt x="97483" y="81260"/>
                      </a:cubicBezTo>
                      <a:cubicBezTo>
                        <a:pt x="97483" y="81558"/>
                        <a:pt x="97260" y="81781"/>
                        <a:pt x="96814" y="81930"/>
                      </a:cubicBezTo>
                      <a:cubicBezTo>
                        <a:pt x="96367" y="82079"/>
                        <a:pt x="95846" y="82302"/>
                        <a:pt x="95251" y="82599"/>
                      </a:cubicBezTo>
                      <a:cubicBezTo>
                        <a:pt x="94656" y="82897"/>
                        <a:pt x="94209" y="83046"/>
                        <a:pt x="93912" y="83046"/>
                      </a:cubicBezTo>
                      <a:cubicBezTo>
                        <a:pt x="91828" y="83939"/>
                        <a:pt x="90712" y="84385"/>
                        <a:pt x="90563" y="84385"/>
                      </a:cubicBezTo>
                      <a:cubicBezTo>
                        <a:pt x="90414" y="84385"/>
                        <a:pt x="89744" y="84832"/>
                        <a:pt x="88554" y="85725"/>
                      </a:cubicBezTo>
                      <a:cubicBezTo>
                        <a:pt x="87363" y="86915"/>
                        <a:pt x="86321" y="87511"/>
                        <a:pt x="85428" y="87511"/>
                      </a:cubicBezTo>
                      <a:cubicBezTo>
                        <a:pt x="84238" y="87511"/>
                        <a:pt x="83196" y="87213"/>
                        <a:pt x="82303" y="86618"/>
                      </a:cubicBezTo>
                      <a:cubicBezTo>
                        <a:pt x="81112" y="86320"/>
                        <a:pt x="80219" y="85725"/>
                        <a:pt x="79624" y="84832"/>
                      </a:cubicBezTo>
                      <a:cubicBezTo>
                        <a:pt x="78731" y="84237"/>
                        <a:pt x="77689" y="83939"/>
                        <a:pt x="76499" y="83939"/>
                      </a:cubicBezTo>
                      <a:cubicBezTo>
                        <a:pt x="75308" y="83641"/>
                        <a:pt x="74564" y="83790"/>
                        <a:pt x="74266" y="84385"/>
                      </a:cubicBezTo>
                      <a:cubicBezTo>
                        <a:pt x="73969" y="84683"/>
                        <a:pt x="73671" y="85278"/>
                        <a:pt x="73373" y="86171"/>
                      </a:cubicBezTo>
                      <a:cubicBezTo>
                        <a:pt x="73076" y="86767"/>
                        <a:pt x="72778" y="87213"/>
                        <a:pt x="72480" y="87511"/>
                      </a:cubicBezTo>
                      <a:cubicBezTo>
                        <a:pt x="72183" y="88106"/>
                        <a:pt x="71438" y="89743"/>
                        <a:pt x="70248" y="92422"/>
                      </a:cubicBezTo>
                      <a:cubicBezTo>
                        <a:pt x="69355" y="94208"/>
                        <a:pt x="67867" y="96292"/>
                        <a:pt x="65783" y="98673"/>
                      </a:cubicBezTo>
                      <a:cubicBezTo>
                        <a:pt x="65485" y="98971"/>
                        <a:pt x="65039" y="99491"/>
                        <a:pt x="64444" y="100236"/>
                      </a:cubicBezTo>
                      <a:cubicBezTo>
                        <a:pt x="63848" y="100980"/>
                        <a:pt x="63402" y="101501"/>
                        <a:pt x="63104" y="101798"/>
                      </a:cubicBezTo>
                      <a:cubicBezTo>
                        <a:pt x="62806" y="102096"/>
                        <a:pt x="62658" y="102245"/>
                        <a:pt x="62658" y="102245"/>
                      </a:cubicBezTo>
                      <a:cubicBezTo>
                        <a:pt x="62360" y="102542"/>
                        <a:pt x="61913" y="103138"/>
                        <a:pt x="61318" y="104031"/>
                      </a:cubicBezTo>
                      <a:cubicBezTo>
                        <a:pt x="60723" y="104924"/>
                        <a:pt x="59830" y="106114"/>
                        <a:pt x="58639" y="107603"/>
                      </a:cubicBezTo>
                      <a:cubicBezTo>
                        <a:pt x="57746" y="108793"/>
                        <a:pt x="56704" y="110430"/>
                        <a:pt x="55514" y="112514"/>
                      </a:cubicBezTo>
                      <a:cubicBezTo>
                        <a:pt x="54621" y="114300"/>
                        <a:pt x="54174" y="115788"/>
                        <a:pt x="54174" y="116979"/>
                      </a:cubicBezTo>
                      <a:cubicBezTo>
                        <a:pt x="54174" y="117872"/>
                        <a:pt x="53430" y="119360"/>
                        <a:pt x="51942" y="121444"/>
                      </a:cubicBezTo>
                      <a:cubicBezTo>
                        <a:pt x="50751" y="123825"/>
                        <a:pt x="49561" y="125611"/>
                        <a:pt x="48370" y="126801"/>
                      </a:cubicBezTo>
                      <a:cubicBezTo>
                        <a:pt x="47179" y="127992"/>
                        <a:pt x="45468" y="130299"/>
                        <a:pt x="43236" y="133722"/>
                      </a:cubicBezTo>
                      <a:cubicBezTo>
                        <a:pt x="41003" y="137145"/>
                        <a:pt x="39738" y="139005"/>
                        <a:pt x="39440" y="139303"/>
                      </a:cubicBezTo>
                      <a:cubicBezTo>
                        <a:pt x="38547" y="140196"/>
                        <a:pt x="38101" y="140791"/>
                        <a:pt x="38101" y="141089"/>
                      </a:cubicBezTo>
                      <a:cubicBezTo>
                        <a:pt x="37506" y="141684"/>
                        <a:pt x="36464" y="141387"/>
                        <a:pt x="34976" y="140196"/>
                      </a:cubicBezTo>
                      <a:cubicBezTo>
                        <a:pt x="33190" y="139303"/>
                        <a:pt x="29915" y="136475"/>
                        <a:pt x="25153" y="131713"/>
                      </a:cubicBezTo>
                      <a:cubicBezTo>
                        <a:pt x="20390" y="126950"/>
                        <a:pt x="17637" y="124569"/>
                        <a:pt x="16893" y="124569"/>
                      </a:cubicBezTo>
                      <a:cubicBezTo>
                        <a:pt x="16149" y="124569"/>
                        <a:pt x="15628" y="124420"/>
                        <a:pt x="15330" y="124123"/>
                      </a:cubicBezTo>
                      <a:cubicBezTo>
                        <a:pt x="15033" y="123825"/>
                        <a:pt x="13693" y="123378"/>
                        <a:pt x="11312" y="122783"/>
                      </a:cubicBezTo>
                      <a:cubicBezTo>
                        <a:pt x="10717" y="122783"/>
                        <a:pt x="9600" y="122634"/>
                        <a:pt x="7963" y="122337"/>
                      </a:cubicBezTo>
                      <a:cubicBezTo>
                        <a:pt x="6326" y="122039"/>
                        <a:pt x="5210" y="121890"/>
                        <a:pt x="4615" y="121890"/>
                      </a:cubicBezTo>
                      <a:cubicBezTo>
                        <a:pt x="3126" y="121890"/>
                        <a:pt x="2085" y="121592"/>
                        <a:pt x="1489" y="120997"/>
                      </a:cubicBezTo>
                      <a:cubicBezTo>
                        <a:pt x="894" y="120402"/>
                        <a:pt x="447" y="119211"/>
                        <a:pt x="150" y="117425"/>
                      </a:cubicBezTo>
                      <a:cubicBezTo>
                        <a:pt x="-148" y="115937"/>
                        <a:pt x="1" y="114151"/>
                        <a:pt x="596" y="112067"/>
                      </a:cubicBezTo>
                      <a:cubicBezTo>
                        <a:pt x="894" y="110282"/>
                        <a:pt x="1936" y="108049"/>
                        <a:pt x="3722" y="105370"/>
                      </a:cubicBezTo>
                      <a:cubicBezTo>
                        <a:pt x="5805" y="102394"/>
                        <a:pt x="9079" y="98673"/>
                        <a:pt x="13544" y="94208"/>
                      </a:cubicBezTo>
                      <a:cubicBezTo>
                        <a:pt x="18604" y="89148"/>
                        <a:pt x="22325" y="85576"/>
                        <a:pt x="24706" y="83492"/>
                      </a:cubicBezTo>
                      <a:cubicBezTo>
                        <a:pt x="27385" y="80814"/>
                        <a:pt x="28725" y="79251"/>
                        <a:pt x="28725" y="78804"/>
                      </a:cubicBezTo>
                      <a:cubicBezTo>
                        <a:pt x="28725" y="78358"/>
                        <a:pt x="28204" y="77316"/>
                        <a:pt x="27162" y="75679"/>
                      </a:cubicBezTo>
                      <a:cubicBezTo>
                        <a:pt x="26120" y="74042"/>
                        <a:pt x="25599" y="72926"/>
                        <a:pt x="25599" y="72330"/>
                      </a:cubicBezTo>
                      <a:cubicBezTo>
                        <a:pt x="25599" y="71437"/>
                        <a:pt x="25227" y="70396"/>
                        <a:pt x="24483" y="69205"/>
                      </a:cubicBezTo>
                      <a:cubicBezTo>
                        <a:pt x="23739" y="68014"/>
                        <a:pt x="23367" y="66600"/>
                        <a:pt x="23367" y="64963"/>
                      </a:cubicBezTo>
                      <a:cubicBezTo>
                        <a:pt x="23367" y="63326"/>
                        <a:pt x="23590" y="62433"/>
                        <a:pt x="24037" y="62284"/>
                      </a:cubicBezTo>
                      <a:cubicBezTo>
                        <a:pt x="24483" y="62136"/>
                        <a:pt x="24855" y="61317"/>
                        <a:pt x="25153" y="59829"/>
                      </a:cubicBezTo>
                      <a:cubicBezTo>
                        <a:pt x="25451" y="58340"/>
                        <a:pt x="25302" y="55066"/>
                        <a:pt x="24706" y="50006"/>
                      </a:cubicBezTo>
                      <a:cubicBezTo>
                        <a:pt x="24111" y="44946"/>
                        <a:pt x="23367" y="40556"/>
                        <a:pt x="22474" y="36835"/>
                      </a:cubicBezTo>
                      <a:cubicBezTo>
                        <a:pt x="21581" y="33114"/>
                        <a:pt x="20688" y="30510"/>
                        <a:pt x="19795" y="29021"/>
                      </a:cubicBezTo>
                      <a:cubicBezTo>
                        <a:pt x="18902" y="27235"/>
                        <a:pt x="17712" y="25598"/>
                        <a:pt x="16223" y="24110"/>
                      </a:cubicBezTo>
                      <a:cubicBezTo>
                        <a:pt x="15330" y="23217"/>
                        <a:pt x="13991" y="21729"/>
                        <a:pt x="12205" y="19645"/>
                      </a:cubicBezTo>
                      <a:cubicBezTo>
                        <a:pt x="11312" y="18455"/>
                        <a:pt x="10568" y="17413"/>
                        <a:pt x="9972" y="16520"/>
                      </a:cubicBezTo>
                      <a:cubicBezTo>
                        <a:pt x="9377" y="15627"/>
                        <a:pt x="9303" y="14957"/>
                        <a:pt x="9749" y="14511"/>
                      </a:cubicBezTo>
                      <a:cubicBezTo>
                        <a:pt x="10196" y="14064"/>
                        <a:pt x="11535" y="13841"/>
                        <a:pt x="13768" y="13841"/>
                      </a:cubicBezTo>
                      <a:cubicBezTo>
                        <a:pt x="16000" y="13841"/>
                        <a:pt x="18158" y="14287"/>
                        <a:pt x="20242" y="15180"/>
                      </a:cubicBezTo>
                      <a:cubicBezTo>
                        <a:pt x="22028" y="15776"/>
                        <a:pt x="24111" y="16669"/>
                        <a:pt x="26492" y="17859"/>
                      </a:cubicBezTo>
                      <a:cubicBezTo>
                        <a:pt x="28576" y="18752"/>
                        <a:pt x="31106" y="20687"/>
                        <a:pt x="34083" y="23664"/>
                      </a:cubicBezTo>
                      <a:cubicBezTo>
                        <a:pt x="37059" y="26640"/>
                        <a:pt x="38994" y="29170"/>
                        <a:pt x="39887" y="31254"/>
                      </a:cubicBezTo>
                      <a:cubicBezTo>
                        <a:pt x="41078" y="33635"/>
                        <a:pt x="41970" y="36314"/>
                        <a:pt x="42566" y="39290"/>
                      </a:cubicBezTo>
                      <a:cubicBezTo>
                        <a:pt x="43459" y="42565"/>
                        <a:pt x="44054" y="44202"/>
                        <a:pt x="44352" y="44202"/>
                      </a:cubicBezTo>
                      <a:cubicBezTo>
                        <a:pt x="44352" y="44202"/>
                        <a:pt x="44575" y="44053"/>
                        <a:pt x="45021" y="43755"/>
                      </a:cubicBezTo>
                      <a:cubicBezTo>
                        <a:pt x="45468" y="43458"/>
                        <a:pt x="46138" y="43160"/>
                        <a:pt x="47031" y="42862"/>
                      </a:cubicBezTo>
                      <a:cubicBezTo>
                        <a:pt x="47924" y="42565"/>
                        <a:pt x="48817" y="42118"/>
                        <a:pt x="49710" y="41523"/>
                      </a:cubicBezTo>
                      <a:cubicBezTo>
                        <a:pt x="52984" y="40035"/>
                        <a:pt x="55812" y="39142"/>
                        <a:pt x="58193" y="38844"/>
                      </a:cubicBezTo>
                      <a:cubicBezTo>
                        <a:pt x="60574" y="38546"/>
                        <a:pt x="63104" y="38844"/>
                        <a:pt x="65783" y="39737"/>
                      </a:cubicBezTo>
                      <a:cubicBezTo>
                        <a:pt x="68462" y="40630"/>
                        <a:pt x="70397" y="41821"/>
                        <a:pt x="71587" y="43309"/>
                      </a:cubicBezTo>
                      <a:cubicBezTo>
                        <a:pt x="73076" y="44499"/>
                        <a:pt x="74043" y="45913"/>
                        <a:pt x="74489" y="47550"/>
                      </a:cubicBezTo>
                      <a:cubicBezTo>
                        <a:pt x="74936" y="49188"/>
                        <a:pt x="74713" y="50899"/>
                        <a:pt x="73820" y="52685"/>
                      </a:cubicBezTo>
                      <a:cubicBezTo>
                        <a:pt x="72927" y="54769"/>
                        <a:pt x="71811" y="56555"/>
                        <a:pt x="70471" y="58043"/>
                      </a:cubicBezTo>
                      <a:cubicBezTo>
                        <a:pt x="69132" y="59531"/>
                        <a:pt x="67420" y="61094"/>
                        <a:pt x="65336" y="62731"/>
                      </a:cubicBezTo>
                      <a:cubicBezTo>
                        <a:pt x="63253" y="64368"/>
                        <a:pt x="61616" y="65484"/>
                        <a:pt x="60425" y="66080"/>
                      </a:cubicBezTo>
                      <a:cubicBezTo>
                        <a:pt x="59830" y="66377"/>
                        <a:pt x="58342" y="67419"/>
                        <a:pt x="55960" y="69205"/>
                      </a:cubicBezTo>
                      <a:cubicBezTo>
                        <a:pt x="54174" y="70396"/>
                        <a:pt x="52388" y="71884"/>
                        <a:pt x="50603" y="73670"/>
                      </a:cubicBezTo>
                      <a:cubicBezTo>
                        <a:pt x="48817" y="75456"/>
                        <a:pt x="47924" y="76944"/>
                        <a:pt x="47924" y="78135"/>
                      </a:cubicBezTo>
                      <a:cubicBezTo>
                        <a:pt x="47924" y="79325"/>
                        <a:pt x="47998" y="79995"/>
                        <a:pt x="48147" y="80144"/>
                      </a:cubicBezTo>
                      <a:cubicBezTo>
                        <a:pt x="48296" y="80293"/>
                        <a:pt x="48668" y="80367"/>
                        <a:pt x="49263" y="80367"/>
                      </a:cubicBezTo>
                      <a:cubicBezTo>
                        <a:pt x="49858" y="80069"/>
                        <a:pt x="51793" y="79772"/>
                        <a:pt x="55067" y="79474"/>
                      </a:cubicBezTo>
                      <a:cubicBezTo>
                        <a:pt x="58342" y="79176"/>
                        <a:pt x="61020" y="79325"/>
                        <a:pt x="63104" y="79921"/>
                      </a:cubicBezTo>
                      <a:cubicBezTo>
                        <a:pt x="65485" y="80516"/>
                        <a:pt x="67122" y="81111"/>
                        <a:pt x="68015" y="81707"/>
                      </a:cubicBezTo>
                      <a:cubicBezTo>
                        <a:pt x="68908" y="82302"/>
                        <a:pt x="69727" y="82227"/>
                        <a:pt x="70471" y="81483"/>
                      </a:cubicBezTo>
                      <a:cubicBezTo>
                        <a:pt x="71215" y="80739"/>
                        <a:pt x="71438" y="79697"/>
                        <a:pt x="71141" y="78358"/>
                      </a:cubicBezTo>
                      <a:cubicBezTo>
                        <a:pt x="70843" y="77018"/>
                        <a:pt x="70992" y="76349"/>
                        <a:pt x="71587" y="76349"/>
                      </a:cubicBezTo>
                      <a:cubicBezTo>
                        <a:pt x="72480" y="76349"/>
                        <a:pt x="74117" y="75753"/>
                        <a:pt x="76499" y="74563"/>
                      </a:cubicBezTo>
                      <a:cubicBezTo>
                        <a:pt x="78880" y="73372"/>
                        <a:pt x="82452" y="71140"/>
                        <a:pt x="87214" y="67865"/>
                      </a:cubicBezTo>
                      <a:cubicBezTo>
                        <a:pt x="91679" y="64889"/>
                        <a:pt x="94656" y="62657"/>
                        <a:pt x="96144" y="61168"/>
                      </a:cubicBezTo>
                      <a:cubicBezTo>
                        <a:pt x="97037" y="60573"/>
                        <a:pt x="98525" y="59382"/>
                        <a:pt x="100609" y="57596"/>
                      </a:cubicBezTo>
                      <a:lnTo>
                        <a:pt x="102395" y="55810"/>
                      </a:lnTo>
                      <a:lnTo>
                        <a:pt x="100609" y="53132"/>
                      </a:lnTo>
                      <a:cubicBezTo>
                        <a:pt x="99418" y="51048"/>
                        <a:pt x="98525" y="49411"/>
                        <a:pt x="97930" y="48220"/>
                      </a:cubicBezTo>
                      <a:cubicBezTo>
                        <a:pt x="97037" y="47327"/>
                        <a:pt x="96144" y="46285"/>
                        <a:pt x="95251" y="45095"/>
                      </a:cubicBezTo>
                      <a:cubicBezTo>
                        <a:pt x="94358" y="43904"/>
                        <a:pt x="92721" y="42118"/>
                        <a:pt x="90340" y="39737"/>
                      </a:cubicBezTo>
                      <a:cubicBezTo>
                        <a:pt x="87661" y="37356"/>
                        <a:pt x="84833" y="34974"/>
                        <a:pt x="81856" y="32593"/>
                      </a:cubicBezTo>
                      <a:cubicBezTo>
                        <a:pt x="78880" y="30510"/>
                        <a:pt x="75903" y="28724"/>
                        <a:pt x="72927" y="27235"/>
                      </a:cubicBezTo>
                      <a:cubicBezTo>
                        <a:pt x="69950" y="25747"/>
                        <a:pt x="67122" y="24557"/>
                        <a:pt x="64444" y="23664"/>
                      </a:cubicBezTo>
                      <a:cubicBezTo>
                        <a:pt x="61765" y="23068"/>
                        <a:pt x="58342" y="22622"/>
                        <a:pt x="54174" y="22324"/>
                      </a:cubicBezTo>
                      <a:cubicBezTo>
                        <a:pt x="53281" y="22324"/>
                        <a:pt x="51793" y="22250"/>
                        <a:pt x="49710" y="22101"/>
                      </a:cubicBezTo>
                      <a:cubicBezTo>
                        <a:pt x="47626" y="21952"/>
                        <a:pt x="46435" y="21878"/>
                        <a:pt x="46138" y="21878"/>
                      </a:cubicBezTo>
                      <a:cubicBezTo>
                        <a:pt x="44054" y="21580"/>
                        <a:pt x="42417" y="21133"/>
                        <a:pt x="41226" y="20538"/>
                      </a:cubicBezTo>
                      <a:cubicBezTo>
                        <a:pt x="39738" y="19943"/>
                        <a:pt x="38696" y="19199"/>
                        <a:pt x="38101" y="18306"/>
                      </a:cubicBezTo>
                      <a:cubicBezTo>
                        <a:pt x="37506" y="17413"/>
                        <a:pt x="37729" y="16445"/>
                        <a:pt x="38771" y="15404"/>
                      </a:cubicBezTo>
                      <a:cubicBezTo>
                        <a:pt x="39812" y="14362"/>
                        <a:pt x="41078" y="13394"/>
                        <a:pt x="42566" y="12501"/>
                      </a:cubicBezTo>
                      <a:cubicBezTo>
                        <a:pt x="44352" y="11906"/>
                        <a:pt x="46286" y="11460"/>
                        <a:pt x="48370" y="11162"/>
                      </a:cubicBezTo>
                      <a:cubicBezTo>
                        <a:pt x="50454" y="10864"/>
                        <a:pt x="53430" y="10790"/>
                        <a:pt x="57300" y="10939"/>
                      </a:cubicBezTo>
                      <a:close/>
                      <a:moveTo>
                        <a:pt x="122486" y="0"/>
                      </a:moveTo>
                      <a:cubicBezTo>
                        <a:pt x="123975" y="0"/>
                        <a:pt x="126058" y="0"/>
                        <a:pt x="128737" y="0"/>
                      </a:cubicBezTo>
                      <a:cubicBezTo>
                        <a:pt x="131416" y="298"/>
                        <a:pt x="134244" y="446"/>
                        <a:pt x="137220" y="446"/>
                      </a:cubicBezTo>
                      <a:cubicBezTo>
                        <a:pt x="140197" y="1042"/>
                        <a:pt x="142281" y="1637"/>
                        <a:pt x="143471" y="2232"/>
                      </a:cubicBezTo>
                      <a:cubicBezTo>
                        <a:pt x="144364" y="3125"/>
                        <a:pt x="146448" y="4316"/>
                        <a:pt x="149722" y="5804"/>
                      </a:cubicBezTo>
                      <a:cubicBezTo>
                        <a:pt x="152699" y="7292"/>
                        <a:pt x="154782" y="9078"/>
                        <a:pt x="155973" y="11162"/>
                      </a:cubicBezTo>
                      <a:cubicBezTo>
                        <a:pt x="157163" y="12948"/>
                        <a:pt x="157759" y="14362"/>
                        <a:pt x="157759" y="15404"/>
                      </a:cubicBezTo>
                      <a:cubicBezTo>
                        <a:pt x="157759" y="16445"/>
                        <a:pt x="157982" y="17041"/>
                        <a:pt x="158428" y="17190"/>
                      </a:cubicBezTo>
                      <a:cubicBezTo>
                        <a:pt x="158875" y="17338"/>
                        <a:pt x="159098" y="18157"/>
                        <a:pt x="159098" y="19645"/>
                      </a:cubicBezTo>
                      <a:cubicBezTo>
                        <a:pt x="159098" y="20836"/>
                        <a:pt x="158503" y="22175"/>
                        <a:pt x="157312" y="23664"/>
                      </a:cubicBezTo>
                      <a:cubicBezTo>
                        <a:pt x="155824" y="25449"/>
                        <a:pt x="153889" y="26938"/>
                        <a:pt x="151508" y="28128"/>
                      </a:cubicBezTo>
                      <a:cubicBezTo>
                        <a:pt x="148829" y="29319"/>
                        <a:pt x="147043" y="29765"/>
                        <a:pt x="146150" y="29468"/>
                      </a:cubicBezTo>
                      <a:cubicBezTo>
                        <a:pt x="145257" y="29170"/>
                        <a:pt x="144067" y="29170"/>
                        <a:pt x="142578" y="29468"/>
                      </a:cubicBezTo>
                      <a:cubicBezTo>
                        <a:pt x="141388" y="29468"/>
                        <a:pt x="140792" y="29021"/>
                        <a:pt x="140792" y="28128"/>
                      </a:cubicBezTo>
                      <a:cubicBezTo>
                        <a:pt x="140792" y="27235"/>
                        <a:pt x="140495" y="26789"/>
                        <a:pt x="139899" y="26789"/>
                      </a:cubicBezTo>
                      <a:cubicBezTo>
                        <a:pt x="139304" y="26789"/>
                        <a:pt x="138411" y="27384"/>
                        <a:pt x="137220" y="28575"/>
                      </a:cubicBezTo>
                      <a:cubicBezTo>
                        <a:pt x="136328" y="29765"/>
                        <a:pt x="135583" y="30584"/>
                        <a:pt x="134988" y="31031"/>
                      </a:cubicBezTo>
                      <a:cubicBezTo>
                        <a:pt x="134393" y="31477"/>
                        <a:pt x="133649" y="31849"/>
                        <a:pt x="132756" y="32147"/>
                      </a:cubicBezTo>
                      <a:cubicBezTo>
                        <a:pt x="131863" y="32147"/>
                        <a:pt x="131267" y="31626"/>
                        <a:pt x="130970" y="30584"/>
                      </a:cubicBezTo>
                      <a:cubicBezTo>
                        <a:pt x="130672" y="29542"/>
                        <a:pt x="131044" y="27607"/>
                        <a:pt x="132086" y="24780"/>
                      </a:cubicBezTo>
                      <a:cubicBezTo>
                        <a:pt x="133128" y="21952"/>
                        <a:pt x="133649" y="20017"/>
                        <a:pt x="133649" y="18975"/>
                      </a:cubicBezTo>
                      <a:cubicBezTo>
                        <a:pt x="133649" y="17934"/>
                        <a:pt x="133202" y="17264"/>
                        <a:pt x="132309" y="16966"/>
                      </a:cubicBezTo>
                      <a:cubicBezTo>
                        <a:pt x="131119" y="16371"/>
                        <a:pt x="129630" y="15924"/>
                        <a:pt x="127844" y="15627"/>
                      </a:cubicBezTo>
                      <a:cubicBezTo>
                        <a:pt x="126058" y="15329"/>
                        <a:pt x="124719" y="14734"/>
                        <a:pt x="123826" y="13841"/>
                      </a:cubicBezTo>
                      <a:cubicBezTo>
                        <a:pt x="122635" y="12650"/>
                        <a:pt x="121445" y="11608"/>
                        <a:pt x="120254" y="10715"/>
                      </a:cubicBezTo>
                      <a:cubicBezTo>
                        <a:pt x="118468" y="9823"/>
                        <a:pt x="117426" y="9078"/>
                        <a:pt x="117129" y="8483"/>
                      </a:cubicBezTo>
                      <a:cubicBezTo>
                        <a:pt x="116831" y="7888"/>
                        <a:pt x="116385" y="7218"/>
                        <a:pt x="115789" y="6474"/>
                      </a:cubicBezTo>
                      <a:cubicBezTo>
                        <a:pt x="115194" y="5730"/>
                        <a:pt x="114896" y="4986"/>
                        <a:pt x="114896" y="4241"/>
                      </a:cubicBezTo>
                      <a:cubicBezTo>
                        <a:pt x="114896" y="3497"/>
                        <a:pt x="115640" y="2679"/>
                        <a:pt x="117129" y="1786"/>
                      </a:cubicBezTo>
                      <a:cubicBezTo>
                        <a:pt x="118915" y="893"/>
                        <a:pt x="120701" y="298"/>
                        <a:pt x="122486" y="0"/>
                      </a:cubicBezTo>
                      <a:close/>
                    </a:path>
                  </a:pathLst>
                </a:custGeom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ln w="12700"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marR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800" kern="0">
                      <a:ln w="12700">
                        <a:gradFill>
                          <a:gsLst>
                            <a:gs pos="29000">
                              <a:srgbClr val="4472C4">
                                <a:lumMod val="5000"/>
                                <a:lumOff val="95000"/>
                              </a:srgbClr>
                            </a:gs>
                            <a:gs pos="62842">
                              <a:prstClr val="white"/>
                            </a:gs>
                            <a:gs pos="0">
                              <a:srgbClr val="EFF5FF"/>
                            </a:gs>
                            <a:gs pos="100000">
                              <a:srgbClr val="4472C4">
                                <a:lumMod val="30000"/>
                                <a:lumOff val="70000"/>
                              </a:srgbClr>
                            </a:gs>
                          </a:gsLst>
                          <a:lin ang="5400000" scaled="1"/>
                        </a:gradFill>
                      </a:ln>
                      <a:gradFill>
                        <a:gsLst>
                          <a:gs pos="85000">
                            <a:srgbClr val="3875FE"/>
                          </a:gs>
                          <a:gs pos="0">
                            <a:srgbClr val="6C9FFF"/>
                          </a:gs>
                        </a:gsLst>
                        <a:lin ang="5400000" scaled="1"/>
                      </a:gradFill>
                      <a:effectLst>
                        <a:outerShdw blurRad="128016" dist="42672" dir="5400000" algn="t" rotWithShape="0">
                          <a:srgbClr val="3D79FE">
                            <a:alpha val="40000"/>
                          </a:srgbClr>
                        </a:outerShdw>
                      </a:effectLst>
                      <a:latin typeface="尔雅新大黑" panose="00000500000000000000" pitchFamily="2" charset="-122"/>
                      <a:ea typeface="尔雅新大黑" panose="00000500000000000000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 dirty="0"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84" name="TextBox 114">
                  <a:extLst>
                    <a:ext uri="{FF2B5EF4-FFF2-40B4-BE49-F238E27FC236}">
                      <a16:creationId xmlns:a16="http://schemas.microsoft.com/office/drawing/2014/main" id="{5448B5BB-2221-98A2-5B2B-2AD8D387004C}"/>
                    </a:ext>
                  </a:extLst>
                </p:cNvPr>
                <p:cNvSpPr txBox="1"/>
                <p:nvPr>
                  <p:custDataLst>
                    <p:tags r:id="rId7"/>
                  </p:custDataLst>
                </p:nvPr>
              </p:nvSpPr>
              <p:spPr>
                <a:xfrm>
                  <a:off x="4460823" y="-3104590"/>
                  <a:ext cx="1306819" cy="10131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4019" h="700869">
                      <a:moveTo>
                        <a:pt x="765079" y="589862"/>
                      </a:moveTo>
                      <a:cubicBezTo>
                        <a:pt x="764354" y="588411"/>
                        <a:pt x="761089" y="590588"/>
                        <a:pt x="755285" y="596392"/>
                      </a:cubicBezTo>
                      <a:cubicBezTo>
                        <a:pt x="748029" y="602196"/>
                        <a:pt x="744402" y="606187"/>
                        <a:pt x="744402" y="608363"/>
                      </a:cubicBezTo>
                      <a:cubicBezTo>
                        <a:pt x="744402" y="610540"/>
                        <a:pt x="745853" y="610903"/>
                        <a:pt x="748755" y="609451"/>
                      </a:cubicBezTo>
                      <a:cubicBezTo>
                        <a:pt x="751657" y="609451"/>
                        <a:pt x="753834" y="609451"/>
                        <a:pt x="755285" y="609451"/>
                      </a:cubicBezTo>
                      <a:cubicBezTo>
                        <a:pt x="756736" y="609451"/>
                        <a:pt x="758912" y="606549"/>
                        <a:pt x="761814" y="600745"/>
                      </a:cubicBezTo>
                      <a:cubicBezTo>
                        <a:pt x="764717" y="594941"/>
                        <a:pt x="765805" y="591313"/>
                        <a:pt x="765079" y="589862"/>
                      </a:cubicBezTo>
                      <a:close/>
                      <a:moveTo>
                        <a:pt x="842349" y="531093"/>
                      </a:moveTo>
                      <a:cubicBezTo>
                        <a:pt x="842349" y="532545"/>
                        <a:pt x="841624" y="534721"/>
                        <a:pt x="840172" y="537623"/>
                      </a:cubicBezTo>
                      <a:lnTo>
                        <a:pt x="835819" y="537623"/>
                      </a:lnTo>
                      <a:cubicBezTo>
                        <a:pt x="835819" y="534721"/>
                        <a:pt x="836545" y="533270"/>
                        <a:pt x="837996" y="533270"/>
                      </a:cubicBezTo>
                      <a:cubicBezTo>
                        <a:pt x="839447" y="531819"/>
                        <a:pt x="840898" y="531093"/>
                        <a:pt x="842349" y="531093"/>
                      </a:cubicBezTo>
                      <a:close/>
                      <a:moveTo>
                        <a:pt x="868468" y="491914"/>
                      </a:moveTo>
                      <a:cubicBezTo>
                        <a:pt x="869919" y="491914"/>
                        <a:pt x="870645" y="492277"/>
                        <a:pt x="870645" y="493003"/>
                      </a:cubicBezTo>
                      <a:cubicBezTo>
                        <a:pt x="870645" y="493728"/>
                        <a:pt x="866292" y="499895"/>
                        <a:pt x="857585" y="511504"/>
                      </a:cubicBezTo>
                      <a:lnTo>
                        <a:pt x="844526" y="526740"/>
                      </a:lnTo>
                      <a:cubicBezTo>
                        <a:pt x="844526" y="523838"/>
                        <a:pt x="848153" y="517308"/>
                        <a:pt x="855409" y="507151"/>
                      </a:cubicBezTo>
                      <a:cubicBezTo>
                        <a:pt x="862664" y="496993"/>
                        <a:pt x="867017" y="491914"/>
                        <a:pt x="868468" y="491914"/>
                      </a:cubicBezTo>
                      <a:close/>
                      <a:moveTo>
                        <a:pt x="298196" y="489738"/>
                      </a:moveTo>
                      <a:cubicBezTo>
                        <a:pt x="301098" y="489738"/>
                        <a:pt x="303275" y="490463"/>
                        <a:pt x="304726" y="491914"/>
                      </a:cubicBezTo>
                      <a:lnTo>
                        <a:pt x="304726" y="494091"/>
                      </a:lnTo>
                      <a:cubicBezTo>
                        <a:pt x="303275" y="492640"/>
                        <a:pt x="301098" y="493003"/>
                        <a:pt x="298196" y="495179"/>
                      </a:cubicBezTo>
                      <a:cubicBezTo>
                        <a:pt x="295294" y="497356"/>
                        <a:pt x="293480" y="497719"/>
                        <a:pt x="292755" y="496268"/>
                      </a:cubicBezTo>
                      <a:cubicBezTo>
                        <a:pt x="292029" y="494817"/>
                        <a:pt x="292029" y="493366"/>
                        <a:pt x="292755" y="491914"/>
                      </a:cubicBezTo>
                      <a:cubicBezTo>
                        <a:pt x="293480" y="490463"/>
                        <a:pt x="295294" y="489738"/>
                        <a:pt x="298196" y="489738"/>
                      </a:cubicBezTo>
                      <a:close/>
                      <a:moveTo>
                        <a:pt x="883705" y="424984"/>
                      </a:moveTo>
                      <a:cubicBezTo>
                        <a:pt x="883342" y="424984"/>
                        <a:pt x="882979" y="425891"/>
                        <a:pt x="882616" y="427704"/>
                      </a:cubicBezTo>
                      <a:cubicBezTo>
                        <a:pt x="881891" y="431332"/>
                        <a:pt x="884430" y="438225"/>
                        <a:pt x="890234" y="448382"/>
                      </a:cubicBezTo>
                      <a:cubicBezTo>
                        <a:pt x="890234" y="449833"/>
                        <a:pt x="890234" y="450559"/>
                        <a:pt x="890234" y="450559"/>
                      </a:cubicBezTo>
                      <a:cubicBezTo>
                        <a:pt x="890234" y="450559"/>
                        <a:pt x="890960" y="450559"/>
                        <a:pt x="892411" y="450559"/>
                      </a:cubicBezTo>
                      <a:cubicBezTo>
                        <a:pt x="893862" y="450559"/>
                        <a:pt x="894588" y="449108"/>
                        <a:pt x="894588" y="446206"/>
                      </a:cubicBezTo>
                      <a:cubicBezTo>
                        <a:pt x="894588" y="443303"/>
                        <a:pt x="893137" y="440401"/>
                        <a:pt x="890234" y="437499"/>
                      </a:cubicBezTo>
                      <a:cubicBezTo>
                        <a:pt x="887332" y="434597"/>
                        <a:pt x="885519" y="431332"/>
                        <a:pt x="884793" y="427704"/>
                      </a:cubicBezTo>
                      <a:cubicBezTo>
                        <a:pt x="884430" y="425891"/>
                        <a:pt x="884067" y="424984"/>
                        <a:pt x="883705" y="424984"/>
                      </a:cubicBezTo>
                      <a:close/>
                      <a:moveTo>
                        <a:pt x="322683" y="14692"/>
                      </a:moveTo>
                      <a:cubicBezTo>
                        <a:pt x="324497" y="15055"/>
                        <a:pt x="327218" y="15962"/>
                        <a:pt x="330845" y="17413"/>
                      </a:cubicBezTo>
                      <a:cubicBezTo>
                        <a:pt x="338101" y="18864"/>
                        <a:pt x="342454" y="21041"/>
                        <a:pt x="343905" y="23943"/>
                      </a:cubicBezTo>
                      <a:cubicBezTo>
                        <a:pt x="343905" y="26845"/>
                        <a:pt x="341366" y="30836"/>
                        <a:pt x="336287" y="35914"/>
                      </a:cubicBezTo>
                      <a:cubicBezTo>
                        <a:pt x="331208" y="40993"/>
                        <a:pt x="328669" y="44984"/>
                        <a:pt x="328669" y="47886"/>
                      </a:cubicBezTo>
                      <a:cubicBezTo>
                        <a:pt x="328669" y="50788"/>
                        <a:pt x="321413" y="60220"/>
                        <a:pt x="306903" y="76182"/>
                      </a:cubicBezTo>
                      <a:cubicBezTo>
                        <a:pt x="298196" y="86339"/>
                        <a:pt x="289490" y="96497"/>
                        <a:pt x="280783" y="106654"/>
                      </a:cubicBezTo>
                      <a:cubicBezTo>
                        <a:pt x="279332" y="109556"/>
                        <a:pt x="274979" y="115361"/>
                        <a:pt x="267724" y="124067"/>
                      </a:cubicBezTo>
                      <a:cubicBezTo>
                        <a:pt x="261919" y="131323"/>
                        <a:pt x="259017" y="135676"/>
                        <a:pt x="259017" y="137127"/>
                      </a:cubicBezTo>
                      <a:cubicBezTo>
                        <a:pt x="256115" y="140029"/>
                        <a:pt x="251762" y="145108"/>
                        <a:pt x="245958" y="152363"/>
                      </a:cubicBezTo>
                      <a:cubicBezTo>
                        <a:pt x="237251" y="162521"/>
                        <a:pt x="232898" y="167599"/>
                        <a:pt x="232898" y="167599"/>
                      </a:cubicBezTo>
                      <a:cubicBezTo>
                        <a:pt x="229996" y="169050"/>
                        <a:pt x="224917" y="175580"/>
                        <a:pt x="217662" y="187189"/>
                      </a:cubicBezTo>
                      <a:cubicBezTo>
                        <a:pt x="208955" y="198797"/>
                        <a:pt x="203876" y="204602"/>
                        <a:pt x="202425" y="204602"/>
                      </a:cubicBezTo>
                      <a:cubicBezTo>
                        <a:pt x="202425" y="204602"/>
                        <a:pt x="203151" y="203513"/>
                        <a:pt x="204602" y="201337"/>
                      </a:cubicBezTo>
                      <a:cubicBezTo>
                        <a:pt x="206053" y="199160"/>
                        <a:pt x="208230" y="195170"/>
                        <a:pt x="211132" y="189365"/>
                      </a:cubicBezTo>
                      <a:cubicBezTo>
                        <a:pt x="215485" y="183561"/>
                        <a:pt x="226368" y="169776"/>
                        <a:pt x="243781" y="148010"/>
                      </a:cubicBezTo>
                      <a:cubicBezTo>
                        <a:pt x="258292" y="127695"/>
                        <a:pt x="268449" y="112459"/>
                        <a:pt x="274254" y="102301"/>
                      </a:cubicBezTo>
                      <a:cubicBezTo>
                        <a:pt x="280058" y="93595"/>
                        <a:pt x="282597" y="88516"/>
                        <a:pt x="281872" y="87065"/>
                      </a:cubicBezTo>
                      <a:cubicBezTo>
                        <a:pt x="281146" y="85614"/>
                        <a:pt x="277881" y="87790"/>
                        <a:pt x="272077" y="93595"/>
                      </a:cubicBezTo>
                      <a:cubicBezTo>
                        <a:pt x="267724" y="97948"/>
                        <a:pt x="263370" y="103027"/>
                        <a:pt x="259017" y="108831"/>
                      </a:cubicBezTo>
                      <a:cubicBezTo>
                        <a:pt x="254664" y="113184"/>
                        <a:pt x="251762" y="116086"/>
                        <a:pt x="250311" y="117537"/>
                      </a:cubicBezTo>
                      <a:cubicBezTo>
                        <a:pt x="247409" y="120439"/>
                        <a:pt x="243055" y="125518"/>
                        <a:pt x="237251" y="132774"/>
                      </a:cubicBezTo>
                      <a:cubicBezTo>
                        <a:pt x="231447" y="138578"/>
                        <a:pt x="221289" y="148010"/>
                        <a:pt x="206779" y="161070"/>
                      </a:cubicBezTo>
                      <a:cubicBezTo>
                        <a:pt x="192268" y="172678"/>
                        <a:pt x="182110" y="179208"/>
                        <a:pt x="176306" y="180659"/>
                      </a:cubicBezTo>
                      <a:cubicBezTo>
                        <a:pt x="171953" y="183561"/>
                        <a:pt x="168325" y="185738"/>
                        <a:pt x="165423" y="187189"/>
                      </a:cubicBezTo>
                      <a:cubicBezTo>
                        <a:pt x="162521" y="190091"/>
                        <a:pt x="154540" y="193719"/>
                        <a:pt x="141480" y="198072"/>
                      </a:cubicBezTo>
                      <a:cubicBezTo>
                        <a:pt x="128421" y="203876"/>
                        <a:pt x="116086" y="207504"/>
                        <a:pt x="104478" y="208955"/>
                      </a:cubicBezTo>
                      <a:cubicBezTo>
                        <a:pt x="94320" y="208955"/>
                        <a:pt x="86339" y="206053"/>
                        <a:pt x="80535" y="200249"/>
                      </a:cubicBezTo>
                      <a:cubicBezTo>
                        <a:pt x="76182" y="194444"/>
                        <a:pt x="73280" y="188640"/>
                        <a:pt x="71829" y="182836"/>
                      </a:cubicBezTo>
                      <a:cubicBezTo>
                        <a:pt x="70378" y="177031"/>
                        <a:pt x="66750" y="170139"/>
                        <a:pt x="60946" y="162158"/>
                      </a:cubicBezTo>
                      <a:cubicBezTo>
                        <a:pt x="55141" y="154177"/>
                        <a:pt x="53690" y="148010"/>
                        <a:pt x="56592" y="143657"/>
                      </a:cubicBezTo>
                      <a:cubicBezTo>
                        <a:pt x="59495" y="136401"/>
                        <a:pt x="61671" y="132048"/>
                        <a:pt x="63122" y="130597"/>
                      </a:cubicBezTo>
                      <a:cubicBezTo>
                        <a:pt x="66024" y="129146"/>
                        <a:pt x="72917" y="130597"/>
                        <a:pt x="83800" y="134950"/>
                      </a:cubicBezTo>
                      <a:cubicBezTo>
                        <a:pt x="94683" y="139303"/>
                        <a:pt x="104478" y="139303"/>
                        <a:pt x="113184" y="134950"/>
                      </a:cubicBezTo>
                      <a:cubicBezTo>
                        <a:pt x="121891" y="132048"/>
                        <a:pt x="137853" y="121891"/>
                        <a:pt x="161070" y="104478"/>
                      </a:cubicBezTo>
                      <a:cubicBezTo>
                        <a:pt x="179934" y="92869"/>
                        <a:pt x="201700" y="78358"/>
                        <a:pt x="226368" y="60945"/>
                      </a:cubicBezTo>
                      <a:cubicBezTo>
                        <a:pt x="245232" y="47886"/>
                        <a:pt x="259743" y="38454"/>
                        <a:pt x="269900" y="32649"/>
                      </a:cubicBezTo>
                      <a:cubicBezTo>
                        <a:pt x="281509" y="26845"/>
                        <a:pt x="292392" y="22492"/>
                        <a:pt x="302549" y="19590"/>
                      </a:cubicBezTo>
                      <a:cubicBezTo>
                        <a:pt x="312707" y="16688"/>
                        <a:pt x="318511" y="15237"/>
                        <a:pt x="319962" y="15237"/>
                      </a:cubicBezTo>
                      <a:cubicBezTo>
                        <a:pt x="319962" y="14511"/>
                        <a:pt x="320869" y="14330"/>
                        <a:pt x="322683" y="14692"/>
                      </a:cubicBezTo>
                      <a:close/>
                      <a:moveTo>
                        <a:pt x="639924" y="0"/>
                      </a:moveTo>
                      <a:cubicBezTo>
                        <a:pt x="660239" y="1451"/>
                        <a:pt x="672573" y="4354"/>
                        <a:pt x="676927" y="8707"/>
                      </a:cubicBezTo>
                      <a:lnTo>
                        <a:pt x="681280" y="17413"/>
                      </a:lnTo>
                      <a:lnTo>
                        <a:pt x="674750" y="21766"/>
                      </a:lnTo>
                      <a:cubicBezTo>
                        <a:pt x="670397" y="26120"/>
                        <a:pt x="668220" y="30110"/>
                        <a:pt x="668220" y="33738"/>
                      </a:cubicBezTo>
                      <a:cubicBezTo>
                        <a:pt x="668220" y="37365"/>
                        <a:pt x="671122" y="39179"/>
                        <a:pt x="676927" y="39179"/>
                      </a:cubicBezTo>
                      <a:cubicBezTo>
                        <a:pt x="682731" y="39179"/>
                        <a:pt x="685633" y="40630"/>
                        <a:pt x="685633" y="43533"/>
                      </a:cubicBezTo>
                      <a:cubicBezTo>
                        <a:pt x="685633" y="46435"/>
                        <a:pt x="684545" y="47886"/>
                        <a:pt x="682368" y="47886"/>
                      </a:cubicBezTo>
                      <a:cubicBezTo>
                        <a:pt x="680191" y="47886"/>
                        <a:pt x="675476" y="50788"/>
                        <a:pt x="668220" y="56592"/>
                      </a:cubicBezTo>
                      <a:cubicBezTo>
                        <a:pt x="660965" y="62396"/>
                        <a:pt x="657337" y="66387"/>
                        <a:pt x="657337" y="68564"/>
                      </a:cubicBezTo>
                      <a:cubicBezTo>
                        <a:pt x="657337" y="70740"/>
                        <a:pt x="653709" y="74731"/>
                        <a:pt x="646454" y="80535"/>
                      </a:cubicBezTo>
                      <a:cubicBezTo>
                        <a:pt x="640650" y="86339"/>
                        <a:pt x="634845" y="90692"/>
                        <a:pt x="629041" y="93595"/>
                      </a:cubicBezTo>
                      <a:cubicBezTo>
                        <a:pt x="624688" y="96497"/>
                        <a:pt x="616344" y="102301"/>
                        <a:pt x="604010" y="111007"/>
                      </a:cubicBezTo>
                      <a:cubicBezTo>
                        <a:pt x="591676" y="119714"/>
                        <a:pt x="572449" y="137852"/>
                        <a:pt x="546330" y="165423"/>
                      </a:cubicBezTo>
                      <a:cubicBezTo>
                        <a:pt x="518759" y="191542"/>
                        <a:pt x="501347" y="208955"/>
                        <a:pt x="494091" y="217661"/>
                      </a:cubicBezTo>
                      <a:cubicBezTo>
                        <a:pt x="483934" y="229270"/>
                        <a:pt x="473776" y="241604"/>
                        <a:pt x="463619" y="254664"/>
                      </a:cubicBezTo>
                      <a:cubicBezTo>
                        <a:pt x="450559" y="272077"/>
                        <a:pt x="438225" y="290215"/>
                        <a:pt x="426616" y="309079"/>
                      </a:cubicBezTo>
                      <a:cubicBezTo>
                        <a:pt x="415008" y="330845"/>
                        <a:pt x="409566" y="342091"/>
                        <a:pt x="410292" y="342817"/>
                      </a:cubicBezTo>
                      <a:cubicBezTo>
                        <a:pt x="411017" y="343542"/>
                        <a:pt x="420086" y="338826"/>
                        <a:pt x="437499" y="328669"/>
                      </a:cubicBezTo>
                      <a:cubicBezTo>
                        <a:pt x="454912" y="318511"/>
                        <a:pt x="464707" y="311981"/>
                        <a:pt x="466884" y="309079"/>
                      </a:cubicBezTo>
                      <a:cubicBezTo>
                        <a:pt x="469060" y="306177"/>
                        <a:pt x="470874" y="304726"/>
                        <a:pt x="472325" y="304726"/>
                      </a:cubicBezTo>
                      <a:cubicBezTo>
                        <a:pt x="473776" y="304726"/>
                        <a:pt x="485385" y="296745"/>
                        <a:pt x="507151" y="280783"/>
                      </a:cubicBezTo>
                      <a:cubicBezTo>
                        <a:pt x="533270" y="260468"/>
                        <a:pt x="548507" y="248860"/>
                        <a:pt x="552860" y="245957"/>
                      </a:cubicBezTo>
                      <a:cubicBezTo>
                        <a:pt x="560115" y="240153"/>
                        <a:pt x="576077" y="227819"/>
                        <a:pt x="600745" y="208955"/>
                      </a:cubicBezTo>
                      <a:cubicBezTo>
                        <a:pt x="622511" y="192993"/>
                        <a:pt x="634120" y="182836"/>
                        <a:pt x="635571" y="178482"/>
                      </a:cubicBezTo>
                      <a:cubicBezTo>
                        <a:pt x="637022" y="174129"/>
                        <a:pt x="639199" y="172678"/>
                        <a:pt x="642101" y="174129"/>
                      </a:cubicBezTo>
                      <a:cubicBezTo>
                        <a:pt x="645003" y="175580"/>
                        <a:pt x="646454" y="175218"/>
                        <a:pt x="646454" y="173041"/>
                      </a:cubicBezTo>
                      <a:cubicBezTo>
                        <a:pt x="646454" y="170864"/>
                        <a:pt x="648268" y="169776"/>
                        <a:pt x="651896" y="169776"/>
                      </a:cubicBezTo>
                      <a:cubicBezTo>
                        <a:pt x="655523" y="169776"/>
                        <a:pt x="660965" y="167599"/>
                        <a:pt x="668220" y="163246"/>
                      </a:cubicBezTo>
                      <a:cubicBezTo>
                        <a:pt x="676927" y="158893"/>
                        <a:pt x="685996" y="156716"/>
                        <a:pt x="695428" y="156716"/>
                      </a:cubicBezTo>
                      <a:cubicBezTo>
                        <a:pt x="704860" y="156716"/>
                        <a:pt x="709576" y="157805"/>
                        <a:pt x="709576" y="159981"/>
                      </a:cubicBezTo>
                      <a:cubicBezTo>
                        <a:pt x="709576" y="162158"/>
                        <a:pt x="706674" y="164697"/>
                        <a:pt x="700869" y="167599"/>
                      </a:cubicBezTo>
                      <a:cubicBezTo>
                        <a:pt x="695065" y="169050"/>
                        <a:pt x="689261" y="172678"/>
                        <a:pt x="683456" y="178482"/>
                      </a:cubicBezTo>
                      <a:cubicBezTo>
                        <a:pt x="677652" y="184287"/>
                        <a:pt x="674024" y="187189"/>
                        <a:pt x="672573" y="187189"/>
                      </a:cubicBezTo>
                      <a:cubicBezTo>
                        <a:pt x="671122" y="187189"/>
                        <a:pt x="661690" y="195895"/>
                        <a:pt x="644277" y="213308"/>
                      </a:cubicBezTo>
                      <a:cubicBezTo>
                        <a:pt x="626865" y="230721"/>
                        <a:pt x="618158" y="240879"/>
                        <a:pt x="618158" y="243781"/>
                      </a:cubicBezTo>
                      <a:cubicBezTo>
                        <a:pt x="618158" y="246683"/>
                        <a:pt x="617433" y="248134"/>
                        <a:pt x="615981" y="248134"/>
                      </a:cubicBezTo>
                      <a:cubicBezTo>
                        <a:pt x="614530" y="249585"/>
                        <a:pt x="605098" y="261919"/>
                        <a:pt x="587686" y="285136"/>
                      </a:cubicBezTo>
                      <a:cubicBezTo>
                        <a:pt x="584783" y="290941"/>
                        <a:pt x="580793" y="297833"/>
                        <a:pt x="575714" y="305814"/>
                      </a:cubicBezTo>
                      <a:cubicBezTo>
                        <a:pt x="570635" y="313795"/>
                        <a:pt x="565919" y="320325"/>
                        <a:pt x="561566" y="325404"/>
                      </a:cubicBezTo>
                      <a:cubicBezTo>
                        <a:pt x="557213" y="330482"/>
                        <a:pt x="554311" y="334473"/>
                        <a:pt x="552860" y="337375"/>
                      </a:cubicBezTo>
                      <a:cubicBezTo>
                        <a:pt x="548507" y="343179"/>
                        <a:pt x="537623" y="357690"/>
                        <a:pt x="520211" y="380907"/>
                      </a:cubicBezTo>
                      <a:cubicBezTo>
                        <a:pt x="515857" y="386712"/>
                        <a:pt x="512230" y="391790"/>
                        <a:pt x="509328" y="396144"/>
                      </a:cubicBezTo>
                      <a:cubicBezTo>
                        <a:pt x="506425" y="400497"/>
                        <a:pt x="503886" y="404124"/>
                        <a:pt x="501709" y="407027"/>
                      </a:cubicBezTo>
                      <a:cubicBezTo>
                        <a:pt x="499533" y="409929"/>
                        <a:pt x="498444" y="411380"/>
                        <a:pt x="498444" y="411380"/>
                      </a:cubicBezTo>
                      <a:cubicBezTo>
                        <a:pt x="499895" y="412831"/>
                        <a:pt x="503523" y="410654"/>
                        <a:pt x="509328" y="404850"/>
                      </a:cubicBezTo>
                      <a:cubicBezTo>
                        <a:pt x="515132" y="400497"/>
                        <a:pt x="520211" y="394692"/>
                        <a:pt x="524564" y="387437"/>
                      </a:cubicBezTo>
                      <a:cubicBezTo>
                        <a:pt x="527466" y="381633"/>
                        <a:pt x="538349" y="377280"/>
                        <a:pt x="557213" y="374377"/>
                      </a:cubicBezTo>
                      <a:cubicBezTo>
                        <a:pt x="573175" y="372926"/>
                        <a:pt x="586234" y="372201"/>
                        <a:pt x="596392" y="372201"/>
                      </a:cubicBezTo>
                      <a:cubicBezTo>
                        <a:pt x="603647" y="372201"/>
                        <a:pt x="609089" y="372926"/>
                        <a:pt x="612717" y="374377"/>
                      </a:cubicBezTo>
                      <a:cubicBezTo>
                        <a:pt x="616344" y="375829"/>
                        <a:pt x="618884" y="379819"/>
                        <a:pt x="620335" y="386349"/>
                      </a:cubicBezTo>
                      <a:cubicBezTo>
                        <a:pt x="621786" y="392879"/>
                        <a:pt x="619972" y="401222"/>
                        <a:pt x="614893" y="411380"/>
                      </a:cubicBezTo>
                      <a:cubicBezTo>
                        <a:pt x="609814" y="421537"/>
                        <a:pt x="607275" y="427342"/>
                        <a:pt x="607275" y="428793"/>
                      </a:cubicBezTo>
                      <a:cubicBezTo>
                        <a:pt x="607275" y="430244"/>
                        <a:pt x="605098" y="435323"/>
                        <a:pt x="600745" y="444029"/>
                      </a:cubicBezTo>
                      <a:cubicBezTo>
                        <a:pt x="596392" y="454187"/>
                        <a:pt x="592764" y="465070"/>
                        <a:pt x="589862" y="476678"/>
                      </a:cubicBezTo>
                      <a:cubicBezTo>
                        <a:pt x="588411" y="481031"/>
                        <a:pt x="586234" y="488650"/>
                        <a:pt x="583332" y="499533"/>
                      </a:cubicBezTo>
                      <a:cubicBezTo>
                        <a:pt x="580430" y="510416"/>
                        <a:pt x="578979" y="517308"/>
                        <a:pt x="578979" y="520210"/>
                      </a:cubicBezTo>
                      <a:cubicBezTo>
                        <a:pt x="574626" y="536172"/>
                        <a:pt x="571724" y="549232"/>
                        <a:pt x="570273" y="559389"/>
                      </a:cubicBezTo>
                      <a:lnTo>
                        <a:pt x="570273" y="574626"/>
                      </a:lnTo>
                      <a:lnTo>
                        <a:pt x="578979" y="574626"/>
                      </a:lnTo>
                      <a:cubicBezTo>
                        <a:pt x="584783" y="576077"/>
                        <a:pt x="592039" y="575351"/>
                        <a:pt x="600745" y="572449"/>
                      </a:cubicBezTo>
                      <a:cubicBezTo>
                        <a:pt x="610903" y="569547"/>
                        <a:pt x="620335" y="565919"/>
                        <a:pt x="629041" y="561566"/>
                      </a:cubicBezTo>
                      <a:cubicBezTo>
                        <a:pt x="636297" y="558664"/>
                        <a:pt x="644277" y="554311"/>
                        <a:pt x="652984" y="548506"/>
                      </a:cubicBezTo>
                      <a:cubicBezTo>
                        <a:pt x="660239" y="544153"/>
                        <a:pt x="671485" y="535084"/>
                        <a:pt x="686721" y="521299"/>
                      </a:cubicBezTo>
                      <a:cubicBezTo>
                        <a:pt x="701958" y="507514"/>
                        <a:pt x="713929" y="494091"/>
                        <a:pt x="722635" y="481031"/>
                      </a:cubicBezTo>
                      <a:cubicBezTo>
                        <a:pt x="731342" y="467972"/>
                        <a:pt x="738597" y="455638"/>
                        <a:pt x="744402" y="444029"/>
                      </a:cubicBezTo>
                      <a:cubicBezTo>
                        <a:pt x="750206" y="432420"/>
                        <a:pt x="755285" y="418635"/>
                        <a:pt x="759638" y="402673"/>
                      </a:cubicBezTo>
                      <a:cubicBezTo>
                        <a:pt x="763991" y="386712"/>
                        <a:pt x="766893" y="367122"/>
                        <a:pt x="768344" y="343905"/>
                      </a:cubicBezTo>
                      <a:cubicBezTo>
                        <a:pt x="769795" y="320688"/>
                        <a:pt x="769070" y="297471"/>
                        <a:pt x="766168" y="274253"/>
                      </a:cubicBezTo>
                      <a:cubicBezTo>
                        <a:pt x="760363" y="242330"/>
                        <a:pt x="756736" y="219838"/>
                        <a:pt x="755285" y="206778"/>
                      </a:cubicBezTo>
                      <a:cubicBezTo>
                        <a:pt x="752382" y="185012"/>
                        <a:pt x="750931" y="171227"/>
                        <a:pt x="750931" y="165423"/>
                      </a:cubicBezTo>
                      <a:cubicBezTo>
                        <a:pt x="750931" y="162521"/>
                        <a:pt x="751657" y="163246"/>
                        <a:pt x="753108" y="167599"/>
                      </a:cubicBezTo>
                      <a:cubicBezTo>
                        <a:pt x="753108" y="169050"/>
                        <a:pt x="753108" y="171227"/>
                        <a:pt x="753108" y="174129"/>
                      </a:cubicBezTo>
                      <a:cubicBezTo>
                        <a:pt x="754559" y="182836"/>
                        <a:pt x="756736" y="192993"/>
                        <a:pt x="759638" y="204602"/>
                      </a:cubicBezTo>
                      <a:cubicBezTo>
                        <a:pt x="761089" y="206053"/>
                        <a:pt x="762177" y="208229"/>
                        <a:pt x="762903" y="211132"/>
                      </a:cubicBezTo>
                      <a:cubicBezTo>
                        <a:pt x="763628" y="214034"/>
                        <a:pt x="764354" y="216573"/>
                        <a:pt x="765079" y="218750"/>
                      </a:cubicBezTo>
                      <a:cubicBezTo>
                        <a:pt x="765805" y="220926"/>
                        <a:pt x="766168" y="222740"/>
                        <a:pt x="766168" y="224191"/>
                      </a:cubicBezTo>
                      <a:cubicBezTo>
                        <a:pt x="767619" y="227093"/>
                        <a:pt x="769070" y="231447"/>
                        <a:pt x="770521" y="237251"/>
                      </a:cubicBezTo>
                      <a:cubicBezTo>
                        <a:pt x="770521" y="240153"/>
                        <a:pt x="771246" y="242330"/>
                        <a:pt x="772697" y="243781"/>
                      </a:cubicBezTo>
                      <a:cubicBezTo>
                        <a:pt x="774149" y="245232"/>
                        <a:pt x="775237" y="245595"/>
                        <a:pt x="775962" y="244869"/>
                      </a:cubicBezTo>
                      <a:cubicBezTo>
                        <a:pt x="776688" y="244144"/>
                        <a:pt x="777776" y="244869"/>
                        <a:pt x="779227" y="247046"/>
                      </a:cubicBezTo>
                      <a:cubicBezTo>
                        <a:pt x="780678" y="249222"/>
                        <a:pt x="782855" y="251762"/>
                        <a:pt x="785757" y="254664"/>
                      </a:cubicBezTo>
                      <a:cubicBezTo>
                        <a:pt x="788659" y="261919"/>
                        <a:pt x="791561" y="269900"/>
                        <a:pt x="794464" y="278607"/>
                      </a:cubicBezTo>
                      <a:cubicBezTo>
                        <a:pt x="797366" y="287313"/>
                        <a:pt x="800631" y="292029"/>
                        <a:pt x="804258" y="292755"/>
                      </a:cubicBezTo>
                      <a:cubicBezTo>
                        <a:pt x="807886" y="293480"/>
                        <a:pt x="808974" y="296019"/>
                        <a:pt x="807523" y="300373"/>
                      </a:cubicBezTo>
                      <a:cubicBezTo>
                        <a:pt x="806072" y="304726"/>
                        <a:pt x="806798" y="306903"/>
                        <a:pt x="809700" y="306903"/>
                      </a:cubicBezTo>
                      <a:cubicBezTo>
                        <a:pt x="812602" y="306903"/>
                        <a:pt x="814416" y="305814"/>
                        <a:pt x="815141" y="303638"/>
                      </a:cubicBezTo>
                      <a:cubicBezTo>
                        <a:pt x="815867" y="301461"/>
                        <a:pt x="819132" y="302187"/>
                        <a:pt x="824936" y="305814"/>
                      </a:cubicBezTo>
                      <a:cubicBezTo>
                        <a:pt x="830740" y="309442"/>
                        <a:pt x="833643" y="312707"/>
                        <a:pt x="833643" y="315609"/>
                      </a:cubicBezTo>
                      <a:cubicBezTo>
                        <a:pt x="833643" y="318511"/>
                        <a:pt x="835094" y="322864"/>
                        <a:pt x="837996" y="328669"/>
                      </a:cubicBezTo>
                      <a:cubicBezTo>
                        <a:pt x="840898" y="333022"/>
                        <a:pt x="845251" y="339552"/>
                        <a:pt x="851055" y="348258"/>
                      </a:cubicBezTo>
                      <a:cubicBezTo>
                        <a:pt x="856860" y="354062"/>
                        <a:pt x="860487" y="362043"/>
                        <a:pt x="861939" y="372201"/>
                      </a:cubicBezTo>
                      <a:cubicBezTo>
                        <a:pt x="863390" y="382358"/>
                        <a:pt x="865566" y="390339"/>
                        <a:pt x="868468" y="396144"/>
                      </a:cubicBezTo>
                      <a:cubicBezTo>
                        <a:pt x="871371" y="401948"/>
                        <a:pt x="873547" y="405576"/>
                        <a:pt x="874998" y="407027"/>
                      </a:cubicBezTo>
                      <a:cubicBezTo>
                        <a:pt x="876449" y="408478"/>
                        <a:pt x="876812" y="409929"/>
                        <a:pt x="876087" y="411380"/>
                      </a:cubicBezTo>
                      <a:cubicBezTo>
                        <a:pt x="875361" y="412831"/>
                        <a:pt x="875724" y="414282"/>
                        <a:pt x="877175" y="415733"/>
                      </a:cubicBezTo>
                      <a:cubicBezTo>
                        <a:pt x="878626" y="415733"/>
                        <a:pt x="879714" y="415370"/>
                        <a:pt x="880440" y="414645"/>
                      </a:cubicBezTo>
                      <a:cubicBezTo>
                        <a:pt x="881165" y="413919"/>
                        <a:pt x="881528" y="412105"/>
                        <a:pt x="881528" y="409203"/>
                      </a:cubicBezTo>
                      <a:cubicBezTo>
                        <a:pt x="881528" y="404850"/>
                        <a:pt x="882979" y="399771"/>
                        <a:pt x="885881" y="393967"/>
                      </a:cubicBezTo>
                      <a:lnTo>
                        <a:pt x="888058" y="383084"/>
                      </a:lnTo>
                      <a:lnTo>
                        <a:pt x="890234" y="398320"/>
                      </a:lnTo>
                      <a:lnTo>
                        <a:pt x="890234" y="411380"/>
                      </a:lnTo>
                      <a:cubicBezTo>
                        <a:pt x="891686" y="411380"/>
                        <a:pt x="892411" y="409929"/>
                        <a:pt x="892411" y="407027"/>
                      </a:cubicBezTo>
                      <a:cubicBezTo>
                        <a:pt x="895313" y="401222"/>
                        <a:pt x="896764" y="396144"/>
                        <a:pt x="896764" y="391790"/>
                      </a:cubicBezTo>
                      <a:lnTo>
                        <a:pt x="898941" y="383084"/>
                      </a:lnTo>
                      <a:lnTo>
                        <a:pt x="901118" y="391790"/>
                      </a:lnTo>
                      <a:cubicBezTo>
                        <a:pt x="904020" y="396144"/>
                        <a:pt x="904745" y="401222"/>
                        <a:pt x="903294" y="407027"/>
                      </a:cubicBezTo>
                      <a:cubicBezTo>
                        <a:pt x="901843" y="412831"/>
                        <a:pt x="900392" y="416459"/>
                        <a:pt x="898941" y="417910"/>
                      </a:cubicBezTo>
                      <a:cubicBezTo>
                        <a:pt x="896039" y="419361"/>
                        <a:pt x="896039" y="420812"/>
                        <a:pt x="898941" y="422263"/>
                      </a:cubicBezTo>
                      <a:cubicBezTo>
                        <a:pt x="901843" y="423714"/>
                        <a:pt x="903294" y="425891"/>
                        <a:pt x="903294" y="428793"/>
                      </a:cubicBezTo>
                      <a:cubicBezTo>
                        <a:pt x="903294" y="431695"/>
                        <a:pt x="902206" y="433146"/>
                        <a:pt x="900029" y="433146"/>
                      </a:cubicBezTo>
                      <a:cubicBezTo>
                        <a:pt x="897853" y="433146"/>
                        <a:pt x="898215" y="434597"/>
                        <a:pt x="901118" y="437499"/>
                      </a:cubicBezTo>
                      <a:cubicBezTo>
                        <a:pt x="902569" y="441852"/>
                        <a:pt x="903294" y="445117"/>
                        <a:pt x="903294" y="447294"/>
                      </a:cubicBezTo>
                      <a:cubicBezTo>
                        <a:pt x="903294" y="449471"/>
                        <a:pt x="902569" y="449833"/>
                        <a:pt x="901118" y="448382"/>
                      </a:cubicBezTo>
                      <a:lnTo>
                        <a:pt x="896764" y="452735"/>
                      </a:lnTo>
                      <a:cubicBezTo>
                        <a:pt x="896764" y="458540"/>
                        <a:pt x="896039" y="461442"/>
                        <a:pt x="894588" y="461442"/>
                      </a:cubicBezTo>
                      <a:cubicBezTo>
                        <a:pt x="893137" y="461442"/>
                        <a:pt x="893137" y="463619"/>
                        <a:pt x="894588" y="467972"/>
                      </a:cubicBezTo>
                      <a:lnTo>
                        <a:pt x="894588" y="470148"/>
                      </a:lnTo>
                      <a:cubicBezTo>
                        <a:pt x="893137" y="470148"/>
                        <a:pt x="891686" y="470874"/>
                        <a:pt x="890234" y="472325"/>
                      </a:cubicBezTo>
                      <a:cubicBezTo>
                        <a:pt x="888783" y="473776"/>
                        <a:pt x="888058" y="476678"/>
                        <a:pt x="888058" y="481031"/>
                      </a:cubicBezTo>
                      <a:cubicBezTo>
                        <a:pt x="886607" y="488287"/>
                        <a:pt x="885156" y="491914"/>
                        <a:pt x="883705" y="491914"/>
                      </a:cubicBezTo>
                      <a:cubicBezTo>
                        <a:pt x="882254" y="491914"/>
                        <a:pt x="878626" y="496993"/>
                        <a:pt x="872822" y="507151"/>
                      </a:cubicBezTo>
                      <a:cubicBezTo>
                        <a:pt x="868468" y="517308"/>
                        <a:pt x="864841" y="522387"/>
                        <a:pt x="861939" y="522387"/>
                      </a:cubicBezTo>
                      <a:cubicBezTo>
                        <a:pt x="859036" y="522387"/>
                        <a:pt x="857585" y="523475"/>
                        <a:pt x="857585" y="525652"/>
                      </a:cubicBezTo>
                      <a:cubicBezTo>
                        <a:pt x="857585" y="527829"/>
                        <a:pt x="854320" y="533633"/>
                        <a:pt x="847791" y="543065"/>
                      </a:cubicBezTo>
                      <a:cubicBezTo>
                        <a:pt x="841261" y="552497"/>
                        <a:pt x="835819" y="558301"/>
                        <a:pt x="831466" y="560478"/>
                      </a:cubicBezTo>
                      <a:cubicBezTo>
                        <a:pt x="827113" y="562654"/>
                        <a:pt x="824936" y="565194"/>
                        <a:pt x="824936" y="568096"/>
                      </a:cubicBezTo>
                      <a:cubicBezTo>
                        <a:pt x="824936" y="570998"/>
                        <a:pt x="822760" y="573175"/>
                        <a:pt x="818406" y="574626"/>
                      </a:cubicBezTo>
                      <a:cubicBezTo>
                        <a:pt x="814053" y="576077"/>
                        <a:pt x="811876" y="578979"/>
                        <a:pt x="811876" y="583332"/>
                      </a:cubicBezTo>
                      <a:cubicBezTo>
                        <a:pt x="811876" y="583332"/>
                        <a:pt x="811514" y="583695"/>
                        <a:pt x="810788" y="584420"/>
                      </a:cubicBezTo>
                      <a:cubicBezTo>
                        <a:pt x="810063" y="585146"/>
                        <a:pt x="808974" y="585509"/>
                        <a:pt x="807523" y="585509"/>
                      </a:cubicBezTo>
                      <a:cubicBezTo>
                        <a:pt x="806072" y="584058"/>
                        <a:pt x="803533" y="585872"/>
                        <a:pt x="799905" y="590950"/>
                      </a:cubicBezTo>
                      <a:cubicBezTo>
                        <a:pt x="796277" y="596029"/>
                        <a:pt x="793738" y="598568"/>
                        <a:pt x="792287" y="598568"/>
                      </a:cubicBezTo>
                      <a:cubicBezTo>
                        <a:pt x="790836" y="598568"/>
                        <a:pt x="788659" y="600019"/>
                        <a:pt x="785757" y="602922"/>
                      </a:cubicBezTo>
                      <a:cubicBezTo>
                        <a:pt x="781404" y="607275"/>
                        <a:pt x="779227" y="608726"/>
                        <a:pt x="779227" y="607275"/>
                      </a:cubicBezTo>
                      <a:cubicBezTo>
                        <a:pt x="777776" y="607275"/>
                        <a:pt x="786483" y="597843"/>
                        <a:pt x="805347" y="578979"/>
                      </a:cubicBezTo>
                      <a:cubicBezTo>
                        <a:pt x="827113" y="558664"/>
                        <a:pt x="841624" y="543428"/>
                        <a:pt x="848879" y="533270"/>
                      </a:cubicBezTo>
                      <a:cubicBezTo>
                        <a:pt x="856134" y="521661"/>
                        <a:pt x="862664" y="511504"/>
                        <a:pt x="868468" y="502798"/>
                      </a:cubicBezTo>
                      <a:cubicBezTo>
                        <a:pt x="872822" y="494091"/>
                        <a:pt x="874273" y="489738"/>
                        <a:pt x="872822" y="489738"/>
                      </a:cubicBezTo>
                      <a:cubicBezTo>
                        <a:pt x="871371" y="489738"/>
                        <a:pt x="870282" y="487561"/>
                        <a:pt x="869557" y="483208"/>
                      </a:cubicBezTo>
                      <a:cubicBezTo>
                        <a:pt x="868831" y="478855"/>
                        <a:pt x="862664" y="484659"/>
                        <a:pt x="851055" y="500621"/>
                      </a:cubicBezTo>
                      <a:cubicBezTo>
                        <a:pt x="840898" y="515132"/>
                        <a:pt x="834368" y="525289"/>
                        <a:pt x="831466" y="531093"/>
                      </a:cubicBezTo>
                      <a:cubicBezTo>
                        <a:pt x="828564" y="535447"/>
                        <a:pt x="827113" y="540525"/>
                        <a:pt x="827113" y="546330"/>
                      </a:cubicBezTo>
                      <a:cubicBezTo>
                        <a:pt x="825662" y="550683"/>
                        <a:pt x="815504" y="561929"/>
                        <a:pt x="796640" y="580067"/>
                      </a:cubicBezTo>
                      <a:cubicBezTo>
                        <a:pt x="777776" y="598206"/>
                        <a:pt x="769795" y="608000"/>
                        <a:pt x="772697" y="609451"/>
                      </a:cubicBezTo>
                      <a:cubicBezTo>
                        <a:pt x="775600" y="610903"/>
                        <a:pt x="775600" y="613079"/>
                        <a:pt x="772697" y="615981"/>
                      </a:cubicBezTo>
                      <a:cubicBezTo>
                        <a:pt x="769795" y="618883"/>
                        <a:pt x="767619" y="619609"/>
                        <a:pt x="766168" y="618158"/>
                      </a:cubicBezTo>
                      <a:cubicBezTo>
                        <a:pt x="764717" y="616707"/>
                        <a:pt x="762540" y="618158"/>
                        <a:pt x="759638" y="622511"/>
                      </a:cubicBezTo>
                      <a:cubicBezTo>
                        <a:pt x="756736" y="626864"/>
                        <a:pt x="753834" y="629041"/>
                        <a:pt x="750931" y="629041"/>
                      </a:cubicBezTo>
                      <a:cubicBezTo>
                        <a:pt x="748029" y="629041"/>
                        <a:pt x="746578" y="630129"/>
                        <a:pt x="746578" y="632306"/>
                      </a:cubicBezTo>
                      <a:cubicBezTo>
                        <a:pt x="746578" y="634483"/>
                        <a:pt x="745127" y="636296"/>
                        <a:pt x="742225" y="637747"/>
                      </a:cubicBezTo>
                      <a:cubicBezTo>
                        <a:pt x="739323" y="639199"/>
                        <a:pt x="737146" y="639199"/>
                        <a:pt x="735695" y="637747"/>
                      </a:cubicBezTo>
                      <a:cubicBezTo>
                        <a:pt x="735695" y="637747"/>
                        <a:pt x="735332" y="638110"/>
                        <a:pt x="734607" y="638836"/>
                      </a:cubicBezTo>
                      <a:cubicBezTo>
                        <a:pt x="733881" y="639561"/>
                        <a:pt x="732793" y="640650"/>
                        <a:pt x="731342" y="642101"/>
                      </a:cubicBezTo>
                      <a:cubicBezTo>
                        <a:pt x="731342" y="646454"/>
                        <a:pt x="729165" y="648631"/>
                        <a:pt x="724812" y="648631"/>
                      </a:cubicBezTo>
                      <a:cubicBezTo>
                        <a:pt x="720459" y="648631"/>
                        <a:pt x="716831" y="650082"/>
                        <a:pt x="713929" y="652984"/>
                      </a:cubicBezTo>
                      <a:cubicBezTo>
                        <a:pt x="712478" y="655886"/>
                        <a:pt x="710301" y="657337"/>
                        <a:pt x="707399" y="657337"/>
                      </a:cubicBezTo>
                      <a:cubicBezTo>
                        <a:pt x="704497" y="657337"/>
                        <a:pt x="699055" y="659876"/>
                        <a:pt x="691075" y="664955"/>
                      </a:cubicBezTo>
                      <a:cubicBezTo>
                        <a:pt x="683094" y="670034"/>
                        <a:pt x="678015" y="672573"/>
                        <a:pt x="675838" y="672573"/>
                      </a:cubicBezTo>
                      <a:cubicBezTo>
                        <a:pt x="673662" y="672573"/>
                        <a:pt x="671848" y="673299"/>
                        <a:pt x="670397" y="674750"/>
                      </a:cubicBezTo>
                      <a:cubicBezTo>
                        <a:pt x="670397" y="676201"/>
                        <a:pt x="666769" y="678378"/>
                        <a:pt x="659514" y="681280"/>
                      </a:cubicBezTo>
                      <a:cubicBezTo>
                        <a:pt x="652258" y="685633"/>
                        <a:pt x="647905" y="687810"/>
                        <a:pt x="646454" y="687810"/>
                      </a:cubicBezTo>
                      <a:lnTo>
                        <a:pt x="646454" y="683456"/>
                      </a:lnTo>
                      <a:cubicBezTo>
                        <a:pt x="647905" y="680554"/>
                        <a:pt x="648268" y="678378"/>
                        <a:pt x="647542" y="676926"/>
                      </a:cubicBezTo>
                      <a:cubicBezTo>
                        <a:pt x="646817" y="675475"/>
                        <a:pt x="642826" y="676201"/>
                        <a:pt x="635571" y="679103"/>
                      </a:cubicBezTo>
                      <a:cubicBezTo>
                        <a:pt x="626865" y="680554"/>
                        <a:pt x="609452" y="681280"/>
                        <a:pt x="583332" y="681280"/>
                      </a:cubicBezTo>
                      <a:cubicBezTo>
                        <a:pt x="555762" y="681280"/>
                        <a:pt x="537623" y="679103"/>
                        <a:pt x="528917" y="674750"/>
                      </a:cubicBezTo>
                      <a:cubicBezTo>
                        <a:pt x="521662" y="670397"/>
                        <a:pt x="515857" y="666043"/>
                        <a:pt x="511504" y="661690"/>
                      </a:cubicBezTo>
                      <a:cubicBezTo>
                        <a:pt x="507151" y="657337"/>
                        <a:pt x="502072" y="650082"/>
                        <a:pt x="496268" y="639924"/>
                      </a:cubicBezTo>
                      <a:cubicBezTo>
                        <a:pt x="491915" y="631218"/>
                        <a:pt x="489012" y="615981"/>
                        <a:pt x="487561" y="594215"/>
                      </a:cubicBezTo>
                      <a:cubicBezTo>
                        <a:pt x="487561" y="570998"/>
                        <a:pt x="491189" y="552860"/>
                        <a:pt x="498444" y="539800"/>
                      </a:cubicBezTo>
                      <a:cubicBezTo>
                        <a:pt x="505700" y="522387"/>
                        <a:pt x="510779" y="510778"/>
                        <a:pt x="513681" y="504974"/>
                      </a:cubicBezTo>
                      <a:cubicBezTo>
                        <a:pt x="518034" y="494817"/>
                        <a:pt x="522387" y="483208"/>
                        <a:pt x="526740" y="470148"/>
                      </a:cubicBezTo>
                      <a:cubicBezTo>
                        <a:pt x="529643" y="458540"/>
                        <a:pt x="531819" y="447657"/>
                        <a:pt x="533270" y="437499"/>
                      </a:cubicBezTo>
                      <a:cubicBezTo>
                        <a:pt x="534721" y="428793"/>
                        <a:pt x="533996" y="424440"/>
                        <a:pt x="531094" y="424440"/>
                      </a:cubicBezTo>
                      <a:cubicBezTo>
                        <a:pt x="528191" y="424440"/>
                        <a:pt x="518397" y="429881"/>
                        <a:pt x="501709" y="440764"/>
                      </a:cubicBezTo>
                      <a:cubicBezTo>
                        <a:pt x="485022" y="451647"/>
                        <a:pt x="470149" y="463619"/>
                        <a:pt x="457089" y="476678"/>
                      </a:cubicBezTo>
                      <a:cubicBezTo>
                        <a:pt x="444029" y="489738"/>
                        <a:pt x="436048" y="499170"/>
                        <a:pt x="433146" y="504974"/>
                      </a:cubicBezTo>
                      <a:cubicBezTo>
                        <a:pt x="430244" y="510778"/>
                        <a:pt x="422263" y="523113"/>
                        <a:pt x="409203" y="541977"/>
                      </a:cubicBezTo>
                      <a:cubicBezTo>
                        <a:pt x="394693" y="563743"/>
                        <a:pt x="382359" y="581881"/>
                        <a:pt x="372201" y="596392"/>
                      </a:cubicBezTo>
                      <a:cubicBezTo>
                        <a:pt x="359141" y="615256"/>
                        <a:pt x="346082" y="632669"/>
                        <a:pt x="333022" y="648631"/>
                      </a:cubicBezTo>
                      <a:cubicBezTo>
                        <a:pt x="321413" y="663141"/>
                        <a:pt x="311981" y="674024"/>
                        <a:pt x="304726" y="681280"/>
                      </a:cubicBezTo>
                      <a:cubicBezTo>
                        <a:pt x="298922" y="687084"/>
                        <a:pt x="290215" y="691437"/>
                        <a:pt x="278607" y="694339"/>
                      </a:cubicBezTo>
                      <a:cubicBezTo>
                        <a:pt x="266998" y="698693"/>
                        <a:pt x="260468" y="700869"/>
                        <a:pt x="259017" y="700869"/>
                      </a:cubicBezTo>
                      <a:cubicBezTo>
                        <a:pt x="257566" y="700869"/>
                        <a:pt x="256115" y="699055"/>
                        <a:pt x="254664" y="695428"/>
                      </a:cubicBezTo>
                      <a:cubicBezTo>
                        <a:pt x="253213" y="691800"/>
                        <a:pt x="251036" y="689986"/>
                        <a:pt x="248134" y="689986"/>
                      </a:cubicBezTo>
                      <a:cubicBezTo>
                        <a:pt x="243781" y="689986"/>
                        <a:pt x="239065" y="687810"/>
                        <a:pt x="233986" y="683456"/>
                      </a:cubicBezTo>
                      <a:cubicBezTo>
                        <a:pt x="228907" y="679103"/>
                        <a:pt x="226368" y="675475"/>
                        <a:pt x="226368" y="672573"/>
                      </a:cubicBezTo>
                      <a:cubicBezTo>
                        <a:pt x="226368" y="669671"/>
                        <a:pt x="227819" y="666769"/>
                        <a:pt x="230721" y="663867"/>
                      </a:cubicBezTo>
                      <a:cubicBezTo>
                        <a:pt x="233623" y="659514"/>
                        <a:pt x="235074" y="654072"/>
                        <a:pt x="235074" y="647542"/>
                      </a:cubicBezTo>
                      <a:cubicBezTo>
                        <a:pt x="235074" y="641012"/>
                        <a:pt x="238339" y="637385"/>
                        <a:pt x="244869" y="636659"/>
                      </a:cubicBezTo>
                      <a:cubicBezTo>
                        <a:pt x="251399" y="635934"/>
                        <a:pt x="254664" y="633031"/>
                        <a:pt x="254664" y="627953"/>
                      </a:cubicBezTo>
                      <a:cubicBezTo>
                        <a:pt x="254664" y="622874"/>
                        <a:pt x="256478" y="620335"/>
                        <a:pt x="260106" y="620335"/>
                      </a:cubicBezTo>
                      <a:cubicBezTo>
                        <a:pt x="263733" y="620335"/>
                        <a:pt x="268449" y="618158"/>
                        <a:pt x="274254" y="613805"/>
                      </a:cubicBezTo>
                      <a:cubicBezTo>
                        <a:pt x="280058" y="609451"/>
                        <a:pt x="290215" y="600019"/>
                        <a:pt x="304726" y="585509"/>
                      </a:cubicBezTo>
                      <a:cubicBezTo>
                        <a:pt x="316335" y="572449"/>
                        <a:pt x="329394" y="557938"/>
                        <a:pt x="343905" y="541977"/>
                      </a:cubicBezTo>
                      <a:cubicBezTo>
                        <a:pt x="355514" y="530368"/>
                        <a:pt x="370750" y="512230"/>
                        <a:pt x="389614" y="487561"/>
                      </a:cubicBezTo>
                      <a:cubicBezTo>
                        <a:pt x="415733" y="455638"/>
                        <a:pt x="434597" y="432420"/>
                        <a:pt x="446206" y="417910"/>
                      </a:cubicBezTo>
                      <a:cubicBezTo>
                        <a:pt x="465070" y="394692"/>
                        <a:pt x="473776" y="382358"/>
                        <a:pt x="472325" y="380907"/>
                      </a:cubicBezTo>
                      <a:cubicBezTo>
                        <a:pt x="472325" y="380907"/>
                        <a:pt x="470149" y="381996"/>
                        <a:pt x="465795" y="384172"/>
                      </a:cubicBezTo>
                      <a:cubicBezTo>
                        <a:pt x="461442" y="386349"/>
                        <a:pt x="456363" y="389614"/>
                        <a:pt x="450559" y="393967"/>
                      </a:cubicBezTo>
                      <a:cubicBezTo>
                        <a:pt x="434597" y="405576"/>
                        <a:pt x="422263" y="414282"/>
                        <a:pt x="413557" y="420086"/>
                      </a:cubicBezTo>
                      <a:cubicBezTo>
                        <a:pt x="403399" y="427342"/>
                        <a:pt x="393242" y="433871"/>
                        <a:pt x="383084" y="439676"/>
                      </a:cubicBezTo>
                      <a:cubicBezTo>
                        <a:pt x="374378" y="444029"/>
                        <a:pt x="368573" y="446206"/>
                        <a:pt x="365671" y="446206"/>
                      </a:cubicBezTo>
                      <a:cubicBezTo>
                        <a:pt x="362769" y="446206"/>
                        <a:pt x="358779" y="443666"/>
                        <a:pt x="353700" y="438587"/>
                      </a:cubicBezTo>
                      <a:cubicBezTo>
                        <a:pt x="348621" y="433509"/>
                        <a:pt x="344268" y="430244"/>
                        <a:pt x="340640" y="428793"/>
                      </a:cubicBezTo>
                      <a:cubicBezTo>
                        <a:pt x="337012" y="427342"/>
                        <a:pt x="335199" y="421537"/>
                        <a:pt x="335199" y="411380"/>
                      </a:cubicBezTo>
                      <a:cubicBezTo>
                        <a:pt x="335199" y="401222"/>
                        <a:pt x="334473" y="396144"/>
                        <a:pt x="333022" y="396144"/>
                      </a:cubicBezTo>
                      <a:cubicBezTo>
                        <a:pt x="331571" y="396144"/>
                        <a:pt x="329394" y="399771"/>
                        <a:pt x="326492" y="407027"/>
                      </a:cubicBezTo>
                      <a:cubicBezTo>
                        <a:pt x="323590" y="411380"/>
                        <a:pt x="321413" y="414282"/>
                        <a:pt x="319962" y="415733"/>
                      </a:cubicBezTo>
                      <a:lnTo>
                        <a:pt x="311256" y="422263"/>
                      </a:lnTo>
                      <a:cubicBezTo>
                        <a:pt x="308354" y="429518"/>
                        <a:pt x="308354" y="433871"/>
                        <a:pt x="311256" y="435323"/>
                      </a:cubicBezTo>
                      <a:cubicBezTo>
                        <a:pt x="314158" y="438225"/>
                        <a:pt x="315609" y="440401"/>
                        <a:pt x="315609" y="441852"/>
                      </a:cubicBezTo>
                      <a:cubicBezTo>
                        <a:pt x="315609" y="444755"/>
                        <a:pt x="314158" y="449108"/>
                        <a:pt x="311256" y="454912"/>
                      </a:cubicBezTo>
                      <a:cubicBezTo>
                        <a:pt x="308354" y="462167"/>
                        <a:pt x="304726" y="467972"/>
                        <a:pt x="300373" y="472325"/>
                      </a:cubicBezTo>
                      <a:cubicBezTo>
                        <a:pt x="297471" y="475227"/>
                        <a:pt x="290941" y="482482"/>
                        <a:pt x="280783" y="494091"/>
                      </a:cubicBezTo>
                      <a:cubicBezTo>
                        <a:pt x="272077" y="504249"/>
                        <a:pt x="269900" y="509327"/>
                        <a:pt x="274254" y="509327"/>
                      </a:cubicBezTo>
                      <a:cubicBezTo>
                        <a:pt x="278607" y="509327"/>
                        <a:pt x="281146" y="507514"/>
                        <a:pt x="281872" y="503886"/>
                      </a:cubicBezTo>
                      <a:cubicBezTo>
                        <a:pt x="282597" y="500258"/>
                        <a:pt x="284048" y="500621"/>
                        <a:pt x="286225" y="504974"/>
                      </a:cubicBezTo>
                      <a:cubicBezTo>
                        <a:pt x="288401" y="509327"/>
                        <a:pt x="287313" y="513681"/>
                        <a:pt x="282960" y="518034"/>
                      </a:cubicBezTo>
                      <a:cubicBezTo>
                        <a:pt x="281509" y="522387"/>
                        <a:pt x="279332" y="526740"/>
                        <a:pt x="276430" y="531093"/>
                      </a:cubicBezTo>
                      <a:cubicBezTo>
                        <a:pt x="273528" y="535447"/>
                        <a:pt x="270626" y="538349"/>
                        <a:pt x="267724" y="539800"/>
                      </a:cubicBezTo>
                      <a:cubicBezTo>
                        <a:pt x="264822" y="542702"/>
                        <a:pt x="263370" y="547418"/>
                        <a:pt x="263370" y="553948"/>
                      </a:cubicBezTo>
                      <a:cubicBezTo>
                        <a:pt x="263370" y="560478"/>
                        <a:pt x="261919" y="563743"/>
                        <a:pt x="259017" y="563743"/>
                      </a:cubicBezTo>
                      <a:cubicBezTo>
                        <a:pt x="256115" y="563743"/>
                        <a:pt x="254664" y="564831"/>
                        <a:pt x="254664" y="567008"/>
                      </a:cubicBezTo>
                      <a:cubicBezTo>
                        <a:pt x="254664" y="569184"/>
                        <a:pt x="251036" y="574626"/>
                        <a:pt x="243781" y="583332"/>
                      </a:cubicBezTo>
                      <a:cubicBezTo>
                        <a:pt x="235074" y="592039"/>
                        <a:pt x="226368" y="599657"/>
                        <a:pt x="217662" y="606187"/>
                      </a:cubicBezTo>
                      <a:cubicBezTo>
                        <a:pt x="208955" y="612716"/>
                        <a:pt x="197347" y="618158"/>
                        <a:pt x="182836" y="622511"/>
                      </a:cubicBezTo>
                      <a:cubicBezTo>
                        <a:pt x="168325" y="628315"/>
                        <a:pt x="156717" y="631943"/>
                        <a:pt x="148010" y="633394"/>
                      </a:cubicBezTo>
                      <a:cubicBezTo>
                        <a:pt x="139304" y="636296"/>
                        <a:pt x="120440" y="637747"/>
                        <a:pt x="91418" y="637747"/>
                      </a:cubicBezTo>
                      <a:lnTo>
                        <a:pt x="50063" y="637747"/>
                      </a:lnTo>
                      <a:lnTo>
                        <a:pt x="34826" y="629041"/>
                      </a:lnTo>
                      <a:cubicBezTo>
                        <a:pt x="24669" y="621786"/>
                        <a:pt x="18139" y="615981"/>
                        <a:pt x="15237" y="611628"/>
                      </a:cubicBezTo>
                      <a:cubicBezTo>
                        <a:pt x="13786" y="608726"/>
                        <a:pt x="10884" y="600745"/>
                        <a:pt x="6530" y="587685"/>
                      </a:cubicBezTo>
                      <a:cubicBezTo>
                        <a:pt x="2177" y="576077"/>
                        <a:pt x="0" y="567733"/>
                        <a:pt x="0" y="562654"/>
                      </a:cubicBezTo>
                      <a:cubicBezTo>
                        <a:pt x="0" y="557576"/>
                        <a:pt x="2903" y="552134"/>
                        <a:pt x="8707" y="546330"/>
                      </a:cubicBezTo>
                      <a:cubicBezTo>
                        <a:pt x="14511" y="540525"/>
                        <a:pt x="21767" y="535447"/>
                        <a:pt x="30473" y="531093"/>
                      </a:cubicBezTo>
                      <a:cubicBezTo>
                        <a:pt x="31924" y="531093"/>
                        <a:pt x="39179" y="527466"/>
                        <a:pt x="52239" y="520210"/>
                      </a:cubicBezTo>
                      <a:cubicBezTo>
                        <a:pt x="59495" y="517308"/>
                        <a:pt x="67838" y="516583"/>
                        <a:pt x="77270" y="518034"/>
                      </a:cubicBezTo>
                      <a:cubicBezTo>
                        <a:pt x="86702" y="519485"/>
                        <a:pt x="95771" y="518034"/>
                        <a:pt x="104478" y="513681"/>
                      </a:cubicBezTo>
                      <a:cubicBezTo>
                        <a:pt x="113184" y="510778"/>
                        <a:pt x="118989" y="504249"/>
                        <a:pt x="121891" y="494091"/>
                      </a:cubicBezTo>
                      <a:cubicBezTo>
                        <a:pt x="124793" y="483934"/>
                        <a:pt x="126969" y="474502"/>
                        <a:pt x="128421" y="465795"/>
                      </a:cubicBezTo>
                      <a:cubicBezTo>
                        <a:pt x="128421" y="459991"/>
                        <a:pt x="130597" y="450559"/>
                        <a:pt x="134950" y="437499"/>
                      </a:cubicBezTo>
                      <a:cubicBezTo>
                        <a:pt x="136401" y="428793"/>
                        <a:pt x="137127" y="422988"/>
                        <a:pt x="137127" y="420086"/>
                      </a:cubicBezTo>
                      <a:cubicBezTo>
                        <a:pt x="137127" y="417184"/>
                        <a:pt x="136401" y="415733"/>
                        <a:pt x="134950" y="415733"/>
                      </a:cubicBezTo>
                      <a:cubicBezTo>
                        <a:pt x="133499" y="415733"/>
                        <a:pt x="129872" y="420086"/>
                        <a:pt x="124067" y="428793"/>
                      </a:cubicBezTo>
                      <a:cubicBezTo>
                        <a:pt x="118263" y="437499"/>
                        <a:pt x="113910" y="443303"/>
                        <a:pt x="111008" y="446206"/>
                      </a:cubicBezTo>
                      <a:cubicBezTo>
                        <a:pt x="106654" y="450559"/>
                        <a:pt x="102301" y="452735"/>
                        <a:pt x="97948" y="452735"/>
                      </a:cubicBezTo>
                      <a:cubicBezTo>
                        <a:pt x="93595" y="455638"/>
                        <a:pt x="89242" y="456363"/>
                        <a:pt x="84888" y="454912"/>
                      </a:cubicBezTo>
                      <a:cubicBezTo>
                        <a:pt x="79084" y="454912"/>
                        <a:pt x="73280" y="453461"/>
                        <a:pt x="67475" y="450559"/>
                      </a:cubicBezTo>
                      <a:cubicBezTo>
                        <a:pt x="63122" y="446206"/>
                        <a:pt x="59495" y="441852"/>
                        <a:pt x="56592" y="437499"/>
                      </a:cubicBezTo>
                      <a:cubicBezTo>
                        <a:pt x="53690" y="433146"/>
                        <a:pt x="51151" y="425891"/>
                        <a:pt x="48974" y="415733"/>
                      </a:cubicBezTo>
                      <a:cubicBezTo>
                        <a:pt x="46798" y="405576"/>
                        <a:pt x="43533" y="398683"/>
                        <a:pt x="39179" y="395055"/>
                      </a:cubicBezTo>
                      <a:cubicBezTo>
                        <a:pt x="34826" y="391428"/>
                        <a:pt x="32650" y="388888"/>
                        <a:pt x="32650" y="387437"/>
                      </a:cubicBezTo>
                      <a:cubicBezTo>
                        <a:pt x="32650" y="385986"/>
                        <a:pt x="35189" y="383084"/>
                        <a:pt x="40268" y="378731"/>
                      </a:cubicBezTo>
                      <a:cubicBezTo>
                        <a:pt x="45347" y="374377"/>
                        <a:pt x="50425" y="371113"/>
                        <a:pt x="55504" y="368936"/>
                      </a:cubicBezTo>
                      <a:cubicBezTo>
                        <a:pt x="60583" y="366759"/>
                        <a:pt x="63122" y="364583"/>
                        <a:pt x="63122" y="362406"/>
                      </a:cubicBezTo>
                      <a:cubicBezTo>
                        <a:pt x="63122" y="360229"/>
                        <a:pt x="66387" y="358053"/>
                        <a:pt x="72917" y="355876"/>
                      </a:cubicBezTo>
                      <a:cubicBezTo>
                        <a:pt x="79447" y="353700"/>
                        <a:pt x="84888" y="352611"/>
                        <a:pt x="89242" y="352611"/>
                      </a:cubicBezTo>
                      <a:cubicBezTo>
                        <a:pt x="93595" y="352611"/>
                        <a:pt x="99399" y="346807"/>
                        <a:pt x="106654" y="335198"/>
                      </a:cubicBezTo>
                      <a:cubicBezTo>
                        <a:pt x="113910" y="323590"/>
                        <a:pt x="118263" y="317786"/>
                        <a:pt x="119714" y="317786"/>
                      </a:cubicBezTo>
                      <a:cubicBezTo>
                        <a:pt x="121165" y="317786"/>
                        <a:pt x="120440" y="319962"/>
                        <a:pt x="117538" y="324315"/>
                      </a:cubicBezTo>
                      <a:cubicBezTo>
                        <a:pt x="110282" y="335924"/>
                        <a:pt x="106654" y="341728"/>
                        <a:pt x="106654" y="341728"/>
                      </a:cubicBezTo>
                      <a:cubicBezTo>
                        <a:pt x="102301" y="348984"/>
                        <a:pt x="101576" y="352611"/>
                        <a:pt x="104478" y="352611"/>
                      </a:cubicBezTo>
                      <a:cubicBezTo>
                        <a:pt x="107380" y="352611"/>
                        <a:pt x="114635" y="347533"/>
                        <a:pt x="126244" y="337375"/>
                      </a:cubicBezTo>
                      <a:cubicBezTo>
                        <a:pt x="137853" y="328669"/>
                        <a:pt x="143657" y="321413"/>
                        <a:pt x="143657" y="315609"/>
                      </a:cubicBezTo>
                      <a:cubicBezTo>
                        <a:pt x="143657" y="312707"/>
                        <a:pt x="142931" y="304000"/>
                        <a:pt x="141480" y="289490"/>
                      </a:cubicBezTo>
                      <a:cubicBezTo>
                        <a:pt x="138578" y="274979"/>
                        <a:pt x="135676" y="261919"/>
                        <a:pt x="132774" y="250311"/>
                      </a:cubicBezTo>
                      <a:cubicBezTo>
                        <a:pt x="132774" y="247408"/>
                        <a:pt x="132411" y="243781"/>
                        <a:pt x="131685" y="239428"/>
                      </a:cubicBezTo>
                      <a:cubicBezTo>
                        <a:pt x="130960" y="235074"/>
                        <a:pt x="130234" y="231447"/>
                        <a:pt x="129509" y="228544"/>
                      </a:cubicBezTo>
                      <a:cubicBezTo>
                        <a:pt x="128783" y="225642"/>
                        <a:pt x="128421" y="222740"/>
                        <a:pt x="128421" y="219838"/>
                      </a:cubicBezTo>
                      <a:cubicBezTo>
                        <a:pt x="128421" y="215485"/>
                        <a:pt x="129146" y="213308"/>
                        <a:pt x="130597" y="213308"/>
                      </a:cubicBezTo>
                      <a:cubicBezTo>
                        <a:pt x="133499" y="214759"/>
                        <a:pt x="134950" y="214397"/>
                        <a:pt x="134950" y="212220"/>
                      </a:cubicBezTo>
                      <a:cubicBezTo>
                        <a:pt x="134950" y="210043"/>
                        <a:pt x="137853" y="208955"/>
                        <a:pt x="143657" y="208955"/>
                      </a:cubicBezTo>
                      <a:cubicBezTo>
                        <a:pt x="149461" y="208955"/>
                        <a:pt x="156717" y="211132"/>
                        <a:pt x="165423" y="215485"/>
                      </a:cubicBezTo>
                      <a:cubicBezTo>
                        <a:pt x="174129" y="219838"/>
                        <a:pt x="180659" y="225642"/>
                        <a:pt x="185012" y="232898"/>
                      </a:cubicBezTo>
                      <a:cubicBezTo>
                        <a:pt x="190817" y="238702"/>
                        <a:pt x="195170" y="245957"/>
                        <a:pt x="198072" y="254664"/>
                      </a:cubicBezTo>
                      <a:cubicBezTo>
                        <a:pt x="202425" y="263370"/>
                        <a:pt x="204965" y="267723"/>
                        <a:pt x="205690" y="267723"/>
                      </a:cubicBezTo>
                      <a:cubicBezTo>
                        <a:pt x="206416" y="267723"/>
                        <a:pt x="209681" y="265547"/>
                        <a:pt x="215485" y="261194"/>
                      </a:cubicBezTo>
                      <a:cubicBezTo>
                        <a:pt x="218387" y="258292"/>
                        <a:pt x="225643" y="251762"/>
                        <a:pt x="237251" y="241604"/>
                      </a:cubicBezTo>
                      <a:cubicBezTo>
                        <a:pt x="245958" y="232898"/>
                        <a:pt x="249948" y="227093"/>
                        <a:pt x="249222" y="224191"/>
                      </a:cubicBezTo>
                      <a:cubicBezTo>
                        <a:pt x="248497" y="221289"/>
                        <a:pt x="245232" y="218750"/>
                        <a:pt x="239428" y="216573"/>
                      </a:cubicBezTo>
                      <a:cubicBezTo>
                        <a:pt x="233623" y="214397"/>
                        <a:pt x="230721" y="212945"/>
                        <a:pt x="230721" y="212220"/>
                      </a:cubicBezTo>
                      <a:cubicBezTo>
                        <a:pt x="230721" y="211494"/>
                        <a:pt x="235074" y="211132"/>
                        <a:pt x="243781" y="211132"/>
                      </a:cubicBezTo>
                      <a:cubicBezTo>
                        <a:pt x="252487" y="211132"/>
                        <a:pt x="258292" y="208229"/>
                        <a:pt x="261194" y="202425"/>
                      </a:cubicBezTo>
                      <a:cubicBezTo>
                        <a:pt x="266998" y="198072"/>
                        <a:pt x="275342" y="195170"/>
                        <a:pt x="286225" y="193719"/>
                      </a:cubicBezTo>
                      <a:cubicBezTo>
                        <a:pt x="297108" y="192268"/>
                        <a:pt x="304001" y="192993"/>
                        <a:pt x="306903" y="195895"/>
                      </a:cubicBezTo>
                      <a:cubicBezTo>
                        <a:pt x="309805" y="198797"/>
                        <a:pt x="309805" y="204602"/>
                        <a:pt x="306903" y="213308"/>
                      </a:cubicBezTo>
                      <a:cubicBezTo>
                        <a:pt x="302549" y="220564"/>
                        <a:pt x="297108" y="227456"/>
                        <a:pt x="290578" y="233986"/>
                      </a:cubicBezTo>
                      <a:cubicBezTo>
                        <a:pt x="284048" y="240516"/>
                        <a:pt x="280783" y="244869"/>
                        <a:pt x="280783" y="247046"/>
                      </a:cubicBezTo>
                      <a:cubicBezTo>
                        <a:pt x="280783" y="249222"/>
                        <a:pt x="280058" y="250311"/>
                        <a:pt x="278607" y="250311"/>
                      </a:cubicBezTo>
                      <a:cubicBezTo>
                        <a:pt x="277156" y="250311"/>
                        <a:pt x="271351" y="256478"/>
                        <a:pt x="261194" y="268812"/>
                      </a:cubicBezTo>
                      <a:cubicBezTo>
                        <a:pt x="251036" y="281146"/>
                        <a:pt x="245958" y="288764"/>
                        <a:pt x="245958" y="291666"/>
                      </a:cubicBezTo>
                      <a:cubicBezTo>
                        <a:pt x="245958" y="294568"/>
                        <a:pt x="241604" y="301098"/>
                        <a:pt x="232898" y="311256"/>
                      </a:cubicBezTo>
                      <a:lnTo>
                        <a:pt x="219838" y="324315"/>
                      </a:lnTo>
                      <a:lnTo>
                        <a:pt x="222015" y="348258"/>
                      </a:lnTo>
                      <a:cubicBezTo>
                        <a:pt x="223466" y="364220"/>
                        <a:pt x="224191" y="385261"/>
                        <a:pt x="224191" y="411380"/>
                      </a:cubicBezTo>
                      <a:cubicBezTo>
                        <a:pt x="225643" y="438950"/>
                        <a:pt x="226731" y="452735"/>
                        <a:pt x="227456" y="452735"/>
                      </a:cubicBezTo>
                      <a:cubicBezTo>
                        <a:pt x="228182" y="452735"/>
                        <a:pt x="235800" y="446931"/>
                        <a:pt x="250311" y="435323"/>
                      </a:cubicBezTo>
                      <a:cubicBezTo>
                        <a:pt x="267724" y="420812"/>
                        <a:pt x="282234" y="407027"/>
                        <a:pt x="293843" y="393967"/>
                      </a:cubicBezTo>
                      <a:cubicBezTo>
                        <a:pt x="306903" y="379456"/>
                        <a:pt x="317786" y="367122"/>
                        <a:pt x="326492" y="356965"/>
                      </a:cubicBezTo>
                      <a:cubicBezTo>
                        <a:pt x="327943" y="355513"/>
                        <a:pt x="329757" y="353337"/>
                        <a:pt x="331934" y="350435"/>
                      </a:cubicBezTo>
                      <a:cubicBezTo>
                        <a:pt x="334110" y="347533"/>
                        <a:pt x="335924" y="344993"/>
                        <a:pt x="337375" y="342817"/>
                      </a:cubicBezTo>
                      <a:cubicBezTo>
                        <a:pt x="338826" y="340640"/>
                        <a:pt x="339552" y="339552"/>
                        <a:pt x="339552" y="339552"/>
                      </a:cubicBezTo>
                      <a:cubicBezTo>
                        <a:pt x="342454" y="338101"/>
                        <a:pt x="346807" y="331571"/>
                        <a:pt x="352612" y="319962"/>
                      </a:cubicBezTo>
                      <a:cubicBezTo>
                        <a:pt x="359867" y="306903"/>
                        <a:pt x="367122" y="293843"/>
                        <a:pt x="374378" y="280783"/>
                      </a:cubicBezTo>
                      <a:cubicBezTo>
                        <a:pt x="381633" y="266272"/>
                        <a:pt x="385986" y="259017"/>
                        <a:pt x="387437" y="259017"/>
                      </a:cubicBezTo>
                      <a:cubicBezTo>
                        <a:pt x="388888" y="257566"/>
                        <a:pt x="389614" y="257566"/>
                        <a:pt x="389614" y="259017"/>
                      </a:cubicBezTo>
                      <a:cubicBezTo>
                        <a:pt x="388163" y="260468"/>
                        <a:pt x="386712" y="263370"/>
                        <a:pt x="385261" y="267723"/>
                      </a:cubicBezTo>
                      <a:cubicBezTo>
                        <a:pt x="382359" y="272077"/>
                        <a:pt x="380907" y="276430"/>
                        <a:pt x="380907" y="280783"/>
                      </a:cubicBezTo>
                      <a:cubicBezTo>
                        <a:pt x="380907" y="285136"/>
                        <a:pt x="379094" y="290215"/>
                        <a:pt x="375466" y="296019"/>
                      </a:cubicBezTo>
                      <a:cubicBezTo>
                        <a:pt x="371838" y="301824"/>
                        <a:pt x="370024" y="307628"/>
                        <a:pt x="370024" y="313432"/>
                      </a:cubicBezTo>
                      <a:cubicBezTo>
                        <a:pt x="370024" y="317786"/>
                        <a:pt x="368573" y="322139"/>
                        <a:pt x="365671" y="326492"/>
                      </a:cubicBezTo>
                      <a:cubicBezTo>
                        <a:pt x="364220" y="330845"/>
                        <a:pt x="362406" y="334473"/>
                        <a:pt x="360230" y="337375"/>
                      </a:cubicBezTo>
                      <a:cubicBezTo>
                        <a:pt x="358053" y="340277"/>
                        <a:pt x="356239" y="343905"/>
                        <a:pt x="354788" y="348258"/>
                      </a:cubicBezTo>
                      <a:cubicBezTo>
                        <a:pt x="353337" y="352611"/>
                        <a:pt x="353700" y="354788"/>
                        <a:pt x="355876" y="354788"/>
                      </a:cubicBezTo>
                      <a:cubicBezTo>
                        <a:pt x="358053" y="354788"/>
                        <a:pt x="361318" y="352974"/>
                        <a:pt x="365671" y="349346"/>
                      </a:cubicBezTo>
                      <a:cubicBezTo>
                        <a:pt x="370024" y="345719"/>
                        <a:pt x="374378" y="343905"/>
                        <a:pt x="378731" y="343905"/>
                      </a:cubicBezTo>
                      <a:cubicBezTo>
                        <a:pt x="383084" y="343905"/>
                        <a:pt x="392516" y="334473"/>
                        <a:pt x="407027" y="315609"/>
                      </a:cubicBezTo>
                      <a:cubicBezTo>
                        <a:pt x="422989" y="295294"/>
                        <a:pt x="432421" y="282960"/>
                        <a:pt x="435323" y="278607"/>
                      </a:cubicBezTo>
                      <a:cubicBezTo>
                        <a:pt x="438225" y="275704"/>
                        <a:pt x="444029" y="268449"/>
                        <a:pt x="452736" y="256840"/>
                      </a:cubicBezTo>
                      <a:cubicBezTo>
                        <a:pt x="458540" y="249585"/>
                        <a:pt x="467972" y="238702"/>
                        <a:pt x="481032" y="224191"/>
                      </a:cubicBezTo>
                      <a:cubicBezTo>
                        <a:pt x="481032" y="222740"/>
                        <a:pt x="487561" y="215122"/>
                        <a:pt x="500621" y="201337"/>
                      </a:cubicBezTo>
                      <a:cubicBezTo>
                        <a:pt x="513681" y="187552"/>
                        <a:pt x="524564" y="176306"/>
                        <a:pt x="533270" y="167599"/>
                      </a:cubicBezTo>
                      <a:cubicBezTo>
                        <a:pt x="556487" y="141480"/>
                        <a:pt x="569184" y="126607"/>
                        <a:pt x="571361" y="122979"/>
                      </a:cubicBezTo>
                      <a:cubicBezTo>
                        <a:pt x="573538" y="119351"/>
                        <a:pt x="573175" y="117537"/>
                        <a:pt x="570273" y="117537"/>
                      </a:cubicBezTo>
                      <a:cubicBezTo>
                        <a:pt x="568822" y="117537"/>
                        <a:pt x="561566" y="118988"/>
                        <a:pt x="548507" y="121891"/>
                      </a:cubicBezTo>
                      <a:cubicBezTo>
                        <a:pt x="533996" y="126244"/>
                        <a:pt x="518034" y="129146"/>
                        <a:pt x="500621" y="130597"/>
                      </a:cubicBezTo>
                      <a:cubicBezTo>
                        <a:pt x="481757" y="133499"/>
                        <a:pt x="467972" y="134950"/>
                        <a:pt x="459265" y="134950"/>
                      </a:cubicBezTo>
                      <a:cubicBezTo>
                        <a:pt x="449108" y="136401"/>
                        <a:pt x="438588" y="136039"/>
                        <a:pt x="427705" y="133862"/>
                      </a:cubicBezTo>
                      <a:cubicBezTo>
                        <a:pt x="416822" y="131685"/>
                        <a:pt x="409929" y="129871"/>
                        <a:pt x="407027" y="128420"/>
                      </a:cubicBezTo>
                      <a:cubicBezTo>
                        <a:pt x="402674" y="125518"/>
                        <a:pt x="399046" y="120439"/>
                        <a:pt x="396144" y="113184"/>
                      </a:cubicBezTo>
                      <a:cubicBezTo>
                        <a:pt x="394693" y="111733"/>
                        <a:pt x="393242" y="109556"/>
                        <a:pt x="391791" y="106654"/>
                      </a:cubicBezTo>
                      <a:cubicBezTo>
                        <a:pt x="390339" y="103752"/>
                        <a:pt x="388888" y="100850"/>
                        <a:pt x="387437" y="97948"/>
                      </a:cubicBezTo>
                      <a:cubicBezTo>
                        <a:pt x="385986" y="95046"/>
                        <a:pt x="385261" y="92869"/>
                        <a:pt x="385261" y="91418"/>
                      </a:cubicBezTo>
                      <a:cubicBezTo>
                        <a:pt x="382359" y="85614"/>
                        <a:pt x="381270" y="77633"/>
                        <a:pt x="381996" y="67475"/>
                      </a:cubicBezTo>
                      <a:cubicBezTo>
                        <a:pt x="382721" y="57318"/>
                        <a:pt x="384535" y="52239"/>
                        <a:pt x="387437" y="52239"/>
                      </a:cubicBezTo>
                      <a:cubicBezTo>
                        <a:pt x="387437" y="52239"/>
                        <a:pt x="389614" y="54416"/>
                        <a:pt x="393967" y="58769"/>
                      </a:cubicBezTo>
                      <a:cubicBezTo>
                        <a:pt x="396869" y="63122"/>
                        <a:pt x="399771" y="64573"/>
                        <a:pt x="402674" y="63122"/>
                      </a:cubicBezTo>
                      <a:cubicBezTo>
                        <a:pt x="404125" y="61671"/>
                        <a:pt x="406664" y="62396"/>
                        <a:pt x="410292" y="65299"/>
                      </a:cubicBezTo>
                      <a:cubicBezTo>
                        <a:pt x="413919" y="68201"/>
                        <a:pt x="417184" y="69652"/>
                        <a:pt x="420086" y="69652"/>
                      </a:cubicBezTo>
                      <a:cubicBezTo>
                        <a:pt x="424440" y="69652"/>
                        <a:pt x="433146" y="67475"/>
                        <a:pt x="446206" y="63122"/>
                      </a:cubicBezTo>
                      <a:cubicBezTo>
                        <a:pt x="459265" y="58769"/>
                        <a:pt x="474502" y="52239"/>
                        <a:pt x="491915" y="43533"/>
                      </a:cubicBezTo>
                      <a:cubicBezTo>
                        <a:pt x="502072" y="39179"/>
                        <a:pt x="517308" y="31924"/>
                        <a:pt x="537623" y="21766"/>
                      </a:cubicBezTo>
                      <a:cubicBezTo>
                        <a:pt x="550683" y="15962"/>
                        <a:pt x="563017" y="11609"/>
                        <a:pt x="574626" y="8707"/>
                      </a:cubicBezTo>
                      <a:cubicBezTo>
                        <a:pt x="590588" y="4354"/>
                        <a:pt x="599294" y="2177"/>
                        <a:pt x="600745" y="2177"/>
                      </a:cubicBezTo>
                      <a:cubicBezTo>
                        <a:pt x="606549" y="726"/>
                        <a:pt x="619609" y="0"/>
                        <a:pt x="639924" y="0"/>
                      </a:cubicBezTo>
                      <a:close/>
                    </a:path>
                  </a:pathLst>
                </a:custGeom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ln w="12700"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marR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800" kern="0">
                      <a:ln w="12700">
                        <a:gradFill>
                          <a:gsLst>
                            <a:gs pos="29000">
                              <a:srgbClr val="4472C4">
                                <a:lumMod val="5000"/>
                                <a:lumOff val="95000"/>
                              </a:srgbClr>
                            </a:gs>
                            <a:gs pos="62842">
                              <a:prstClr val="white"/>
                            </a:gs>
                            <a:gs pos="0">
                              <a:srgbClr val="EFF5FF"/>
                            </a:gs>
                            <a:gs pos="100000">
                              <a:srgbClr val="4472C4">
                                <a:lumMod val="30000"/>
                                <a:lumOff val="70000"/>
                              </a:srgbClr>
                            </a:gs>
                          </a:gsLst>
                          <a:lin ang="5400000" scaled="1"/>
                        </a:gradFill>
                      </a:ln>
                      <a:gradFill>
                        <a:gsLst>
                          <a:gs pos="85000">
                            <a:srgbClr val="3875FE"/>
                          </a:gs>
                          <a:gs pos="0">
                            <a:srgbClr val="6C9FFF"/>
                          </a:gs>
                        </a:gsLst>
                        <a:lin ang="5400000" scaled="1"/>
                      </a:gradFill>
                      <a:effectLst>
                        <a:outerShdw blurRad="128016" dist="42672" dir="5400000" algn="t" rotWithShape="0">
                          <a:srgbClr val="3D79FE">
                            <a:alpha val="40000"/>
                          </a:srgbClr>
                        </a:outerShdw>
                      </a:effectLst>
                      <a:latin typeface="尔雅新大黑" panose="00000500000000000000" pitchFamily="2" charset="-122"/>
                      <a:ea typeface="尔雅新大黑" panose="00000500000000000000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 dirty="0"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85" name="TextBox 115">
                  <a:extLst>
                    <a:ext uri="{FF2B5EF4-FFF2-40B4-BE49-F238E27FC236}">
                      <a16:creationId xmlns:a16="http://schemas.microsoft.com/office/drawing/2014/main" id="{4A297CF6-CB40-3B39-E4DD-AC406FBC044A}"/>
                    </a:ext>
                  </a:extLst>
                </p:cNvPr>
                <p:cNvSpPr txBox="1"/>
                <p:nvPr>
                  <p:custDataLst>
                    <p:tags r:id="rId8"/>
                  </p:custDataLst>
                </p:nvPr>
              </p:nvSpPr>
              <p:spPr>
                <a:xfrm>
                  <a:off x="5262509" y="-4131205"/>
                  <a:ext cx="2076038" cy="2244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2157" h="996888">
                      <a:moveTo>
                        <a:pt x="665317" y="757460"/>
                      </a:moveTo>
                      <a:cubicBezTo>
                        <a:pt x="666768" y="757460"/>
                        <a:pt x="667131" y="758186"/>
                        <a:pt x="666405" y="759637"/>
                      </a:cubicBezTo>
                      <a:cubicBezTo>
                        <a:pt x="665680" y="761088"/>
                        <a:pt x="664229" y="761814"/>
                        <a:pt x="662052" y="761814"/>
                      </a:cubicBezTo>
                      <a:cubicBezTo>
                        <a:pt x="659876" y="761814"/>
                        <a:pt x="659513" y="761088"/>
                        <a:pt x="660964" y="759637"/>
                      </a:cubicBezTo>
                      <a:cubicBezTo>
                        <a:pt x="662415" y="758186"/>
                        <a:pt x="663866" y="757460"/>
                        <a:pt x="665317" y="757460"/>
                      </a:cubicBezTo>
                      <a:close/>
                      <a:moveTo>
                        <a:pt x="502071" y="652983"/>
                      </a:moveTo>
                      <a:cubicBezTo>
                        <a:pt x="500620" y="652983"/>
                        <a:pt x="496267" y="654434"/>
                        <a:pt x="489012" y="657336"/>
                      </a:cubicBezTo>
                      <a:cubicBezTo>
                        <a:pt x="481756" y="660239"/>
                        <a:pt x="475952" y="661690"/>
                        <a:pt x="471599" y="661690"/>
                      </a:cubicBezTo>
                      <a:cubicBezTo>
                        <a:pt x="465794" y="661690"/>
                        <a:pt x="462167" y="662415"/>
                        <a:pt x="460716" y="663866"/>
                      </a:cubicBezTo>
                      <a:cubicBezTo>
                        <a:pt x="459265" y="665317"/>
                        <a:pt x="455274" y="666406"/>
                        <a:pt x="448744" y="667131"/>
                      </a:cubicBezTo>
                      <a:cubicBezTo>
                        <a:pt x="442214" y="667857"/>
                        <a:pt x="435322" y="668945"/>
                        <a:pt x="428066" y="670396"/>
                      </a:cubicBezTo>
                      <a:cubicBezTo>
                        <a:pt x="419360" y="671847"/>
                        <a:pt x="409928" y="674024"/>
                        <a:pt x="399771" y="676926"/>
                      </a:cubicBezTo>
                      <a:cubicBezTo>
                        <a:pt x="392515" y="676926"/>
                        <a:pt x="380907" y="679102"/>
                        <a:pt x="364945" y="683456"/>
                      </a:cubicBezTo>
                      <a:cubicBezTo>
                        <a:pt x="350434" y="686358"/>
                        <a:pt x="341002" y="688534"/>
                        <a:pt x="336649" y="689986"/>
                      </a:cubicBezTo>
                      <a:cubicBezTo>
                        <a:pt x="333747" y="691437"/>
                        <a:pt x="324315" y="695790"/>
                        <a:pt x="308353" y="703045"/>
                      </a:cubicBezTo>
                      <a:cubicBezTo>
                        <a:pt x="295293" y="707398"/>
                        <a:pt x="288763" y="712477"/>
                        <a:pt x="288763" y="718281"/>
                      </a:cubicBezTo>
                      <a:cubicBezTo>
                        <a:pt x="288763" y="724086"/>
                        <a:pt x="290214" y="730616"/>
                        <a:pt x="293117" y="737871"/>
                      </a:cubicBezTo>
                      <a:cubicBezTo>
                        <a:pt x="296019" y="745126"/>
                        <a:pt x="297470" y="749480"/>
                        <a:pt x="297470" y="750931"/>
                      </a:cubicBezTo>
                      <a:cubicBezTo>
                        <a:pt x="298921" y="750931"/>
                        <a:pt x="309078" y="748754"/>
                        <a:pt x="327942" y="744401"/>
                      </a:cubicBezTo>
                      <a:cubicBezTo>
                        <a:pt x="359866" y="737145"/>
                        <a:pt x="378004" y="732792"/>
                        <a:pt x="382358" y="731341"/>
                      </a:cubicBezTo>
                      <a:cubicBezTo>
                        <a:pt x="401222" y="728439"/>
                        <a:pt x="420811" y="724811"/>
                        <a:pt x="441126" y="720458"/>
                      </a:cubicBezTo>
                      <a:cubicBezTo>
                        <a:pt x="464343" y="716105"/>
                        <a:pt x="478854" y="713928"/>
                        <a:pt x="484658" y="713928"/>
                      </a:cubicBezTo>
                      <a:cubicBezTo>
                        <a:pt x="491914" y="712477"/>
                        <a:pt x="496267" y="710301"/>
                        <a:pt x="497718" y="707398"/>
                      </a:cubicBezTo>
                      <a:cubicBezTo>
                        <a:pt x="499169" y="705947"/>
                        <a:pt x="500620" y="697241"/>
                        <a:pt x="502071" y="681279"/>
                      </a:cubicBezTo>
                      <a:cubicBezTo>
                        <a:pt x="504973" y="665317"/>
                        <a:pt x="505699" y="656611"/>
                        <a:pt x="504248" y="655160"/>
                      </a:cubicBezTo>
                      <a:cubicBezTo>
                        <a:pt x="502797" y="653709"/>
                        <a:pt x="502071" y="652983"/>
                        <a:pt x="502071" y="652983"/>
                      </a:cubicBezTo>
                      <a:close/>
                      <a:moveTo>
                        <a:pt x="384398" y="583059"/>
                      </a:moveTo>
                      <a:cubicBezTo>
                        <a:pt x="380861" y="583604"/>
                        <a:pt x="373651" y="586596"/>
                        <a:pt x="362768" y="592038"/>
                      </a:cubicBezTo>
                      <a:cubicBezTo>
                        <a:pt x="349708" y="597842"/>
                        <a:pt x="337374" y="604735"/>
                        <a:pt x="325766" y="612716"/>
                      </a:cubicBezTo>
                      <a:cubicBezTo>
                        <a:pt x="314157" y="620697"/>
                        <a:pt x="307265" y="627227"/>
                        <a:pt x="305088" y="632305"/>
                      </a:cubicBezTo>
                      <a:cubicBezTo>
                        <a:pt x="302911" y="637384"/>
                        <a:pt x="299646" y="641012"/>
                        <a:pt x="295293" y="643188"/>
                      </a:cubicBezTo>
                      <a:cubicBezTo>
                        <a:pt x="290940" y="645365"/>
                        <a:pt x="288763" y="646453"/>
                        <a:pt x="288763" y="646453"/>
                      </a:cubicBezTo>
                      <a:cubicBezTo>
                        <a:pt x="288763" y="646453"/>
                        <a:pt x="288038" y="648993"/>
                        <a:pt x="286587" y="654071"/>
                      </a:cubicBezTo>
                      <a:cubicBezTo>
                        <a:pt x="285136" y="659150"/>
                        <a:pt x="286224" y="661690"/>
                        <a:pt x="289852" y="661690"/>
                      </a:cubicBezTo>
                      <a:cubicBezTo>
                        <a:pt x="293479" y="661690"/>
                        <a:pt x="301097" y="656611"/>
                        <a:pt x="312706" y="646453"/>
                      </a:cubicBezTo>
                      <a:cubicBezTo>
                        <a:pt x="324315" y="637747"/>
                        <a:pt x="335198" y="629040"/>
                        <a:pt x="345355" y="620334"/>
                      </a:cubicBezTo>
                      <a:cubicBezTo>
                        <a:pt x="354062" y="614530"/>
                        <a:pt x="363494" y="606549"/>
                        <a:pt x="373651" y="596391"/>
                      </a:cubicBezTo>
                      <a:cubicBezTo>
                        <a:pt x="382358" y="587685"/>
                        <a:pt x="386711" y="583332"/>
                        <a:pt x="386711" y="583332"/>
                      </a:cubicBezTo>
                      <a:cubicBezTo>
                        <a:pt x="386348" y="582969"/>
                        <a:pt x="385577" y="582878"/>
                        <a:pt x="384398" y="583059"/>
                      </a:cubicBezTo>
                      <a:close/>
                      <a:moveTo>
                        <a:pt x="493365" y="315608"/>
                      </a:moveTo>
                      <a:cubicBezTo>
                        <a:pt x="491914" y="315608"/>
                        <a:pt x="486472" y="317422"/>
                        <a:pt x="477040" y="321050"/>
                      </a:cubicBezTo>
                      <a:cubicBezTo>
                        <a:pt x="467608" y="324678"/>
                        <a:pt x="458176" y="331570"/>
                        <a:pt x="448744" y="341728"/>
                      </a:cubicBezTo>
                      <a:cubicBezTo>
                        <a:pt x="439312" y="351885"/>
                        <a:pt x="432420" y="359866"/>
                        <a:pt x="428066" y="365670"/>
                      </a:cubicBezTo>
                      <a:cubicBezTo>
                        <a:pt x="423713" y="371475"/>
                        <a:pt x="416458" y="379456"/>
                        <a:pt x="406300" y="389613"/>
                      </a:cubicBezTo>
                      <a:cubicBezTo>
                        <a:pt x="396143" y="399771"/>
                        <a:pt x="386711" y="408477"/>
                        <a:pt x="378004" y="415732"/>
                      </a:cubicBezTo>
                      <a:cubicBezTo>
                        <a:pt x="369298" y="422988"/>
                        <a:pt x="361317" y="429518"/>
                        <a:pt x="354062" y="435322"/>
                      </a:cubicBezTo>
                      <a:cubicBezTo>
                        <a:pt x="346806" y="442577"/>
                        <a:pt x="340639" y="449833"/>
                        <a:pt x="335560" y="457088"/>
                      </a:cubicBezTo>
                      <a:cubicBezTo>
                        <a:pt x="330482" y="464343"/>
                        <a:pt x="325403" y="472687"/>
                        <a:pt x="320324" y="482119"/>
                      </a:cubicBezTo>
                      <a:cubicBezTo>
                        <a:pt x="315245" y="491551"/>
                        <a:pt x="313069" y="496993"/>
                        <a:pt x="313794" y="498444"/>
                      </a:cubicBezTo>
                      <a:cubicBezTo>
                        <a:pt x="314520" y="499895"/>
                        <a:pt x="322138" y="496267"/>
                        <a:pt x="336649" y="487561"/>
                      </a:cubicBezTo>
                      <a:cubicBezTo>
                        <a:pt x="358415" y="475952"/>
                        <a:pt x="370749" y="469422"/>
                        <a:pt x="373651" y="467971"/>
                      </a:cubicBezTo>
                      <a:cubicBezTo>
                        <a:pt x="379455" y="465069"/>
                        <a:pt x="394692" y="457088"/>
                        <a:pt x="419360" y="444028"/>
                      </a:cubicBezTo>
                      <a:cubicBezTo>
                        <a:pt x="441126" y="433871"/>
                        <a:pt x="458539" y="427341"/>
                        <a:pt x="471599" y="424439"/>
                      </a:cubicBezTo>
                      <a:cubicBezTo>
                        <a:pt x="484658" y="420086"/>
                        <a:pt x="492639" y="418635"/>
                        <a:pt x="495541" y="420086"/>
                      </a:cubicBezTo>
                      <a:cubicBezTo>
                        <a:pt x="498444" y="421537"/>
                        <a:pt x="501346" y="425890"/>
                        <a:pt x="504248" y="433145"/>
                      </a:cubicBezTo>
                      <a:cubicBezTo>
                        <a:pt x="505699" y="440401"/>
                        <a:pt x="504248" y="446205"/>
                        <a:pt x="499895" y="450558"/>
                      </a:cubicBezTo>
                      <a:cubicBezTo>
                        <a:pt x="492639" y="454912"/>
                        <a:pt x="486835" y="459265"/>
                        <a:pt x="482482" y="463618"/>
                      </a:cubicBezTo>
                      <a:cubicBezTo>
                        <a:pt x="476677" y="469422"/>
                        <a:pt x="465794" y="478129"/>
                        <a:pt x="449833" y="489737"/>
                      </a:cubicBezTo>
                      <a:cubicBezTo>
                        <a:pt x="435322" y="499895"/>
                        <a:pt x="423713" y="507150"/>
                        <a:pt x="415007" y="511503"/>
                      </a:cubicBezTo>
                      <a:cubicBezTo>
                        <a:pt x="407751" y="514406"/>
                        <a:pt x="402673" y="517308"/>
                        <a:pt x="399771" y="520210"/>
                      </a:cubicBezTo>
                      <a:cubicBezTo>
                        <a:pt x="398319" y="523112"/>
                        <a:pt x="396506" y="524563"/>
                        <a:pt x="394329" y="524563"/>
                      </a:cubicBezTo>
                      <a:cubicBezTo>
                        <a:pt x="392152" y="524563"/>
                        <a:pt x="392152" y="523112"/>
                        <a:pt x="394329" y="520210"/>
                      </a:cubicBezTo>
                      <a:cubicBezTo>
                        <a:pt x="396506" y="517308"/>
                        <a:pt x="403035" y="512229"/>
                        <a:pt x="413918" y="504974"/>
                      </a:cubicBezTo>
                      <a:cubicBezTo>
                        <a:pt x="424802" y="497718"/>
                        <a:pt x="433145" y="490826"/>
                        <a:pt x="438950" y="484296"/>
                      </a:cubicBezTo>
                      <a:cubicBezTo>
                        <a:pt x="444754" y="477766"/>
                        <a:pt x="447293" y="474138"/>
                        <a:pt x="446568" y="473413"/>
                      </a:cubicBezTo>
                      <a:cubicBezTo>
                        <a:pt x="445842" y="472687"/>
                        <a:pt x="438950" y="475227"/>
                        <a:pt x="425890" y="481031"/>
                      </a:cubicBezTo>
                      <a:cubicBezTo>
                        <a:pt x="411379" y="489737"/>
                        <a:pt x="399045" y="496993"/>
                        <a:pt x="388887" y="502797"/>
                      </a:cubicBezTo>
                      <a:cubicBezTo>
                        <a:pt x="380181" y="508601"/>
                        <a:pt x="370749" y="514406"/>
                        <a:pt x="360592" y="520210"/>
                      </a:cubicBezTo>
                      <a:cubicBezTo>
                        <a:pt x="356238" y="523112"/>
                        <a:pt x="347532" y="528191"/>
                        <a:pt x="334472" y="535446"/>
                      </a:cubicBezTo>
                      <a:cubicBezTo>
                        <a:pt x="324315" y="541250"/>
                        <a:pt x="315608" y="545604"/>
                        <a:pt x="308353" y="548506"/>
                      </a:cubicBezTo>
                      <a:cubicBezTo>
                        <a:pt x="301097" y="551408"/>
                        <a:pt x="296744" y="554310"/>
                        <a:pt x="295293" y="557212"/>
                      </a:cubicBezTo>
                      <a:cubicBezTo>
                        <a:pt x="295293" y="560114"/>
                        <a:pt x="294568" y="568821"/>
                        <a:pt x="293117" y="583332"/>
                      </a:cubicBezTo>
                      <a:lnTo>
                        <a:pt x="290940" y="605098"/>
                      </a:lnTo>
                      <a:lnTo>
                        <a:pt x="295293" y="598568"/>
                      </a:lnTo>
                      <a:cubicBezTo>
                        <a:pt x="299646" y="595666"/>
                        <a:pt x="302549" y="590950"/>
                        <a:pt x="304000" y="584420"/>
                      </a:cubicBezTo>
                      <a:cubicBezTo>
                        <a:pt x="305451" y="577890"/>
                        <a:pt x="308353" y="574988"/>
                        <a:pt x="312706" y="575713"/>
                      </a:cubicBezTo>
                      <a:cubicBezTo>
                        <a:pt x="317059" y="576439"/>
                        <a:pt x="322138" y="575351"/>
                        <a:pt x="327942" y="572449"/>
                      </a:cubicBezTo>
                      <a:lnTo>
                        <a:pt x="330119" y="574625"/>
                      </a:lnTo>
                      <a:cubicBezTo>
                        <a:pt x="328668" y="578978"/>
                        <a:pt x="327942" y="581518"/>
                        <a:pt x="327942" y="582243"/>
                      </a:cubicBezTo>
                      <a:cubicBezTo>
                        <a:pt x="327942" y="582969"/>
                        <a:pt x="330119" y="582606"/>
                        <a:pt x="334472" y="581155"/>
                      </a:cubicBezTo>
                      <a:cubicBezTo>
                        <a:pt x="335923" y="581155"/>
                        <a:pt x="339551" y="580429"/>
                        <a:pt x="345355" y="578978"/>
                      </a:cubicBezTo>
                      <a:cubicBezTo>
                        <a:pt x="346806" y="577527"/>
                        <a:pt x="355513" y="573900"/>
                        <a:pt x="371475" y="568095"/>
                      </a:cubicBezTo>
                      <a:cubicBezTo>
                        <a:pt x="385985" y="562291"/>
                        <a:pt x="396868" y="557938"/>
                        <a:pt x="404124" y="555036"/>
                      </a:cubicBezTo>
                      <a:cubicBezTo>
                        <a:pt x="412830" y="552133"/>
                        <a:pt x="418635" y="547055"/>
                        <a:pt x="421537" y="539799"/>
                      </a:cubicBezTo>
                      <a:cubicBezTo>
                        <a:pt x="424439" y="532544"/>
                        <a:pt x="428792" y="529279"/>
                        <a:pt x="434596" y="530005"/>
                      </a:cubicBezTo>
                      <a:cubicBezTo>
                        <a:pt x="440401" y="530730"/>
                        <a:pt x="444028" y="530367"/>
                        <a:pt x="445479" y="528916"/>
                      </a:cubicBezTo>
                      <a:cubicBezTo>
                        <a:pt x="446930" y="527465"/>
                        <a:pt x="454911" y="526740"/>
                        <a:pt x="469422" y="526740"/>
                      </a:cubicBezTo>
                      <a:cubicBezTo>
                        <a:pt x="483933" y="528191"/>
                        <a:pt x="492639" y="529642"/>
                        <a:pt x="495541" y="531093"/>
                      </a:cubicBezTo>
                      <a:cubicBezTo>
                        <a:pt x="498444" y="532544"/>
                        <a:pt x="499895" y="536172"/>
                        <a:pt x="499895" y="541976"/>
                      </a:cubicBezTo>
                      <a:cubicBezTo>
                        <a:pt x="499895" y="547780"/>
                        <a:pt x="499169" y="551045"/>
                        <a:pt x="497718" y="551771"/>
                      </a:cubicBezTo>
                      <a:cubicBezTo>
                        <a:pt x="496267" y="552496"/>
                        <a:pt x="495541" y="554673"/>
                        <a:pt x="495541" y="558301"/>
                      </a:cubicBezTo>
                      <a:cubicBezTo>
                        <a:pt x="495541" y="561928"/>
                        <a:pt x="491188" y="565193"/>
                        <a:pt x="482482" y="568095"/>
                      </a:cubicBezTo>
                      <a:cubicBezTo>
                        <a:pt x="473775" y="570997"/>
                        <a:pt x="465069" y="573900"/>
                        <a:pt x="456362" y="576802"/>
                      </a:cubicBezTo>
                      <a:cubicBezTo>
                        <a:pt x="447656" y="579704"/>
                        <a:pt x="438950" y="584057"/>
                        <a:pt x="430243" y="589861"/>
                      </a:cubicBezTo>
                      <a:cubicBezTo>
                        <a:pt x="422988" y="594215"/>
                        <a:pt x="412105" y="600744"/>
                        <a:pt x="397594" y="609451"/>
                      </a:cubicBezTo>
                      <a:cubicBezTo>
                        <a:pt x="394692" y="612353"/>
                        <a:pt x="390701" y="615618"/>
                        <a:pt x="385623" y="619246"/>
                      </a:cubicBezTo>
                      <a:cubicBezTo>
                        <a:pt x="380544" y="622873"/>
                        <a:pt x="377279" y="624687"/>
                        <a:pt x="375828" y="624687"/>
                      </a:cubicBezTo>
                      <a:cubicBezTo>
                        <a:pt x="375828" y="624687"/>
                        <a:pt x="367847" y="629766"/>
                        <a:pt x="351885" y="639923"/>
                      </a:cubicBezTo>
                      <a:cubicBezTo>
                        <a:pt x="340276" y="648630"/>
                        <a:pt x="333021" y="654434"/>
                        <a:pt x="330119" y="657336"/>
                      </a:cubicBezTo>
                      <a:cubicBezTo>
                        <a:pt x="327217" y="660239"/>
                        <a:pt x="327217" y="661690"/>
                        <a:pt x="330119" y="661690"/>
                      </a:cubicBezTo>
                      <a:cubicBezTo>
                        <a:pt x="333021" y="661690"/>
                        <a:pt x="343904" y="658062"/>
                        <a:pt x="362768" y="650807"/>
                      </a:cubicBezTo>
                      <a:cubicBezTo>
                        <a:pt x="378730" y="645002"/>
                        <a:pt x="392515" y="639923"/>
                        <a:pt x="404124" y="635570"/>
                      </a:cubicBezTo>
                      <a:cubicBezTo>
                        <a:pt x="412830" y="631217"/>
                        <a:pt x="422988" y="626864"/>
                        <a:pt x="434596" y="622511"/>
                      </a:cubicBezTo>
                      <a:cubicBezTo>
                        <a:pt x="444754" y="618157"/>
                        <a:pt x="459265" y="613079"/>
                        <a:pt x="478129" y="607274"/>
                      </a:cubicBezTo>
                      <a:lnTo>
                        <a:pt x="508601" y="596391"/>
                      </a:lnTo>
                      <a:lnTo>
                        <a:pt x="510778" y="565919"/>
                      </a:lnTo>
                      <a:cubicBezTo>
                        <a:pt x="512229" y="542701"/>
                        <a:pt x="512229" y="505699"/>
                        <a:pt x="510778" y="454912"/>
                      </a:cubicBezTo>
                      <a:cubicBezTo>
                        <a:pt x="509327" y="401222"/>
                        <a:pt x="506424" y="364945"/>
                        <a:pt x="502071" y="346081"/>
                      </a:cubicBezTo>
                      <a:cubicBezTo>
                        <a:pt x="499169" y="327217"/>
                        <a:pt x="496267" y="317059"/>
                        <a:pt x="493365" y="315608"/>
                      </a:cubicBezTo>
                      <a:close/>
                      <a:moveTo>
                        <a:pt x="393241" y="0"/>
                      </a:moveTo>
                      <a:cubicBezTo>
                        <a:pt x="404849" y="0"/>
                        <a:pt x="420086" y="725"/>
                        <a:pt x="438950" y="2176"/>
                      </a:cubicBezTo>
                      <a:cubicBezTo>
                        <a:pt x="456362" y="3627"/>
                        <a:pt x="470148" y="6530"/>
                        <a:pt x="480305" y="10883"/>
                      </a:cubicBezTo>
                      <a:cubicBezTo>
                        <a:pt x="490463" y="15236"/>
                        <a:pt x="495541" y="19589"/>
                        <a:pt x="495541" y="23942"/>
                      </a:cubicBezTo>
                      <a:cubicBezTo>
                        <a:pt x="495541" y="26845"/>
                        <a:pt x="496992" y="32649"/>
                        <a:pt x="499895" y="41355"/>
                      </a:cubicBezTo>
                      <a:cubicBezTo>
                        <a:pt x="504248" y="50062"/>
                        <a:pt x="507150" y="58043"/>
                        <a:pt x="508601" y="65298"/>
                      </a:cubicBezTo>
                      <a:cubicBezTo>
                        <a:pt x="508601" y="72553"/>
                        <a:pt x="507150" y="78358"/>
                        <a:pt x="504248" y="82711"/>
                      </a:cubicBezTo>
                      <a:cubicBezTo>
                        <a:pt x="499895" y="87064"/>
                        <a:pt x="494816" y="95045"/>
                        <a:pt x="489012" y="106654"/>
                      </a:cubicBezTo>
                      <a:cubicBezTo>
                        <a:pt x="484658" y="116811"/>
                        <a:pt x="478129" y="129145"/>
                        <a:pt x="469422" y="143656"/>
                      </a:cubicBezTo>
                      <a:cubicBezTo>
                        <a:pt x="462167" y="156716"/>
                        <a:pt x="458539" y="163971"/>
                        <a:pt x="458539" y="165422"/>
                      </a:cubicBezTo>
                      <a:cubicBezTo>
                        <a:pt x="458539" y="165422"/>
                        <a:pt x="460716" y="165059"/>
                        <a:pt x="465069" y="164334"/>
                      </a:cubicBezTo>
                      <a:cubicBezTo>
                        <a:pt x="469422" y="163608"/>
                        <a:pt x="475226" y="161794"/>
                        <a:pt x="482482" y="158892"/>
                      </a:cubicBezTo>
                      <a:cubicBezTo>
                        <a:pt x="489737" y="155990"/>
                        <a:pt x="497718" y="153088"/>
                        <a:pt x="506424" y="150186"/>
                      </a:cubicBezTo>
                      <a:cubicBezTo>
                        <a:pt x="538348" y="138577"/>
                        <a:pt x="557212" y="132047"/>
                        <a:pt x="563016" y="130596"/>
                      </a:cubicBezTo>
                      <a:cubicBezTo>
                        <a:pt x="570272" y="129145"/>
                        <a:pt x="576076" y="126243"/>
                        <a:pt x="580429" y="121890"/>
                      </a:cubicBezTo>
                      <a:cubicBezTo>
                        <a:pt x="586234" y="117537"/>
                        <a:pt x="592038" y="114635"/>
                        <a:pt x="597842" y="113184"/>
                      </a:cubicBezTo>
                      <a:cubicBezTo>
                        <a:pt x="603646" y="111732"/>
                        <a:pt x="616706" y="111007"/>
                        <a:pt x="637021" y="111007"/>
                      </a:cubicBezTo>
                      <a:cubicBezTo>
                        <a:pt x="657336" y="112458"/>
                        <a:pt x="671484" y="114272"/>
                        <a:pt x="679465" y="116448"/>
                      </a:cubicBezTo>
                      <a:cubicBezTo>
                        <a:pt x="687446" y="118625"/>
                        <a:pt x="693250" y="121890"/>
                        <a:pt x="696878" y="126243"/>
                      </a:cubicBezTo>
                      <a:cubicBezTo>
                        <a:pt x="700506" y="130596"/>
                        <a:pt x="703045" y="134950"/>
                        <a:pt x="704496" y="139303"/>
                      </a:cubicBezTo>
                      <a:cubicBezTo>
                        <a:pt x="705947" y="143656"/>
                        <a:pt x="709575" y="145833"/>
                        <a:pt x="715379" y="145833"/>
                      </a:cubicBezTo>
                      <a:lnTo>
                        <a:pt x="719732" y="148009"/>
                      </a:lnTo>
                      <a:cubicBezTo>
                        <a:pt x="718281" y="149460"/>
                        <a:pt x="714654" y="150911"/>
                        <a:pt x="708849" y="152363"/>
                      </a:cubicBezTo>
                      <a:cubicBezTo>
                        <a:pt x="705947" y="152363"/>
                        <a:pt x="703771" y="153088"/>
                        <a:pt x="702319" y="154539"/>
                      </a:cubicBezTo>
                      <a:cubicBezTo>
                        <a:pt x="700868" y="155990"/>
                        <a:pt x="700143" y="157441"/>
                        <a:pt x="700143" y="158892"/>
                      </a:cubicBezTo>
                      <a:cubicBezTo>
                        <a:pt x="701594" y="161794"/>
                        <a:pt x="701594" y="164697"/>
                        <a:pt x="700143" y="167599"/>
                      </a:cubicBezTo>
                      <a:cubicBezTo>
                        <a:pt x="698692" y="169050"/>
                        <a:pt x="698329" y="170501"/>
                        <a:pt x="699055" y="171952"/>
                      </a:cubicBezTo>
                      <a:cubicBezTo>
                        <a:pt x="699780" y="173403"/>
                        <a:pt x="703771" y="174854"/>
                        <a:pt x="711026" y="176305"/>
                      </a:cubicBezTo>
                      <a:cubicBezTo>
                        <a:pt x="719732" y="177756"/>
                        <a:pt x="727713" y="178482"/>
                        <a:pt x="734969" y="178482"/>
                      </a:cubicBezTo>
                      <a:cubicBezTo>
                        <a:pt x="742224" y="178482"/>
                        <a:pt x="745852" y="179207"/>
                        <a:pt x="745852" y="180658"/>
                      </a:cubicBezTo>
                      <a:cubicBezTo>
                        <a:pt x="745852" y="182110"/>
                        <a:pt x="743675" y="183561"/>
                        <a:pt x="739322" y="185012"/>
                      </a:cubicBezTo>
                      <a:cubicBezTo>
                        <a:pt x="734969" y="186463"/>
                        <a:pt x="729890" y="187914"/>
                        <a:pt x="724086" y="189365"/>
                      </a:cubicBezTo>
                      <a:cubicBezTo>
                        <a:pt x="719732" y="190816"/>
                        <a:pt x="715379" y="191542"/>
                        <a:pt x="711026" y="191542"/>
                      </a:cubicBezTo>
                      <a:cubicBezTo>
                        <a:pt x="706673" y="191542"/>
                        <a:pt x="703408" y="192993"/>
                        <a:pt x="701231" y="195895"/>
                      </a:cubicBezTo>
                      <a:cubicBezTo>
                        <a:pt x="699055" y="198797"/>
                        <a:pt x="696515" y="200248"/>
                        <a:pt x="693613" y="200248"/>
                      </a:cubicBezTo>
                      <a:cubicBezTo>
                        <a:pt x="690711" y="200248"/>
                        <a:pt x="687809" y="201336"/>
                        <a:pt x="684907" y="203513"/>
                      </a:cubicBezTo>
                      <a:cubicBezTo>
                        <a:pt x="682004" y="205689"/>
                        <a:pt x="668219" y="210405"/>
                        <a:pt x="643551" y="217661"/>
                      </a:cubicBezTo>
                      <a:cubicBezTo>
                        <a:pt x="620334" y="224916"/>
                        <a:pt x="605097" y="229995"/>
                        <a:pt x="597842" y="232897"/>
                      </a:cubicBezTo>
                      <a:cubicBezTo>
                        <a:pt x="583331" y="238701"/>
                        <a:pt x="573899" y="243055"/>
                        <a:pt x="569546" y="245957"/>
                      </a:cubicBezTo>
                      <a:cubicBezTo>
                        <a:pt x="556487" y="250310"/>
                        <a:pt x="545603" y="255389"/>
                        <a:pt x="536897" y="261193"/>
                      </a:cubicBezTo>
                      <a:cubicBezTo>
                        <a:pt x="535446" y="261193"/>
                        <a:pt x="532907" y="262281"/>
                        <a:pt x="529279" y="264458"/>
                      </a:cubicBezTo>
                      <a:cubicBezTo>
                        <a:pt x="525651" y="266635"/>
                        <a:pt x="522024" y="268811"/>
                        <a:pt x="518396" y="270988"/>
                      </a:cubicBezTo>
                      <a:cubicBezTo>
                        <a:pt x="514768" y="273164"/>
                        <a:pt x="511503" y="274978"/>
                        <a:pt x="508601" y="276429"/>
                      </a:cubicBezTo>
                      <a:cubicBezTo>
                        <a:pt x="496992" y="282234"/>
                        <a:pt x="491188" y="285499"/>
                        <a:pt x="491188" y="286224"/>
                      </a:cubicBezTo>
                      <a:cubicBezTo>
                        <a:pt x="491188" y="286950"/>
                        <a:pt x="495541" y="287312"/>
                        <a:pt x="504248" y="287312"/>
                      </a:cubicBezTo>
                      <a:cubicBezTo>
                        <a:pt x="512954" y="287312"/>
                        <a:pt x="520572" y="289852"/>
                        <a:pt x="527102" y="294931"/>
                      </a:cubicBezTo>
                      <a:cubicBezTo>
                        <a:pt x="533632" y="300009"/>
                        <a:pt x="539074" y="305451"/>
                        <a:pt x="543427" y="311255"/>
                      </a:cubicBezTo>
                      <a:cubicBezTo>
                        <a:pt x="547780" y="317059"/>
                        <a:pt x="551408" y="325766"/>
                        <a:pt x="554310" y="337374"/>
                      </a:cubicBezTo>
                      <a:cubicBezTo>
                        <a:pt x="555761" y="348983"/>
                        <a:pt x="557938" y="361317"/>
                        <a:pt x="560840" y="374377"/>
                      </a:cubicBezTo>
                      <a:cubicBezTo>
                        <a:pt x="565193" y="385985"/>
                        <a:pt x="567732" y="397957"/>
                        <a:pt x="568458" y="410291"/>
                      </a:cubicBezTo>
                      <a:cubicBezTo>
                        <a:pt x="569183" y="422625"/>
                        <a:pt x="571723" y="435322"/>
                        <a:pt x="576076" y="448382"/>
                      </a:cubicBezTo>
                      <a:cubicBezTo>
                        <a:pt x="578978" y="459990"/>
                        <a:pt x="583331" y="477403"/>
                        <a:pt x="589136" y="500620"/>
                      </a:cubicBezTo>
                      <a:cubicBezTo>
                        <a:pt x="589136" y="506425"/>
                        <a:pt x="589861" y="512954"/>
                        <a:pt x="591312" y="520210"/>
                      </a:cubicBezTo>
                      <a:cubicBezTo>
                        <a:pt x="592763" y="527465"/>
                        <a:pt x="594214" y="533632"/>
                        <a:pt x="595666" y="538711"/>
                      </a:cubicBezTo>
                      <a:cubicBezTo>
                        <a:pt x="597117" y="543790"/>
                        <a:pt x="597842" y="547055"/>
                        <a:pt x="597842" y="548506"/>
                      </a:cubicBezTo>
                      <a:cubicBezTo>
                        <a:pt x="600744" y="560114"/>
                        <a:pt x="602921" y="569546"/>
                        <a:pt x="604372" y="576802"/>
                      </a:cubicBezTo>
                      <a:cubicBezTo>
                        <a:pt x="605823" y="586959"/>
                        <a:pt x="606186" y="593126"/>
                        <a:pt x="605460" y="595303"/>
                      </a:cubicBezTo>
                      <a:cubicBezTo>
                        <a:pt x="604735" y="597480"/>
                        <a:pt x="605097" y="599293"/>
                        <a:pt x="606549" y="600744"/>
                      </a:cubicBezTo>
                      <a:cubicBezTo>
                        <a:pt x="608000" y="603647"/>
                        <a:pt x="609451" y="610176"/>
                        <a:pt x="610902" y="620334"/>
                      </a:cubicBezTo>
                      <a:cubicBezTo>
                        <a:pt x="613804" y="629040"/>
                        <a:pt x="615255" y="641375"/>
                        <a:pt x="615255" y="657336"/>
                      </a:cubicBezTo>
                      <a:cubicBezTo>
                        <a:pt x="616706" y="671847"/>
                        <a:pt x="617794" y="679465"/>
                        <a:pt x="618520" y="680191"/>
                      </a:cubicBezTo>
                      <a:cubicBezTo>
                        <a:pt x="619245" y="680916"/>
                        <a:pt x="628315" y="680554"/>
                        <a:pt x="645728" y="679102"/>
                      </a:cubicBezTo>
                      <a:cubicBezTo>
                        <a:pt x="668945" y="676200"/>
                        <a:pt x="683456" y="674024"/>
                        <a:pt x="689260" y="672573"/>
                      </a:cubicBezTo>
                      <a:cubicBezTo>
                        <a:pt x="699417" y="671122"/>
                        <a:pt x="716105" y="669670"/>
                        <a:pt x="739322" y="668219"/>
                      </a:cubicBezTo>
                      <a:cubicBezTo>
                        <a:pt x="763990" y="666768"/>
                        <a:pt x="777050" y="665317"/>
                        <a:pt x="778501" y="663866"/>
                      </a:cubicBezTo>
                      <a:cubicBezTo>
                        <a:pt x="781403" y="662415"/>
                        <a:pt x="785393" y="660964"/>
                        <a:pt x="790472" y="659513"/>
                      </a:cubicBezTo>
                      <a:cubicBezTo>
                        <a:pt x="795551" y="658062"/>
                        <a:pt x="803895" y="660239"/>
                        <a:pt x="815503" y="666043"/>
                      </a:cubicBezTo>
                      <a:cubicBezTo>
                        <a:pt x="827112" y="670396"/>
                        <a:pt x="840172" y="675475"/>
                        <a:pt x="854682" y="681279"/>
                      </a:cubicBezTo>
                      <a:cubicBezTo>
                        <a:pt x="869193" y="685632"/>
                        <a:pt x="877899" y="691437"/>
                        <a:pt x="880802" y="698692"/>
                      </a:cubicBezTo>
                      <a:cubicBezTo>
                        <a:pt x="883704" y="705947"/>
                        <a:pt x="886243" y="709575"/>
                        <a:pt x="888420" y="709575"/>
                      </a:cubicBezTo>
                      <a:cubicBezTo>
                        <a:pt x="890596" y="709575"/>
                        <a:pt x="891685" y="711752"/>
                        <a:pt x="891685" y="716105"/>
                      </a:cubicBezTo>
                      <a:cubicBezTo>
                        <a:pt x="890234" y="720458"/>
                        <a:pt x="890234" y="723723"/>
                        <a:pt x="891685" y="725900"/>
                      </a:cubicBezTo>
                      <a:cubicBezTo>
                        <a:pt x="893136" y="728076"/>
                        <a:pt x="896763" y="729890"/>
                        <a:pt x="902568" y="731341"/>
                      </a:cubicBezTo>
                      <a:cubicBezTo>
                        <a:pt x="908372" y="734243"/>
                        <a:pt x="913088" y="737145"/>
                        <a:pt x="916716" y="740048"/>
                      </a:cubicBezTo>
                      <a:cubicBezTo>
                        <a:pt x="920343" y="742950"/>
                        <a:pt x="922157" y="745126"/>
                        <a:pt x="922157" y="746577"/>
                      </a:cubicBezTo>
                      <a:cubicBezTo>
                        <a:pt x="922157" y="748028"/>
                        <a:pt x="920706" y="748754"/>
                        <a:pt x="917804" y="748754"/>
                      </a:cubicBezTo>
                      <a:cubicBezTo>
                        <a:pt x="914902" y="747303"/>
                        <a:pt x="911274" y="747303"/>
                        <a:pt x="906921" y="748754"/>
                      </a:cubicBezTo>
                      <a:cubicBezTo>
                        <a:pt x="902568" y="750205"/>
                        <a:pt x="898940" y="749480"/>
                        <a:pt x="896038" y="746577"/>
                      </a:cubicBezTo>
                      <a:cubicBezTo>
                        <a:pt x="893136" y="743675"/>
                        <a:pt x="888783" y="742224"/>
                        <a:pt x="882978" y="742224"/>
                      </a:cubicBezTo>
                      <a:cubicBezTo>
                        <a:pt x="878625" y="742224"/>
                        <a:pt x="875723" y="744401"/>
                        <a:pt x="874272" y="748754"/>
                      </a:cubicBezTo>
                      <a:cubicBezTo>
                        <a:pt x="872821" y="753107"/>
                        <a:pt x="867016" y="754558"/>
                        <a:pt x="856859" y="753107"/>
                      </a:cubicBezTo>
                      <a:cubicBezTo>
                        <a:pt x="846701" y="751656"/>
                        <a:pt x="841623" y="752019"/>
                        <a:pt x="841623" y="754196"/>
                      </a:cubicBezTo>
                      <a:cubicBezTo>
                        <a:pt x="841623" y="756372"/>
                        <a:pt x="836544" y="756735"/>
                        <a:pt x="826386" y="755284"/>
                      </a:cubicBezTo>
                      <a:cubicBezTo>
                        <a:pt x="816229" y="755284"/>
                        <a:pt x="807522" y="753833"/>
                        <a:pt x="800267" y="750931"/>
                      </a:cubicBezTo>
                      <a:cubicBezTo>
                        <a:pt x="790109" y="748028"/>
                        <a:pt x="784305" y="745852"/>
                        <a:pt x="782854" y="744401"/>
                      </a:cubicBezTo>
                      <a:cubicBezTo>
                        <a:pt x="778501" y="742950"/>
                        <a:pt x="773059" y="742224"/>
                        <a:pt x="766530" y="742224"/>
                      </a:cubicBezTo>
                      <a:cubicBezTo>
                        <a:pt x="760000" y="742224"/>
                        <a:pt x="754558" y="743675"/>
                        <a:pt x="750205" y="746577"/>
                      </a:cubicBezTo>
                      <a:cubicBezTo>
                        <a:pt x="745852" y="748028"/>
                        <a:pt x="740047" y="748754"/>
                        <a:pt x="732792" y="748754"/>
                      </a:cubicBezTo>
                      <a:cubicBezTo>
                        <a:pt x="726988" y="750205"/>
                        <a:pt x="720458" y="752382"/>
                        <a:pt x="713203" y="755284"/>
                      </a:cubicBezTo>
                      <a:cubicBezTo>
                        <a:pt x="710300" y="756735"/>
                        <a:pt x="705947" y="758912"/>
                        <a:pt x="700143" y="761814"/>
                      </a:cubicBezTo>
                      <a:cubicBezTo>
                        <a:pt x="694339" y="764716"/>
                        <a:pt x="690711" y="766892"/>
                        <a:pt x="689260" y="768344"/>
                      </a:cubicBezTo>
                      <a:cubicBezTo>
                        <a:pt x="680553" y="772697"/>
                        <a:pt x="675837" y="774148"/>
                        <a:pt x="675112" y="772697"/>
                      </a:cubicBezTo>
                      <a:cubicBezTo>
                        <a:pt x="674386" y="771246"/>
                        <a:pt x="673661" y="767981"/>
                        <a:pt x="672935" y="762902"/>
                      </a:cubicBezTo>
                      <a:cubicBezTo>
                        <a:pt x="672210" y="757823"/>
                        <a:pt x="674749" y="753470"/>
                        <a:pt x="680553" y="749842"/>
                      </a:cubicBezTo>
                      <a:cubicBezTo>
                        <a:pt x="686358" y="746215"/>
                        <a:pt x="687446" y="744038"/>
                        <a:pt x="683818" y="743313"/>
                      </a:cubicBezTo>
                      <a:cubicBezTo>
                        <a:pt x="680191" y="742587"/>
                        <a:pt x="675475" y="742950"/>
                        <a:pt x="669670" y="744401"/>
                      </a:cubicBezTo>
                      <a:cubicBezTo>
                        <a:pt x="663866" y="747303"/>
                        <a:pt x="654434" y="749480"/>
                        <a:pt x="641374" y="750931"/>
                      </a:cubicBezTo>
                      <a:cubicBezTo>
                        <a:pt x="628315" y="753833"/>
                        <a:pt x="620697" y="755647"/>
                        <a:pt x="618520" y="756372"/>
                      </a:cubicBezTo>
                      <a:cubicBezTo>
                        <a:pt x="616343" y="757098"/>
                        <a:pt x="614892" y="760000"/>
                        <a:pt x="614167" y="765079"/>
                      </a:cubicBezTo>
                      <a:cubicBezTo>
                        <a:pt x="613441" y="770157"/>
                        <a:pt x="617432" y="774873"/>
                        <a:pt x="626138" y="779227"/>
                      </a:cubicBezTo>
                      <a:cubicBezTo>
                        <a:pt x="634845" y="783580"/>
                        <a:pt x="639923" y="787208"/>
                        <a:pt x="641374" y="790110"/>
                      </a:cubicBezTo>
                      <a:cubicBezTo>
                        <a:pt x="642825" y="793012"/>
                        <a:pt x="645728" y="795914"/>
                        <a:pt x="650081" y="798816"/>
                      </a:cubicBezTo>
                      <a:cubicBezTo>
                        <a:pt x="654434" y="801718"/>
                        <a:pt x="659513" y="806797"/>
                        <a:pt x="665317" y="814052"/>
                      </a:cubicBezTo>
                      <a:cubicBezTo>
                        <a:pt x="671121" y="821308"/>
                        <a:pt x="675475" y="827112"/>
                        <a:pt x="678377" y="831465"/>
                      </a:cubicBezTo>
                      <a:cubicBezTo>
                        <a:pt x="681279" y="835819"/>
                        <a:pt x="682730" y="840172"/>
                        <a:pt x="682730" y="844525"/>
                      </a:cubicBezTo>
                      <a:cubicBezTo>
                        <a:pt x="682730" y="848878"/>
                        <a:pt x="685632" y="856134"/>
                        <a:pt x="691436" y="866291"/>
                      </a:cubicBezTo>
                      <a:cubicBezTo>
                        <a:pt x="695790" y="877900"/>
                        <a:pt x="697966" y="886243"/>
                        <a:pt x="697966" y="891322"/>
                      </a:cubicBezTo>
                      <a:cubicBezTo>
                        <a:pt x="697966" y="896401"/>
                        <a:pt x="699417" y="899303"/>
                        <a:pt x="702319" y="900029"/>
                      </a:cubicBezTo>
                      <a:cubicBezTo>
                        <a:pt x="705222" y="900754"/>
                        <a:pt x="705222" y="902568"/>
                        <a:pt x="702319" y="905470"/>
                      </a:cubicBezTo>
                      <a:cubicBezTo>
                        <a:pt x="699417" y="908372"/>
                        <a:pt x="697966" y="908372"/>
                        <a:pt x="697966" y="905470"/>
                      </a:cubicBezTo>
                      <a:cubicBezTo>
                        <a:pt x="697966" y="902568"/>
                        <a:pt x="695790" y="903293"/>
                        <a:pt x="691436" y="907647"/>
                      </a:cubicBezTo>
                      <a:cubicBezTo>
                        <a:pt x="687083" y="912000"/>
                        <a:pt x="684907" y="915265"/>
                        <a:pt x="684907" y="917441"/>
                      </a:cubicBezTo>
                      <a:cubicBezTo>
                        <a:pt x="684907" y="919618"/>
                        <a:pt x="680553" y="924334"/>
                        <a:pt x="671847" y="931589"/>
                      </a:cubicBezTo>
                      <a:cubicBezTo>
                        <a:pt x="666043" y="937394"/>
                        <a:pt x="657336" y="944649"/>
                        <a:pt x="645728" y="953356"/>
                      </a:cubicBezTo>
                      <a:cubicBezTo>
                        <a:pt x="637021" y="962062"/>
                        <a:pt x="631580" y="966415"/>
                        <a:pt x="629403" y="966415"/>
                      </a:cubicBezTo>
                      <a:cubicBezTo>
                        <a:pt x="627226" y="966415"/>
                        <a:pt x="625775" y="967504"/>
                        <a:pt x="625050" y="969680"/>
                      </a:cubicBezTo>
                      <a:cubicBezTo>
                        <a:pt x="624324" y="971857"/>
                        <a:pt x="621059" y="974396"/>
                        <a:pt x="615255" y="977298"/>
                      </a:cubicBezTo>
                      <a:lnTo>
                        <a:pt x="606549" y="983828"/>
                      </a:lnTo>
                      <a:lnTo>
                        <a:pt x="606549" y="977298"/>
                      </a:lnTo>
                      <a:cubicBezTo>
                        <a:pt x="606549" y="971494"/>
                        <a:pt x="607637" y="968229"/>
                        <a:pt x="609813" y="967504"/>
                      </a:cubicBezTo>
                      <a:cubicBezTo>
                        <a:pt x="611990" y="966778"/>
                        <a:pt x="613078" y="963513"/>
                        <a:pt x="613078" y="957709"/>
                      </a:cubicBezTo>
                      <a:cubicBezTo>
                        <a:pt x="613078" y="951904"/>
                        <a:pt x="611627" y="947551"/>
                        <a:pt x="608725" y="944649"/>
                      </a:cubicBezTo>
                      <a:cubicBezTo>
                        <a:pt x="608725" y="941747"/>
                        <a:pt x="604735" y="939933"/>
                        <a:pt x="596754" y="939208"/>
                      </a:cubicBezTo>
                      <a:cubicBezTo>
                        <a:pt x="588773" y="938482"/>
                        <a:pt x="581880" y="940296"/>
                        <a:pt x="576076" y="944649"/>
                      </a:cubicBezTo>
                      <a:cubicBezTo>
                        <a:pt x="571723" y="947551"/>
                        <a:pt x="568821" y="949002"/>
                        <a:pt x="567370" y="949002"/>
                      </a:cubicBezTo>
                      <a:cubicBezTo>
                        <a:pt x="565918" y="949002"/>
                        <a:pt x="565918" y="947551"/>
                        <a:pt x="567370" y="944649"/>
                      </a:cubicBezTo>
                      <a:cubicBezTo>
                        <a:pt x="568821" y="941747"/>
                        <a:pt x="568458" y="940296"/>
                        <a:pt x="566281" y="940296"/>
                      </a:cubicBezTo>
                      <a:cubicBezTo>
                        <a:pt x="564105" y="940296"/>
                        <a:pt x="560840" y="941747"/>
                        <a:pt x="556487" y="944649"/>
                      </a:cubicBezTo>
                      <a:cubicBezTo>
                        <a:pt x="552133" y="946100"/>
                        <a:pt x="539799" y="949728"/>
                        <a:pt x="519484" y="955532"/>
                      </a:cubicBezTo>
                      <a:cubicBezTo>
                        <a:pt x="499169" y="962788"/>
                        <a:pt x="488286" y="967141"/>
                        <a:pt x="486835" y="968592"/>
                      </a:cubicBezTo>
                      <a:cubicBezTo>
                        <a:pt x="482482" y="971494"/>
                        <a:pt x="478854" y="972219"/>
                        <a:pt x="475952" y="970768"/>
                      </a:cubicBezTo>
                      <a:cubicBezTo>
                        <a:pt x="473050" y="969317"/>
                        <a:pt x="469059" y="970406"/>
                        <a:pt x="463981" y="974033"/>
                      </a:cubicBezTo>
                      <a:cubicBezTo>
                        <a:pt x="458902" y="977661"/>
                        <a:pt x="449470" y="979838"/>
                        <a:pt x="435685" y="980563"/>
                      </a:cubicBezTo>
                      <a:cubicBezTo>
                        <a:pt x="421899" y="981289"/>
                        <a:pt x="415007" y="980926"/>
                        <a:pt x="415007" y="979475"/>
                      </a:cubicBezTo>
                      <a:cubicBezTo>
                        <a:pt x="415007" y="978024"/>
                        <a:pt x="417909" y="976573"/>
                        <a:pt x="423713" y="975122"/>
                      </a:cubicBezTo>
                      <a:cubicBezTo>
                        <a:pt x="432420" y="972219"/>
                        <a:pt x="438950" y="968592"/>
                        <a:pt x="443303" y="964239"/>
                      </a:cubicBezTo>
                      <a:cubicBezTo>
                        <a:pt x="449107" y="961336"/>
                        <a:pt x="454911" y="955532"/>
                        <a:pt x="460716" y="946826"/>
                      </a:cubicBezTo>
                      <a:cubicBezTo>
                        <a:pt x="465069" y="939570"/>
                        <a:pt x="471599" y="931589"/>
                        <a:pt x="480305" y="922883"/>
                      </a:cubicBezTo>
                      <a:cubicBezTo>
                        <a:pt x="486109" y="917079"/>
                        <a:pt x="493002" y="908735"/>
                        <a:pt x="500983" y="897852"/>
                      </a:cubicBezTo>
                      <a:cubicBezTo>
                        <a:pt x="508964" y="886969"/>
                        <a:pt x="515131" y="875723"/>
                        <a:pt x="519484" y="864114"/>
                      </a:cubicBezTo>
                      <a:cubicBezTo>
                        <a:pt x="523837" y="852506"/>
                        <a:pt x="526014" y="843437"/>
                        <a:pt x="526014" y="836907"/>
                      </a:cubicBezTo>
                      <a:cubicBezTo>
                        <a:pt x="526014" y="830377"/>
                        <a:pt x="523837" y="826387"/>
                        <a:pt x="519484" y="824935"/>
                      </a:cubicBezTo>
                      <a:cubicBezTo>
                        <a:pt x="515131" y="823484"/>
                        <a:pt x="512592" y="820945"/>
                        <a:pt x="511866" y="817317"/>
                      </a:cubicBezTo>
                      <a:cubicBezTo>
                        <a:pt x="511140" y="813690"/>
                        <a:pt x="505699" y="810425"/>
                        <a:pt x="495541" y="807523"/>
                      </a:cubicBezTo>
                      <a:cubicBezTo>
                        <a:pt x="485384" y="806071"/>
                        <a:pt x="476677" y="802444"/>
                        <a:pt x="469422" y="796640"/>
                      </a:cubicBezTo>
                      <a:cubicBezTo>
                        <a:pt x="463618" y="792286"/>
                        <a:pt x="456362" y="790110"/>
                        <a:pt x="447656" y="790110"/>
                      </a:cubicBezTo>
                      <a:cubicBezTo>
                        <a:pt x="440401" y="790110"/>
                        <a:pt x="425164" y="792286"/>
                        <a:pt x="401947" y="796640"/>
                      </a:cubicBezTo>
                      <a:cubicBezTo>
                        <a:pt x="396143" y="798091"/>
                        <a:pt x="384171" y="801356"/>
                        <a:pt x="366033" y="806434"/>
                      </a:cubicBezTo>
                      <a:cubicBezTo>
                        <a:pt x="347895" y="811513"/>
                        <a:pt x="336649" y="814052"/>
                        <a:pt x="332296" y="814052"/>
                      </a:cubicBezTo>
                      <a:cubicBezTo>
                        <a:pt x="306176" y="821308"/>
                        <a:pt x="285861" y="827112"/>
                        <a:pt x="271350" y="831465"/>
                      </a:cubicBezTo>
                      <a:cubicBezTo>
                        <a:pt x="253938" y="835819"/>
                        <a:pt x="239427" y="839446"/>
                        <a:pt x="227818" y="842348"/>
                      </a:cubicBezTo>
                      <a:cubicBezTo>
                        <a:pt x="213307" y="845250"/>
                        <a:pt x="205327" y="847427"/>
                        <a:pt x="203876" y="848878"/>
                      </a:cubicBezTo>
                      <a:lnTo>
                        <a:pt x="212582" y="855408"/>
                      </a:lnTo>
                      <a:cubicBezTo>
                        <a:pt x="215484" y="855408"/>
                        <a:pt x="219837" y="856134"/>
                        <a:pt x="225642" y="857585"/>
                      </a:cubicBezTo>
                      <a:cubicBezTo>
                        <a:pt x="231446" y="859036"/>
                        <a:pt x="235799" y="860487"/>
                        <a:pt x="238701" y="861938"/>
                      </a:cubicBezTo>
                      <a:cubicBezTo>
                        <a:pt x="247408" y="863389"/>
                        <a:pt x="259742" y="866291"/>
                        <a:pt x="275704" y="870644"/>
                      </a:cubicBezTo>
                      <a:cubicBezTo>
                        <a:pt x="291665" y="873546"/>
                        <a:pt x="302186" y="876449"/>
                        <a:pt x="307265" y="879351"/>
                      </a:cubicBezTo>
                      <a:cubicBezTo>
                        <a:pt x="312343" y="882253"/>
                        <a:pt x="318148" y="884792"/>
                        <a:pt x="324677" y="886969"/>
                      </a:cubicBezTo>
                      <a:cubicBezTo>
                        <a:pt x="331207" y="889145"/>
                        <a:pt x="339551" y="888783"/>
                        <a:pt x="349708" y="885881"/>
                      </a:cubicBezTo>
                      <a:cubicBezTo>
                        <a:pt x="359866" y="881527"/>
                        <a:pt x="368572" y="875723"/>
                        <a:pt x="375828" y="868468"/>
                      </a:cubicBezTo>
                      <a:cubicBezTo>
                        <a:pt x="383083" y="861212"/>
                        <a:pt x="387074" y="857947"/>
                        <a:pt x="387799" y="858673"/>
                      </a:cubicBezTo>
                      <a:cubicBezTo>
                        <a:pt x="388525" y="859398"/>
                        <a:pt x="388162" y="861212"/>
                        <a:pt x="386711" y="864114"/>
                      </a:cubicBezTo>
                      <a:cubicBezTo>
                        <a:pt x="385260" y="867017"/>
                        <a:pt x="384534" y="872095"/>
                        <a:pt x="384534" y="879351"/>
                      </a:cubicBezTo>
                      <a:cubicBezTo>
                        <a:pt x="385985" y="886606"/>
                        <a:pt x="384534" y="894587"/>
                        <a:pt x="380181" y="903293"/>
                      </a:cubicBezTo>
                      <a:cubicBezTo>
                        <a:pt x="377279" y="910549"/>
                        <a:pt x="372926" y="916353"/>
                        <a:pt x="367121" y="920706"/>
                      </a:cubicBezTo>
                      <a:cubicBezTo>
                        <a:pt x="362768" y="923609"/>
                        <a:pt x="360592" y="926873"/>
                        <a:pt x="360592" y="930501"/>
                      </a:cubicBezTo>
                      <a:cubicBezTo>
                        <a:pt x="360592" y="934129"/>
                        <a:pt x="365670" y="938482"/>
                        <a:pt x="375828" y="943561"/>
                      </a:cubicBezTo>
                      <a:cubicBezTo>
                        <a:pt x="385985" y="948640"/>
                        <a:pt x="391064" y="951542"/>
                        <a:pt x="391064" y="952267"/>
                      </a:cubicBezTo>
                      <a:cubicBezTo>
                        <a:pt x="391064" y="952993"/>
                        <a:pt x="386711" y="953356"/>
                        <a:pt x="378004" y="953356"/>
                      </a:cubicBezTo>
                      <a:cubicBezTo>
                        <a:pt x="370749" y="953356"/>
                        <a:pt x="366396" y="953718"/>
                        <a:pt x="364945" y="954444"/>
                      </a:cubicBezTo>
                      <a:cubicBezTo>
                        <a:pt x="363494" y="955169"/>
                        <a:pt x="362768" y="956983"/>
                        <a:pt x="362768" y="959885"/>
                      </a:cubicBezTo>
                      <a:cubicBezTo>
                        <a:pt x="364219" y="962788"/>
                        <a:pt x="366759" y="966415"/>
                        <a:pt x="370386" y="970768"/>
                      </a:cubicBezTo>
                      <a:cubicBezTo>
                        <a:pt x="374014" y="975122"/>
                        <a:pt x="375102" y="978387"/>
                        <a:pt x="373651" y="980563"/>
                      </a:cubicBezTo>
                      <a:cubicBezTo>
                        <a:pt x="372200" y="982740"/>
                        <a:pt x="368210" y="983828"/>
                        <a:pt x="361680" y="983828"/>
                      </a:cubicBezTo>
                      <a:cubicBezTo>
                        <a:pt x="355150" y="983828"/>
                        <a:pt x="351522" y="984554"/>
                        <a:pt x="350797" y="986005"/>
                      </a:cubicBezTo>
                      <a:cubicBezTo>
                        <a:pt x="350071" y="987456"/>
                        <a:pt x="346806" y="987456"/>
                        <a:pt x="341002" y="986005"/>
                      </a:cubicBezTo>
                      <a:cubicBezTo>
                        <a:pt x="336649" y="986005"/>
                        <a:pt x="334109" y="986005"/>
                        <a:pt x="333384" y="986005"/>
                      </a:cubicBezTo>
                      <a:cubicBezTo>
                        <a:pt x="332658" y="986005"/>
                        <a:pt x="333021" y="987456"/>
                        <a:pt x="334472" y="990358"/>
                      </a:cubicBezTo>
                      <a:cubicBezTo>
                        <a:pt x="335923" y="993260"/>
                        <a:pt x="335198" y="995437"/>
                        <a:pt x="332296" y="996888"/>
                      </a:cubicBezTo>
                      <a:cubicBezTo>
                        <a:pt x="329393" y="996888"/>
                        <a:pt x="321775" y="994711"/>
                        <a:pt x="309441" y="990358"/>
                      </a:cubicBezTo>
                      <a:cubicBezTo>
                        <a:pt x="297107" y="986005"/>
                        <a:pt x="286587" y="980200"/>
                        <a:pt x="277880" y="972945"/>
                      </a:cubicBezTo>
                      <a:cubicBezTo>
                        <a:pt x="270625" y="967141"/>
                        <a:pt x="259742" y="957709"/>
                        <a:pt x="245231" y="944649"/>
                      </a:cubicBezTo>
                      <a:cubicBezTo>
                        <a:pt x="230720" y="931589"/>
                        <a:pt x="222014" y="922157"/>
                        <a:pt x="219112" y="916353"/>
                      </a:cubicBezTo>
                      <a:cubicBezTo>
                        <a:pt x="216210" y="910549"/>
                        <a:pt x="213307" y="904019"/>
                        <a:pt x="210405" y="896764"/>
                      </a:cubicBezTo>
                      <a:cubicBezTo>
                        <a:pt x="208954" y="893861"/>
                        <a:pt x="207140" y="889145"/>
                        <a:pt x="204964" y="882616"/>
                      </a:cubicBezTo>
                      <a:cubicBezTo>
                        <a:pt x="202787" y="876086"/>
                        <a:pt x="201699" y="872095"/>
                        <a:pt x="201699" y="870644"/>
                      </a:cubicBezTo>
                      <a:cubicBezTo>
                        <a:pt x="198797" y="861938"/>
                        <a:pt x="196257" y="856496"/>
                        <a:pt x="194081" y="854320"/>
                      </a:cubicBezTo>
                      <a:cubicBezTo>
                        <a:pt x="191904" y="852143"/>
                        <a:pt x="184286" y="852506"/>
                        <a:pt x="171226" y="855408"/>
                      </a:cubicBezTo>
                      <a:cubicBezTo>
                        <a:pt x="156716" y="856859"/>
                        <a:pt x="138577" y="857585"/>
                        <a:pt x="116811" y="857585"/>
                      </a:cubicBezTo>
                      <a:cubicBezTo>
                        <a:pt x="90692" y="857585"/>
                        <a:pt x="73279" y="857585"/>
                        <a:pt x="64572" y="857585"/>
                      </a:cubicBezTo>
                      <a:cubicBezTo>
                        <a:pt x="51513" y="856134"/>
                        <a:pt x="44983" y="854682"/>
                        <a:pt x="44983" y="853231"/>
                      </a:cubicBezTo>
                      <a:cubicBezTo>
                        <a:pt x="44983" y="851780"/>
                        <a:pt x="39904" y="848153"/>
                        <a:pt x="29747" y="842348"/>
                      </a:cubicBezTo>
                      <a:cubicBezTo>
                        <a:pt x="19589" y="835093"/>
                        <a:pt x="11608" y="828563"/>
                        <a:pt x="5804" y="822759"/>
                      </a:cubicBezTo>
                      <a:cubicBezTo>
                        <a:pt x="0" y="815503"/>
                        <a:pt x="-1451" y="810425"/>
                        <a:pt x="1451" y="807523"/>
                      </a:cubicBezTo>
                      <a:cubicBezTo>
                        <a:pt x="2902" y="803169"/>
                        <a:pt x="13785" y="800630"/>
                        <a:pt x="34100" y="799904"/>
                      </a:cubicBezTo>
                      <a:cubicBezTo>
                        <a:pt x="54415" y="799179"/>
                        <a:pt x="76181" y="797365"/>
                        <a:pt x="99398" y="794463"/>
                      </a:cubicBezTo>
                      <a:cubicBezTo>
                        <a:pt x="124066" y="791561"/>
                        <a:pt x="145833" y="787933"/>
                        <a:pt x="164697" y="783580"/>
                      </a:cubicBezTo>
                      <a:cubicBezTo>
                        <a:pt x="189365" y="777776"/>
                        <a:pt x="212582" y="772697"/>
                        <a:pt x="234348" y="768344"/>
                      </a:cubicBezTo>
                      <a:lnTo>
                        <a:pt x="266997" y="757460"/>
                      </a:lnTo>
                      <a:lnTo>
                        <a:pt x="262644" y="755284"/>
                      </a:lnTo>
                      <a:cubicBezTo>
                        <a:pt x="258291" y="750931"/>
                        <a:pt x="251761" y="745126"/>
                        <a:pt x="243054" y="737871"/>
                      </a:cubicBezTo>
                      <a:cubicBezTo>
                        <a:pt x="234348" y="727713"/>
                        <a:pt x="227093" y="716830"/>
                        <a:pt x="221288" y="705222"/>
                      </a:cubicBezTo>
                      <a:cubicBezTo>
                        <a:pt x="214033" y="692162"/>
                        <a:pt x="211131" y="682005"/>
                        <a:pt x="212582" y="674749"/>
                      </a:cubicBezTo>
                      <a:cubicBezTo>
                        <a:pt x="214033" y="668945"/>
                        <a:pt x="214033" y="663866"/>
                        <a:pt x="212582" y="659513"/>
                      </a:cubicBezTo>
                      <a:cubicBezTo>
                        <a:pt x="211131" y="655160"/>
                        <a:pt x="214033" y="648993"/>
                        <a:pt x="221288" y="641012"/>
                      </a:cubicBezTo>
                      <a:cubicBezTo>
                        <a:pt x="228544" y="633031"/>
                        <a:pt x="234348" y="618883"/>
                        <a:pt x="238701" y="598568"/>
                      </a:cubicBezTo>
                      <a:cubicBezTo>
                        <a:pt x="244506" y="578253"/>
                        <a:pt x="248859" y="564468"/>
                        <a:pt x="251761" y="557212"/>
                      </a:cubicBezTo>
                      <a:cubicBezTo>
                        <a:pt x="253212" y="549957"/>
                        <a:pt x="253212" y="544515"/>
                        <a:pt x="251761" y="540888"/>
                      </a:cubicBezTo>
                      <a:cubicBezTo>
                        <a:pt x="250310" y="537260"/>
                        <a:pt x="251035" y="534358"/>
                        <a:pt x="253938" y="532181"/>
                      </a:cubicBezTo>
                      <a:cubicBezTo>
                        <a:pt x="256840" y="530005"/>
                        <a:pt x="256840" y="526740"/>
                        <a:pt x="253938" y="522386"/>
                      </a:cubicBezTo>
                      <a:cubicBezTo>
                        <a:pt x="251035" y="519484"/>
                        <a:pt x="249584" y="517308"/>
                        <a:pt x="249584" y="515857"/>
                      </a:cubicBezTo>
                      <a:cubicBezTo>
                        <a:pt x="249584" y="514406"/>
                        <a:pt x="252486" y="513680"/>
                        <a:pt x="258291" y="513680"/>
                      </a:cubicBezTo>
                      <a:cubicBezTo>
                        <a:pt x="262644" y="515131"/>
                        <a:pt x="265546" y="514768"/>
                        <a:pt x="266997" y="512592"/>
                      </a:cubicBezTo>
                      <a:cubicBezTo>
                        <a:pt x="268448" y="510415"/>
                        <a:pt x="270625" y="503522"/>
                        <a:pt x="273527" y="491914"/>
                      </a:cubicBezTo>
                      <a:cubicBezTo>
                        <a:pt x="279331" y="478854"/>
                        <a:pt x="286587" y="460716"/>
                        <a:pt x="295293" y="437499"/>
                      </a:cubicBezTo>
                      <a:cubicBezTo>
                        <a:pt x="304000" y="417184"/>
                        <a:pt x="310529" y="401947"/>
                        <a:pt x="314883" y="391790"/>
                      </a:cubicBezTo>
                      <a:lnTo>
                        <a:pt x="321413" y="378730"/>
                      </a:lnTo>
                      <a:lnTo>
                        <a:pt x="323589" y="383083"/>
                      </a:lnTo>
                      <a:cubicBezTo>
                        <a:pt x="325040" y="387437"/>
                        <a:pt x="325040" y="395780"/>
                        <a:pt x="323589" y="408114"/>
                      </a:cubicBezTo>
                      <a:cubicBezTo>
                        <a:pt x="322138" y="420448"/>
                        <a:pt x="322138" y="426616"/>
                        <a:pt x="323589" y="426616"/>
                      </a:cubicBezTo>
                      <a:cubicBezTo>
                        <a:pt x="325040" y="426616"/>
                        <a:pt x="330119" y="421537"/>
                        <a:pt x="338825" y="411379"/>
                      </a:cubicBezTo>
                      <a:cubicBezTo>
                        <a:pt x="348983" y="399771"/>
                        <a:pt x="364945" y="383083"/>
                        <a:pt x="386711" y="361317"/>
                      </a:cubicBezTo>
                      <a:cubicBezTo>
                        <a:pt x="408477" y="339551"/>
                        <a:pt x="425890" y="324315"/>
                        <a:pt x="438950" y="315608"/>
                      </a:cubicBezTo>
                      <a:cubicBezTo>
                        <a:pt x="441852" y="314157"/>
                        <a:pt x="444754" y="312343"/>
                        <a:pt x="447656" y="310167"/>
                      </a:cubicBezTo>
                      <a:cubicBezTo>
                        <a:pt x="450558" y="307990"/>
                        <a:pt x="452735" y="306176"/>
                        <a:pt x="454186" y="304725"/>
                      </a:cubicBezTo>
                      <a:cubicBezTo>
                        <a:pt x="455637" y="303274"/>
                        <a:pt x="455637" y="302549"/>
                        <a:pt x="454186" y="302549"/>
                      </a:cubicBezTo>
                      <a:cubicBezTo>
                        <a:pt x="454186" y="301098"/>
                        <a:pt x="451284" y="301823"/>
                        <a:pt x="445479" y="304725"/>
                      </a:cubicBezTo>
                      <a:cubicBezTo>
                        <a:pt x="438224" y="307628"/>
                        <a:pt x="429518" y="311255"/>
                        <a:pt x="419360" y="315608"/>
                      </a:cubicBezTo>
                      <a:cubicBezTo>
                        <a:pt x="399045" y="322864"/>
                        <a:pt x="385985" y="327217"/>
                        <a:pt x="380181" y="328668"/>
                      </a:cubicBezTo>
                      <a:cubicBezTo>
                        <a:pt x="367121" y="333021"/>
                        <a:pt x="356964" y="335923"/>
                        <a:pt x="349708" y="337374"/>
                      </a:cubicBezTo>
                      <a:cubicBezTo>
                        <a:pt x="342453" y="337374"/>
                        <a:pt x="331570" y="338100"/>
                        <a:pt x="317059" y="339551"/>
                      </a:cubicBezTo>
                      <a:cubicBezTo>
                        <a:pt x="302549" y="341002"/>
                        <a:pt x="286587" y="339551"/>
                        <a:pt x="269174" y="335198"/>
                      </a:cubicBezTo>
                      <a:cubicBezTo>
                        <a:pt x="251761" y="330845"/>
                        <a:pt x="237250" y="325766"/>
                        <a:pt x="225642" y="319962"/>
                      </a:cubicBezTo>
                      <a:cubicBezTo>
                        <a:pt x="214033" y="314157"/>
                        <a:pt x="202424" y="305451"/>
                        <a:pt x="190816" y="293842"/>
                      </a:cubicBezTo>
                      <a:cubicBezTo>
                        <a:pt x="179207" y="282234"/>
                        <a:pt x="170501" y="270625"/>
                        <a:pt x="164697" y="259016"/>
                      </a:cubicBezTo>
                      <a:cubicBezTo>
                        <a:pt x="157441" y="245957"/>
                        <a:pt x="153813" y="237613"/>
                        <a:pt x="153813" y="233985"/>
                      </a:cubicBezTo>
                      <a:cubicBezTo>
                        <a:pt x="153813" y="230358"/>
                        <a:pt x="155990" y="229269"/>
                        <a:pt x="160343" y="230721"/>
                      </a:cubicBezTo>
                      <a:cubicBezTo>
                        <a:pt x="164697" y="232172"/>
                        <a:pt x="168324" y="234348"/>
                        <a:pt x="171226" y="237250"/>
                      </a:cubicBezTo>
                      <a:cubicBezTo>
                        <a:pt x="174128" y="238701"/>
                        <a:pt x="180296" y="240515"/>
                        <a:pt x="189728" y="242692"/>
                      </a:cubicBezTo>
                      <a:cubicBezTo>
                        <a:pt x="199160" y="244869"/>
                        <a:pt x="213307" y="245231"/>
                        <a:pt x="232171" y="243780"/>
                      </a:cubicBezTo>
                      <a:cubicBezTo>
                        <a:pt x="249584" y="243780"/>
                        <a:pt x="266272" y="240878"/>
                        <a:pt x="282234" y="235074"/>
                      </a:cubicBezTo>
                      <a:cubicBezTo>
                        <a:pt x="296744" y="230721"/>
                        <a:pt x="311981" y="225642"/>
                        <a:pt x="327942" y="219837"/>
                      </a:cubicBezTo>
                      <a:cubicBezTo>
                        <a:pt x="345355" y="212582"/>
                        <a:pt x="354062" y="208954"/>
                        <a:pt x="354062" y="208954"/>
                      </a:cubicBezTo>
                      <a:cubicBezTo>
                        <a:pt x="358415" y="207503"/>
                        <a:pt x="364219" y="205327"/>
                        <a:pt x="371475" y="202425"/>
                      </a:cubicBezTo>
                      <a:cubicBezTo>
                        <a:pt x="378730" y="199522"/>
                        <a:pt x="385260" y="196620"/>
                        <a:pt x="391064" y="193718"/>
                      </a:cubicBezTo>
                      <a:cubicBezTo>
                        <a:pt x="395417" y="192267"/>
                        <a:pt x="397594" y="190090"/>
                        <a:pt x="397594" y="187188"/>
                      </a:cubicBezTo>
                      <a:cubicBezTo>
                        <a:pt x="399045" y="185737"/>
                        <a:pt x="401222" y="171952"/>
                        <a:pt x="404124" y="145833"/>
                      </a:cubicBezTo>
                      <a:cubicBezTo>
                        <a:pt x="405575" y="121164"/>
                        <a:pt x="406300" y="100849"/>
                        <a:pt x="406300" y="84888"/>
                      </a:cubicBezTo>
                      <a:cubicBezTo>
                        <a:pt x="406300" y="68926"/>
                        <a:pt x="404487" y="56954"/>
                        <a:pt x="400859" y="48973"/>
                      </a:cubicBezTo>
                      <a:cubicBezTo>
                        <a:pt x="397231" y="40993"/>
                        <a:pt x="390339" y="32286"/>
                        <a:pt x="380181" y="22854"/>
                      </a:cubicBezTo>
                      <a:cubicBezTo>
                        <a:pt x="370023" y="13422"/>
                        <a:pt x="366759" y="7255"/>
                        <a:pt x="370386" y="4353"/>
                      </a:cubicBezTo>
                      <a:cubicBezTo>
                        <a:pt x="374014" y="1451"/>
                        <a:pt x="381632" y="0"/>
                        <a:pt x="393241" y="0"/>
                      </a:cubicBezTo>
                      <a:close/>
                    </a:path>
                  </a:pathLst>
                </a:custGeom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ln w="12700"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marR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800" kern="0">
                      <a:ln w="12700">
                        <a:gradFill>
                          <a:gsLst>
                            <a:gs pos="29000">
                              <a:srgbClr val="4472C4">
                                <a:lumMod val="5000"/>
                                <a:lumOff val="95000"/>
                              </a:srgbClr>
                            </a:gs>
                            <a:gs pos="62842">
                              <a:prstClr val="white"/>
                            </a:gs>
                            <a:gs pos="0">
                              <a:srgbClr val="EFF5FF"/>
                            </a:gs>
                            <a:gs pos="100000">
                              <a:srgbClr val="4472C4">
                                <a:lumMod val="30000"/>
                                <a:lumOff val="70000"/>
                              </a:srgbClr>
                            </a:gs>
                          </a:gsLst>
                          <a:lin ang="5400000" scaled="1"/>
                        </a:gradFill>
                      </a:ln>
                      <a:gradFill>
                        <a:gsLst>
                          <a:gs pos="85000">
                            <a:srgbClr val="3875FE"/>
                          </a:gs>
                          <a:gs pos="0">
                            <a:srgbClr val="6C9FFF"/>
                          </a:gs>
                        </a:gsLst>
                        <a:lin ang="5400000" scaled="1"/>
                      </a:gradFill>
                      <a:effectLst>
                        <a:outerShdw blurRad="128016" dist="42672" dir="5400000" algn="t" rotWithShape="0">
                          <a:srgbClr val="3D79FE">
                            <a:alpha val="40000"/>
                          </a:srgbClr>
                        </a:outerShdw>
                      </a:effectLst>
                      <a:latin typeface="尔雅新大黑" panose="00000500000000000000" pitchFamily="2" charset="-122"/>
                      <a:ea typeface="尔雅新大黑" panose="00000500000000000000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 dirty="0"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86" name="TextBox 116">
                  <a:extLst>
                    <a:ext uri="{FF2B5EF4-FFF2-40B4-BE49-F238E27FC236}">
                      <a16:creationId xmlns:a16="http://schemas.microsoft.com/office/drawing/2014/main" id="{09E51F80-B065-EA35-B94B-939C5924031F}"/>
                    </a:ext>
                  </a:extLst>
                </p:cNvPr>
                <p:cNvSpPr txBox="1"/>
                <p:nvPr>
                  <p:custDataLst>
                    <p:tags r:id="rId9"/>
                  </p:custDataLst>
                </p:nvPr>
              </p:nvSpPr>
              <p:spPr>
                <a:xfrm>
                  <a:off x="6785124" y="-3657030"/>
                  <a:ext cx="940556" cy="10131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6529" h="814924">
                      <a:moveTo>
                        <a:pt x="150342" y="599440"/>
                      </a:moveTo>
                      <a:cubicBezTo>
                        <a:pt x="148166" y="599440"/>
                        <a:pt x="147077" y="600891"/>
                        <a:pt x="147077" y="603793"/>
                      </a:cubicBezTo>
                      <a:cubicBezTo>
                        <a:pt x="147077" y="606695"/>
                        <a:pt x="148166" y="607420"/>
                        <a:pt x="150342" y="605969"/>
                      </a:cubicBezTo>
                      <a:cubicBezTo>
                        <a:pt x="152519" y="604518"/>
                        <a:pt x="153607" y="603067"/>
                        <a:pt x="153607" y="601616"/>
                      </a:cubicBezTo>
                      <a:cubicBezTo>
                        <a:pt x="153607" y="600165"/>
                        <a:pt x="152519" y="599440"/>
                        <a:pt x="150342" y="599440"/>
                      </a:cubicBezTo>
                      <a:close/>
                      <a:moveTo>
                        <a:pt x="210199" y="494962"/>
                      </a:moveTo>
                      <a:cubicBezTo>
                        <a:pt x="208748" y="496413"/>
                        <a:pt x="204032" y="498953"/>
                        <a:pt x="196051" y="502580"/>
                      </a:cubicBezTo>
                      <a:cubicBezTo>
                        <a:pt x="188070" y="506208"/>
                        <a:pt x="178276" y="513463"/>
                        <a:pt x="166667" y="524346"/>
                      </a:cubicBezTo>
                      <a:cubicBezTo>
                        <a:pt x="155058" y="535229"/>
                        <a:pt x="149254" y="542485"/>
                        <a:pt x="149254" y="546113"/>
                      </a:cubicBezTo>
                      <a:cubicBezTo>
                        <a:pt x="149254" y="549740"/>
                        <a:pt x="154333" y="553731"/>
                        <a:pt x="164490" y="558084"/>
                      </a:cubicBezTo>
                      <a:cubicBezTo>
                        <a:pt x="174648" y="562437"/>
                        <a:pt x="181178" y="563163"/>
                        <a:pt x="184080" y="560261"/>
                      </a:cubicBezTo>
                      <a:cubicBezTo>
                        <a:pt x="185531" y="557358"/>
                        <a:pt x="191335" y="546475"/>
                        <a:pt x="201493" y="527611"/>
                      </a:cubicBezTo>
                      <a:cubicBezTo>
                        <a:pt x="210199" y="510198"/>
                        <a:pt x="213827" y="500404"/>
                        <a:pt x="212376" y="498227"/>
                      </a:cubicBezTo>
                      <a:cubicBezTo>
                        <a:pt x="210925" y="496050"/>
                        <a:pt x="210199" y="494962"/>
                        <a:pt x="210199" y="494962"/>
                      </a:cubicBezTo>
                      <a:close/>
                      <a:moveTo>
                        <a:pt x="239311" y="398103"/>
                      </a:moveTo>
                      <a:cubicBezTo>
                        <a:pt x="238042" y="398103"/>
                        <a:pt x="236319" y="398466"/>
                        <a:pt x="234142" y="399191"/>
                      </a:cubicBezTo>
                      <a:cubicBezTo>
                        <a:pt x="229789" y="400642"/>
                        <a:pt x="227612" y="402093"/>
                        <a:pt x="227612" y="403545"/>
                      </a:cubicBezTo>
                      <a:cubicBezTo>
                        <a:pt x="227612" y="404996"/>
                        <a:pt x="226887" y="405721"/>
                        <a:pt x="225435" y="405721"/>
                      </a:cubicBezTo>
                      <a:cubicBezTo>
                        <a:pt x="223984" y="405721"/>
                        <a:pt x="218906" y="409349"/>
                        <a:pt x="210199" y="416604"/>
                      </a:cubicBezTo>
                      <a:cubicBezTo>
                        <a:pt x="204395" y="420957"/>
                        <a:pt x="198591" y="426036"/>
                        <a:pt x="192786" y="431840"/>
                      </a:cubicBezTo>
                      <a:cubicBezTo>
                        <a:pt x="189884" y="433292"/>
                        <a:pt x="187708" y="434017"/>
                        <a:pt x="186256" y="434017"/>
                      </a:cubicBezTo>
                      <a:cubicBezTo>
                        <a:pt x="184805" y="434017"/>
                        <a:pt x="178276" y="440547"/>
                        <a:pt x="166667" y="453607"/>
                      </a:cubicBezTo>
                      <a:cubicBezTo>
                        <a:pt x="155058" y="466666"/>
                        <a:pt x="149254" y="476098"/>
                        <a:pt x="149254" y="481903"/>
                      </a:cubicBezTo>
                      <a:cubicBezTo>
                        <a:pt x="149254" y="487707"/>
                        <a:pt x="149617" y="490609"/>
                        <a:pt x="150342" y="490609"/>
                      </a:cubicBezTo>
                      <a:cubicBezTo>
                        <a:pt x="151068" y="490609"/>
                        <a:pt x="156872" y="487344"/>
                        <a:pt x="167755" y="480814"/>
                      </a:cubicBezTo>
                      <a:cubicBezTo>
                        <a:pt x="178638" y="474284"/>
                        <a:pt x="185531" y="471019"/>
                        <a:pt x="188433" y="471019"/>
                      </a:cubicBezTo>
                      <a:cubicBezTo>
                        <a:pt x="191335" y="471019"/>
                        <a:pt x="194237" y="469931"/>
                        <a:pt x="197140" y="467755"/>
                      </a:cubicBezTo>
                      <a:cubicBezTo>
                        <a:pt x="200042" y="465578"/>
                        <a:pt x="207297" y="464490"/>
                        <a:pt x="218906" y="464490"/>
                      </a:cubicBezTo>
                      <a:lnTo>
                        <a:pt x="238495" y="464490"/>
                      </a:lnTo>
                      <a:lnTo>
                        <a:pt x="240672" y="431840"/>
                      </a:lnTo>
                      <a:cubicBezTo>
                        <a:pt x="242123" y="411525"/>
                        <a:pt x="242486" y="400642"/>
                        <a:pt x="241760" y="399191"/>
                      </a:cubicBezTo>
                      <a:cubicBezTo>
                        <a:pt x="241397" y="398466"/>
                        <a:pt x="240581" y="398103"/>
                        <a:pt x="239311" y="398103"/>
                      </a:cubicBezTo>
                      <a:close/>
                      <a:moveTo>
                        <a:pt x="440920" y="146704"/>
                      </a:moveTo>
                      <a:cubicBezTo>
                        <a:pt x="443822" y="146704"/>
                        <a:pt x="448175" y="149607"/>
                        <a:pt x="453980" y="155411"/>
                      </a:cubicBezTo>
                      <a:cubicBezTo>
                        <a:pt x="461235" y="161215"/>
                        <a:pt x="466314" y="168470"/>
                        <a:pt x="469216" y="177177"/>
                      </a:cubicBezTo>
                      <a:cubicBezTo>
                        <a:pt x="470667" y="185883"/>
                        <a:pt x="471030" y="196041"/>
                        <a:pt x="470304" y="207649"/>
                      </a:cubicBezTo>
                      <a:cubicBezTo>
                        <a:pt x="469579" y="219258"/>
                        <a:pt x="467765" y="229416"/>
                        <a:pt x="464863" y="238122"/>
                      </a:cubicBezTo>
                      <a:cubicBezTo>
                        <a:pt x="464863" y="239573"/>
                        <a:pt x="464500" y="242112"/>
                        <a:pt x="463774" y="245740"/>
                      </a:cubicBezTo>
                      <a:cubicBezTo>
                        <a:pt x="463049" y="249368"/>
                        <a:pt x="462323" y="253358"/>
                        <a:pt x="461598" y="257712"/>
                      </a:cubicBezTo>
                      <a:cubicBezTo>
                        <a:pt x="460872" y="262065"/>
                        <a:pt x="459784" y="265692"/>
                        <a:pt x="458333" y="268595"/>
                      </a:cubicBezTo>
                      <a:cubicBezTo>
                        <a:pt x="455431" y="283105"/>
                        <a:pt x="450352" y="299793"/>
                        <a:pt x="443097" y="318657"/>
                      </a:cubicBezTo>
                      <a:cubicBezTo>
                        <a:pt x="434390" y="340423"/>
                        <a:pt x="426409" y="358561"/>
                        <a:pt x="419154" y="373072"/>
                      </a:cubicBezTo>
                      <a:cubicBezTo>
                        <a:pt x="411898" y="389034"/>
                        <a:pt x="408634" y="397377"/>
                        <a:pt x="409359" y="398103"/>
                      </a:cubicBezTo>
                      <a:cubicBezTo>
                        <a:pt x="410085" y="398829"/>
                        <a:pt x="412624" y="397015"/>
                        <a:pt x="416977" y="392661"/>
                      </a:cubicBezTo>
                      <a:cubicBezTo>
                        <a:pt x="416977" y="392661"/>
                        <a:pt x="420968" y="389397"/>
                        <a:pt x="428949" y="382867"/>
                      </a:cubicBezTo>
                      <a:cubicBezTo>
                        <a:pt x="436930" y="376337"/>
                        <a:pt x="443822" y="370895"/>
                        <a:pt x="449626" y="366542"/>
                      </a:cubicBezTo>
                      <a:cubicBezTo>
                        <a:pt x="453980" y="362189"/>
                        <a:pt x="458333" y="358198"/>
                        <a:pt x="462686" y="354571"/>
                      </a:cubicBezTo>
                      <a:cubicBezTo>
                        <a:pt x="467039" y="350943"/>
                        <a:pt x="471030" y="347678"/>
                        <a:pt x="474657" y="344776"/>
                      </a:cubicBezTo>
                      <a:cubicBezTo>
                        <a:pt x="478285" y="341874"/>
                        <a:pt x="480099" y="340423"/>
                        <a:pt x="480099" y="340423"/>
                      </a:cubicBezTo>
                      <a:cubicBezTo>
                        <a:pt x="483001" y="337521"/>
                        <a:pt x="492433" y="330265"/>
                        <a:pt x="508395" y="318657"/>
                      </a:cubicBezTo>
                      <a:cubicBezTo>
                        <a:pt x="517101" y="312852"/>
                        <a:pt x="533063" y="301244"/>
                        <a:pt x="556280" y="283831"/>
                      </a:cubicBezTo>
                      <a:cubicBezTo>
                        <a:pt x="572242" y="272222"/>
                        <a:pt x="587478" y="262790"/>
                        <a:pt x="601989" y="255535"/>
                      </a:cubicBezTo>
                      <a:cubicBezTo>
                        <a:pt x="615049" y="248280"/>
                        <a:pt x="628109" y="242475"/>
                        <a:pt x="641168" y="238122"/>
                      </a:cubicBezTo>
                      <a:cubicBezTo>
                        <a:pt x="655679" y="232318"/>
                        <a:pt x="663660" y="228690"/>
                        <a:pt x="665111" y="227239"/>
                      </a:cubicBezTo>
                      <a:cubicBezTo>
                        <a:pt x="665111" y="225788"/>
                        <a:pt x="667288" y="225062"/>
                        <a:pt x="671641" y="225062"/>
                      </a:cubicBezTo>
                      <a:cubicBezTo>
                        <a:pt x="674543" y="225062"/>
                        <a:pt x="679622" y="224337"/>
                        <a:pt x="686877" y="222886"/>
                      </a:cubicBezTo>
                      <a:cubicBezTo>
                        <a:pt x="692681" y="222886"/>
                        <a:pt x="695583" y="223611"/>
                        <a:pt x="695583" y="225062"/>
                      </a:cubicBezTo>
                      <a:cubicBezTo>
                        <a:pt x="695583" y="227965"/>
                        <a:pt x="697035" y="230867"/>
                        <a:pt x="699937" y="233769"/>
                      </a:cubicBezTo>
                      <a:cubicBezTo>
                        <a:pt x="702839" y="236671"/>
                        <a:pt x="706104" y="238122"/>
                        <a:pt x="709731" y="238122"/>
                      </a:cubicBezTo>
                      <a:cubicBezTo>
                        <a:pt x="713359" y="238122"/>
                        <a:pt x="718801" y="244652"/>
                        <a:pt x="726056" y="257712"/>
                      </a:cubicBezTo>
                      <a:cubicBezTo>
                        <a:pt x="733311" y="270771"/>
                        <a:pt x="736939" y="278752"/>
                        <a:pt x="736939" y="281654"/>
                      </a:cubicBezTo>
                      <a:cubicBezTo>
                        <a:pt x="736939" y="284556"/>
                        <a:pt x="738390" y="288910"/>
                        <a:pt x="741292" y="294714"/>
                      </a:cubicBezTo>
                      <a:cubicBezTo>
                        <a:pt x="745646" y="303420"/>
                        <a:pt x="749273" y="313578"/>
                        <a:pt x="752175" y="325186"/>
                      </a:cubicBezTo>
                      <a:cubicBezTo>
                        <a:pt x="755078" y="338246"/>
                        <a:pt x="756529" y="370170"/>
                        <a:pt x="756529" y="420957"/>
                      </a:cubicBezTo>
                      <a:cubicBezTo>
                        <a:pt x="756529" y="468843"/>
                        <a:pt x="754352" y="504394"/>
                        <a:pt x="749999" y="527611"/>
                      </a:cubicBezTo>
                      <a:cubicBezTo>
                        <a:pt x="747097" y="550829"/>
                        <a:pt x="744194" y="567516"/>
                        <a:pt x="741292" y="577673"/>
                      </a:cubicBezTo>
                      <a:cubicBezTo>
                        <a:pt x="738390" y="589282"/>
                        <a:pt x="734037" y="603793"/>
                        <a:pt x="728233" y="621206"/>
                      </a:cubicBezTo>
                      <a:cubicBezTo>
                        <a:pt x="722428" y="638619"/>
                        <a:pt x="715899" y="652404"/>
                        <a:pt x="708643" y="662561"/>
                      </a:cubicBezTo>
                      <a:cubicBezTo>
                        <a:pt x="702839" y="675621"/>
                        <a:pt x="699211" y="682876"/>
                        <a:pt x="697760" y="684327"/>
                      </a:cubicBezTo>
                      <a:cubicBezTo>
                        <a:pt x="696309" y="685778"/>
                        <a:pt x="691230" y="691583"/>
                        <a:pt x="682524" y="701740"/>
                      </a:cubicBezTo>
                      <a:cubicBezTo>
                        <a:pt x="675268" y="710447"/>
                        <a:pt x="666562" y="719153"/>
                        <a:pt x="656404" y="727860"/>
                      </a:cubicBezTo>
                      <a:cubicBezTo>
                        <a:pt x="646247" y="735115"/>
                        <a:pt x="636452" y="740919"/>
                        <a:pt x="627020" y="745273"/>
                      </a:cubicBezTo>
                      <a:cubicBezTo>
                        <a:pt x="617588" y="749626"/>
                        <a:pt x="610696" y="753979"/>
                        <a:pt x="606342" y="758332"/>
                      </a:cubicBezTo>
                      <a:cubicBezTo>
                        <a:pt x="599087" y="764136"/>
                        <a:pt x="591832" y="769941"/>
                        <a:pt x="584576" y="775745"/>
                      </a:cubicBezTo>
                      <a:lnTo>
                        <a:pt x="571517" y="790981"/>
                      </a:lnTo>
                      <a:lnTo>
                        <a:pt x="569340" y="775745"/>
                      </a:lnTo>
                      <a:lnTo>
                        <a:pt x="564987" y="762685"/>
                      </a:lnTo>
                      <a:cubicBezTo>
                        <a:pt x="560634" y="764136"/>
                        <a:pt x="553378" y="766313"/>
                        <a:pt x="543221" y="769215"/>
                      </a:cubicBezTo>
                      <a:cubicBezTo>
                        <a:pt x="533063" y="770666"/>
                        <a:pt x="522906" y="772843"/>
                        <a:pt x="512748" y="775745"/>
                      </a:cubicBezTo>
                      <a:cubicBezTo>
                        <a:pt x="502591" y="780098"/>
                        <a:pt x="496061" y="783000"/>
                        <a:pt x="493159" y="784452"/>
                      </a:cubicBezTo>
                      <a:cubicBezTo>
                        <a:pt x="490256" y="785903"/>
                        <a:pt x="484452" y="787354"/>
                        <a:pt x="475746" y="788805"/>
                      </a:cubicBezTo>
                      <a:cubicBezTo>
                        <a:pt x="465588" y="788805"/>
                        <a:pt x="459421" y="789893"/>
                        <a:pt x="457245" y="792070"/>
                      </a:cubicBezTo>
                      <a:cubicBezTo>
                        <a:pt x="455068" y="794246"/>
                        <a:pt x="446724" y="795335"/>
                        <a:pt x="432214" y="795335"/>
                      </a:cubicBezTo>
                      <a:cubicBezTo>
                        <a:pt x="417703" y="795335"/>
                        <a:pt x="409722" y="796060"/>
                        <a:pt x="408271" y="797511"/>
                      </a:cubicBezTo>
                      <a:cubicBezTo>
                        <a:pt x="406820" y="798962"/>
                        <a:pt x="404643" y="799688"/>
                        <a:pt x="401741" y="799688"/>
                      </a:cubicBezTo>
                      <a:cubicBezTo>
                        <a:pt x="400290" y="799688"/>
                        <a:pt x="399202" y="799688"/>
                        <a:pt x="398476" y="799688"/>
                      </a:cubicBezTo>
                      <a:cubicBezTo>
                        <a:pt x="397750" y="799688"/>
                        <a:pt x="397388" y="798962"/>
                        <a:pt x="397388" y="797511"/>
                      </a:cubicBezTo>
                      <a:cubicBezTo>
                        <a:pt x="398839" y="796060"/>
                        <a:pt x="398113" y="795335"/>
                        <a:pt x="395211" y="795335"/>
                      </a:cubicBezTo>
                      <a:cubicBezTo>
                        <a:pt x="392309" y="795335"/>
                        <a:pt x="388681" y="796060"/>
                        <a:pt x="384328" y="797511"/>
                      </a:cubicBezTo>
                      <a:cubicBezTo>
                        <a:pt x="384328" y="797511"/>
                        <a:pt x="377798" y="800413"/>
                        <a:pt x="364739" y="806218"/>
                      </a:cubicBezTo>
                      <a:cubicBezTo>
                        <a:pt x="356032" y="812022"/>
                        <a:pt x="350228" y="814924"/>
                        <a:pt x="347326" y="814924"/>
                      </a:cubicBezTo>
                      <a:cubicBezTo>
                        <a:pt x="345875" y="813473"/>
                        <a:pt x="347326" y="811296"/>
                        <a:pt x="351679" y="808394"/>
                      </a:cubicBezTo>
                      <a:cubicBezTo>
                        <a:pt x="356032" y="804041"/>
                        <a:pt x="357483" y="800776"/>
                        <a:pt x="356032" y="798599"/>
                      </a:cubicBezTo>
                      <a:cubicBezTo>
                        <a:pt x="354581" y="796423"/>
                        <a:pt x="350953" y="795335"/>
                        <a:pt x="345149" y="795335"/>
                      </a:cubicBezTo>
                      <a:cubicBezTo>
                        <a:pt x="339345" y="795335"/>
                        <a:pt x="336443" y="794246"/>
                        <a:pt x="336443" y="792070"/>
                      </a:cubicBezTo>
                      <a:cubicBezTo>
                        <a:pt x="336443" y="789893"/>
                        <a:pt x="340070" y="788442"/>
                        <a:pt x="347326" y="787716"/>
                      </a:cubicBezTo>
                      <a:cubicBezTo>
                        <a:pt x="354581" y="786991"/>
                        <a:pt x="368003" y="779373"/>
                        <a:pt x="387593" y="764862"/>
                      </a:cubicBezTo>
                      <a:cubicBezTo>
                        <a:pt x="407182" y="750351"/>
                        <a:pt x="427135" y="732213"/>
                        <a:pt x="447450" y="710447"/>
                      </a:cubicBezTo>
                      <a:cubicBezTo>
                        <a:pt x="460509" y="695936"/>
                        <a:pt x="475020" y="680700"/>
                        <a:pt x="490982" y="664738"/>
                      </a:cubicBezTo>
                      <a:cubicBezTo>
                        <a:pt x="496786" y="658934"/>
                        <a:pt x="510572" y="642972"/>
                        <a:pt x="532338" y="616852"/>
                      </a:cubicBezTo>
                      <a:cubicBezTo>
                        <a:pt x="551202" y="595086"/>
                        <a:pt x="560634" y="582752"/>
                        <a:pt x="560634" y="579850"/>
                      </a:cubicBezTo>
                      <a:cubicBezTo>
                        <a:pt x="560634" y="576948"/>
                        <a:pt x="557369" y="574771"/>
                        <a:pt x="550839" y="573320"/>
                      </a:cubicBezTo>
                      <a:cubicBezTo>
                        <a:pt x="544309" y="571869"/>
                        <a:pt x="538867" y="571869"/>
                        <a:pt x="534514" y="573320"/>
                      </a:cubicBezTo>
                      <a:cubicBezTo>
                        <a:pt x="531612" y="576222"/>
                        <a:pt x="528710" y="579850"/>
                        <a:pt x="525808" y="584203"/>
                      </a:cubicBezTo>
                      <a:cubicBezTo>
                        <a:pt x="522906" y="590008"/>
                        <a:pt x="520003" y="592910"/>
                        <a:pt x="517101" y="592910"/>
                      </a:cubicBezTo>
                      <a:cubicBezTo>
                        <a:pt x="514199" y="592910"/>
                        <a:pt x="513474" y="587831"/>
                        <a:pt x="514925" y="577673"/>
                      </a:cubicBezTo>
                      <a:cubicBezTo>
                        <a:pt x="516376" y="567516"/>
                        <a:pt x="516376" y="560986"/>
                        <a:pt x="514925" y="558084"/>
                      </a:cubicBezTo>
                      <a:cubicBezTo>
                        <a:pt x="513474" y="553731"/>
                        <a:pt x="506944" y="547926"/>
                        <a:pt x="495335" y="540671"/>
                      </a:cubicBezTo>
                      <a:cubicBezTo>
                        <a:pt x="486629" y="536318"/>
                        <a:pt x="477922" y="531239"/>
                        <a:pt x="469216" y="525435"/>
                      </a:cubicBezTo>
                      <a:cubicBezTo>
                        <a:pt x="460509" y="518179"/>
                        <a:pt x="455431" y="514552"/>
                        <a:pt x="453980" y="514552"/>
                      </a:cubicBezTo>
                      <a:cubicBezTo>
                        <a:pt x="449626" y="510198"/>
                        <a:pt x="445273" y="507296"/>
                        <a:pt x="440920" y="505845"/>
                      </a:cubicBezTo>
                      <a:cubicBezTo>
                        <a:pt x="435116" y="501492"/>
                        <a:pt x="430762" y="497864"/>
                        <a:pt x="427860" y="494962"/>
                      </a:cubicBezTo>
                      <a:cubicBezTo>
                        <a:pt x="423507" y="490609"/>
                        <a:pt x="422781" y="486619"/>
                        <a:pt x="425684" y="482991"/>
                      </a:cubicBezTo>
                      <a:cubicBezTo>
                        <a:pt x="428586" y="479363"/>
                        <a:pt x="434390" y="476098"/>
                        <a:pt x="443097" y="473196"/>
                      </a:cubicBezTo>
                      <a:cubicBezTo>
                        <a:pt x="448901" y="471745"/>
                        <a:pt x="454705" y="470294"/>
                        <a:pt x="460509" y="468843"/>
                      </a:cubicBezTo>
                      <a:cubicBezTo>
                        <a:pt x="464863" y="467392"/>
                        <a:pt x="470667" y="465578"/>
                        <a:pt x="477922" y="463401"/>
                      </a:cubicBezTo>
                      <a:cubicBezTo>
                        <a:pt x="485178" y="461225"/>
                        <a:pt x="489531" y="460136"/>
                        <a:pt x="490982" y="460136"/>
                      </a:cubicBezTo>
                      <a:cubicBezTo>
                        <a:pt x="492433" y="461587"/>
                        <a:pt x="503316" y="463764"/>
                        <a:pt x="523631" y="466666"/>
                      </a:cubicBezTo>
                      <a:cubicBezTo>
                        <a:pt x="543946" y="469568"/>
                        <a:pt x="559908" y="473922"/>
                        <a:pt x="571517" y="479726"/>
                      </a:cubicBezTo>
                      <a:cubicBezTo>
                        <a:pt x="581674" y="484079"/>
                        <a:pt x="588930" y="489158"/>
                        <a:pt x="593283" y="494962"/>
                      </a:cubicBezTo>
                      <a:cubicBezTo>
                        <a:pt x="597636" y="500766"/>
                        <a:pt x="600538" y="502943"/>
                        <a:pt x="601989" y="501492"/>
                      </a:cubicBezTo>
                      <a:cubicBezTo>
                        <a:pt x="603440" y="501492"/>
                        <a:pt x="607793" y="490609"/>
                        <a:pt x="615049" y="468843"/>
                      </a:cubicBezTo>
                      <a:cubicBezTo>
                        <a:pt x="620853" y="447077"/>
                        <a:pt x="625206" y="431840"/>
                        <a:pt x="628109" y="423134"/>
                      </a:cubicBezTo>
                      <a:cubicBezTo>
                        <a:pt x="628109" y="420232"/>
                        <a:pt x="628471" y="416241"/>
                        <a:pt x="629197" y="411163"/>
                      </a:cubicBezTo>
                      <a:cubicBezTo>
                        <a:pt x="629922" y="406084"/>
                        <a:pt x="631011" y="400280"/>
                        <a:pt x="632462" y="393750"/>
                      </a:cubicBezTo>
                      <a:cubicBezTo>
                        <a:pt x="633913" y="387220"/>
                        <a:pt x="635364" y="381778"/>
                        <a:pt x="636815" y="377425"/>
                      </a:cubicBezTo>
                      <a:cubicBezTo>
                        <a:pt x="639717" y="357110"/>
                        <a:pt x="642619" y="340423"/>
                        <a:pt x="645521" y="327363"/>
                      </a:cubicBezTo>
                      <a:cubicBezTo>
                        <a:pt x="646972" y="309950"/>
                        <a:pt x="649149" y="295439"/>
                        <a:pt x="652051" y="283831"/>
                      </a:cubicBezTo>
                      <a:cubicBezTo>
                        <a:pt x="654953" y="267869"/>
                        <a:pt x="655679" y="259163"/>
                        <a:pt x="654228" y="257712"/>
                      </a:cubicBezTo>
                      <a:cubicBezTo>
                        <a:pt x="652777" y="256260"/>
                        <a:pt x="649875" y="256986"/>
                        <a:pt x="645521" y="259888"/>
                      </a:cubicBezTo>
                      <a:cubicBezTo>
                        <a:pt x="642619" y="261339"/>
                        <a:pt x="633187" y="267869"/>
                        <a:pt x="617225" y="279478"/>
                      </a:cubicBezTo>
                      <a:cubicBezTo>
                        <a:pt x="605617" y="289635"/>
                        <a:pt x="583851" y="306323"/>
                        <a:pt x="551927" y="329540"/>
                      </a:cubicBezTo>
                      <a:cubicBezTo>
                        <a:pt x="524357" y="349855"/>
                        <a:pt x="509120" y="361463"/>
                        <a:pt x="506218" y="364366"/>
                      </a:cubicBezTo>
                      <a:cubicBezTo>
                        <a:pt x="503316" y="365817"/>
                        <a:pt x="501140" y="366542"/>
                        <a:pt x="499688" y="366542"/>
                      </a:cubicBezTo>
                      <a:cubicBezTo>
                        <a:pt x="498237" y="366542"/>
                        <a:pt x="496786" y="367268"/>
                        <a:pt x="495335" y="368719"/>
                      </a:cubicBezTo>
                      <a:cubicBezTo>
                        <a:pt x="495335" y="370170"/>
                        <a:pt x="491708" y="373797"/>
                        <a:pt x="484452" y="379602"/>
                      </a:cubicBezTo>
                      <a:cubicBezTo>
                        <a:pt x="480099" y="382504"/>
                        <a:pt x="471393" y="387583"/>
                        <a:pt x="458333" y="394838"/>
                      </a:cubicBezTo>
                      <a:cubicBezTo>
                        <a:pt x="446724" y="402093"/>
                        <a:pt x="431488" y="412976"/>
                        <a:pt x="412624" y="427487"/>
                      </a:cubicBezTo>
                      <a:cubicBezTo>
                        <a:pt x="392309" y="443449"/>
                        <a:pt x="381426" y="451430"/>
                        <a:pt x="379975" y="451430"/>
                      </a:cubicBezTo>
                      <a:cubicBezTo>
                        <a:pt x="378524" y="451430"/>
                        <a:pt x="369092" y="460136"/>
                        <a:pt x="351679" y="477549"/>
                      </a:cubicBezTo>
                      <a:cubicBezTo>
                        <a:pt x="331364" y="494962"/>
                        <a:pt x="320481" y="505120"/>
                        <a:pt x="319030" y="508022"/>
                      </a:cubicBezTo>
                      <a:cubicBezTo>
                        <a:pt x="313225" y="513826"/>
                        <a:pt x="307421" y="520356"/>
                        <a:pt x="301617" y="527611"/>
                      </a:cubicBezTo>
                      <a:lnTo>
                        <a:pt x="290734" y="538494"/>
                      </a:lnTo>
                      <a:lnTo>
                        <a:pt x="288557" y="575497"/>
                      </a:lnTo>
                      <a:cubicBezTo>
                        <a:pt x="287106" y="601616"/>
                        <a:pt x="285655" y="618303"/>
                        <a:pt x="284204" y="625559"/>
                      </a:cubicBezTo>
                      <a:cubicBezTo>
                        <a:pt x="281302" y="635716"/>
                        <a:pt x="279125" y="642972"/>
                        <a:pt x="277674" y="647325"/>
                      </a:cubicBezTo>
                      <a:cubicBezTo>
                        <a:pt x="276223" y="650227"/>
                        <a:pt x="274772" y="653855"/>
                        <a:pt x="273321" y="658208"/>
                      </a:cubicBezTo>
                      <a:cubicBezTo>
                        <a:pt x="271870" y="662561"/>
                        <a:pt x="270419" y="665463"/>
                        <a:pt x="268968" y="666914"/>
                      </a:cubicBezTo>
                      <a:cubicBezTo>
                        <a:pt x="266066" y="672719"/>
                        <a:pt x="262801" y="677798"/>
                        <a:pt x="259173" y="682151"/>
                      </a:cubicBezTo>
                      <a:cubicBezTo>
                        <a:pt x="255545" y="686504"/>
                        <a:pt x="251555" y="687955"/>
                        <a:pt x="247202" y="686504"/>
                      </a:cubicBezTo>
                      <a:cubicBezTo>
                        <a:pt x="241397" y="686504"/>
                        <a:pt x="238495" y="684690"/>
                        <a:pt x="238495" y="681062"/>
                      </a:cubicBezTo>
                      <a:cubicBezTo>
                        <a:pt x="238495" y="677435"/>
                        <a:pt x="235956" y="674533"/>
                        <a:pt x="230877" y="672356"/>
                      </a:cubicBezTo>
                      <a:cubicBezTo>
                        <a:pt x="225798" y="670179"/>
                        <a:pt x="222533" y="666914"/>
                        <a:pt x="221082" y="662561"/>
                      </a:cubicBezTo>
                      <a:cubicBezTo>
                        <a:pt x="219631" y="658208"/>
                        <a:pt x="216003" y="653129"/>
                        <a:pt x="210199" y="647325"/>
                      </a:cubicBezTo>
                      <a:cubicBezTo>
                        <a:pt x="202944" y="641521"/>
                        <a:pt x="198591" y="638619"/>
                        <a:pt x="197140" y="638619"/>
                      </a:cubicBezTo>
                      <a:cubicBezTo>
                        <a:pt x="194237" y="638619"/>
                        <a:pt x="191335" y="640795"/>
                        <a:pt x="188433" y="645148"/>
                      </a:cubicBezTo>
                      <a:cubicBezTo>
                        <a:pt x="185531" y="650953"/>
                        <a:pt x="179727" y="660385"/>
                        <a:pt x="171020" y="673444"/>
                      </a:cubicBezTo>
                      <a:cubicBezTo>
                        <a:pt x="160863" y="687955"/>
                        <a:pt x="153607" y="697387"/>
                        <a:pt x="149254" y="701740"/>
                      </a:cubicBezTo>
                      <a:cubicBezTo>
                        <a:pt x="144901" y="707545"/>
                        <a:pt x="142724" y="712623"/>
                        <a:pt x="142724" y="716977"/>
                      </a:cubicBezTo>
                      <a:cubicBezTo>
                        <a:pt x="142724" y="721330"/>
                        <a:pt x="140548" y="726409"/>
                        <a:pt x="136194" y="732213"/>
                      </a:cubicBezTo>
                      <a:cubicBezTo>
                        <a:pt x="133292" y="736566"/>
                        <a:pt x="131116" y="742370"/>
                        <a:pt x="129665" y="749626"/>
                      </a:cubicBezTo>
                      <a:cubicBezTo>
                        <a:pt x="128213" y="756881"/>
                        <a:pt x="126762" y="760509"/>
                        <a:pt x="125311" y="760509"/>
                      </a:cubicBezTo>
                      <a:cubicBezTo>
                        <a:pt x="123860" y="760509"/>
                        <a:pt x="122409" y="757244"/>
                        <a:pt x="120958" y="750714"/>
                      </a:cubicBezTo>
                      <a:cubicBezTo>
                        <a:pt x="119507" y="744184"/>
                        <a:pt x="116242" y="740919"/>
                        <a:pt x="111163" y="740919"/>
                      </a:cubicBezTo>
                      <a:cubicBezTo>
                        <a:pt x="106085" y="740919"/>
                        <a:pt x="102457" y="739468"/>
                        <a:pt x="100280" y="736566"/>
                      </a:cubicBezTo>
                      <a:cubicBezTo>
                        <a:pt x="98104" y="733664"/>
                        <a:pt x="94839" y="732938"/>
                        <a:pt x="90486" y="734389"/>
                      </a:cubicBezTo>
                      <a:cubicBezTo>
                        <a:pt x="89034" y="734389"/>
                        <a:pt x="87221" y="733301"/>
                        <a:pt x="85044" y="731125"/>
                      </a:cubicBezTo>
                      <a:cubicBezTo>
                        <a:pt x="82867" y="728948"/>
                        <a:pt x="79603" y="724232"/>
                        <a:pt x="75249" y="716977"/>
                      </a:cubicBezTo>
                      <a:cubicBezTo>
                        <a:pt x="66543" y="705368"/>
                        <a:pt x="61464" y="696662"/>
                        <a:pt x="60013" y="690857"/>
                      </a:cubicBezTo>
                      <a:cubicBezTo>
                        <a:pt x="58562" y="685053"/>
                        <a:pt x="56385" y="679974"/>
                        <a:pt x="53483" y="675621"/>
                      </a:cubicBezTo>
                      <a:cubicBezTo>
                        <a:pt x="49130" y="671268"/>
                        <a:pt x="46228" y="669091"/>
                        <a:pt x="44777" y="669091"/>
                      </a:cubicBezTo>
                      <a:cubicBezTo>
                        <a:pt x="41875" y="669091"/>
                        <a:pt x="40424" y="665826"/>
                        <a:pt x="40424" y="659296"/>
                      </a:cubicBezTo>
                      <a:cubicBezTo>
                        <a:pt x="40424" y="652767"/>
                        <a:pt x="38610" y="649139"/>
                        <a:pt x="34982" y="648413"/>
                      </a:cubicBezTo>
                      <a:cubicBezTo>
                        <a:pt x="31354" y="647688"/>
                        <a:pt x="29540" y="645874"/>
                        <a:pt x="29540" y="642972"/>
                      </a:cubicBezTo>
                      <a:cubicBezTo>
                        <a:pt x="29540" y="640070"/>
                        <a:pt x="28815" y="638256"/>
                        <a:pt x="27364" y="637530"/>
                      </a:cubicBezTo>
                      <a:cubicBezTo>
                        <a:pt x="25913" y="636805"/>
                        <a:pt x="26638" y="632451"/>
                        <a:pt x="29540" y="624471"/>
                      </a:cubicBezTo>
                      <a:cubicBezTo>
                        <a:pt x="32443" y="616490"/>
                        <a:pt x="34619" y="611048"/>
                        <a:pt x="36070" y="608146"/>
                      </a:cubicBezTo>
                      <a:cubicBezTo>
                        <a:pt x="38972" y="605244"/>
                        <a:pt x="41875" y="596537"/>
                        <a:pt x="44777" y="582027"/>
                      </a:cubicBezTo>
                      <a:cubicBezTo>
                        <a:pt x="50581" y="561712"/>
                        <a:pt x="55660" y="542848"/>
                        <a:pt x="60013" y="525435"/>
                      </a:cubicBezTo>
                      <a:cubicBezTo>
                        <a:pt x="65817" y="503669"/>
                        <a:pt x="71259" y="478638"/>
                        <a:pt x="76338" y="450342"/>
                      </a:cubicBezTo>
                      <a:cubicBezTo>
                        <a:pt x="81416" y="422046"/>
                        <a:pt x="84681" y="404270"/>
                        <a:pt x="86132" y="397015"/>
                      </a:cubicBezTo>
                      <a:cubicBezTo>
                        <a:pt x="86132" y="389759"/>
                        <a:pt x="83593" y="384318"/>
                        <a:pt x="78514" y="380690"/>
                      </a:cubicBezTo>
                      <a:cubicBezTo>
                        <a:pt x="73435" y="377062"/>
                        <a:pt x="70896" y="374160"/>
                        <a:pt x="70896" y="371984"/>
                      </a:cubicBezTo>
                      <a:cubicBezTo>
                        <a:pt x="70896" y="369807"/>
                        <a:pt x="73798" y="367268"/>
                        <a:pt x="79603" y="364366"/>
                      </a:cubicBezTo>
                      <a:cubicBezTo>
                        <a:pt x="85407" y="362914"/>
                        <a:pt x="89760" y="362189"/>
                        <a:pt x="92662" y="362189"/>
                      </a:cubicBezTo>
                      <a:cubicBezTo>
                        <a:pt x="95564" y="362189"/>
                        <a:pt x="100643" y="363640"/>
                        <a:pt x="107898" y="366542"/>
                      </a:cubicBezTo>
                      <a:cubicBezTo>
                        <a:pt x="115154" y="370895"/>
                        <a:pt x="120958" y="375249"/>
                        <a:pt x="125311" y="379602"/>
                      </a:cubicBezTo>
                      <a:cubicBezTo>
                        <a:pt x="129665" y="383955"/>
                        <a:pt x="133292" y="390485"/>
                        <a:pt x="136194" y="399191"/>
                      </a:cubicBezTo>
                      <a:cubicBezTo>
                        <a:pt x="139097" y="407898"/>
                        <a:pt x="140910" y="412251"/>
                        <a:pt x="141636" y="412251"/>
                      </a:cubicBezTo>
                      <a:cubicBezTo>
                        <a:pt x="142361" y="412251"/>
                        <a:pt x="147803" y="407172"/>
                        <a:pt x="157960" y="397015"/>
                      </a:cubicBezTo>
                      <a:cubicBezTo>
                        <a:pt x="168118" y="388308"/>
                        <a:pt x="179727" y="379602"/>
                        <a:pt x="192786" y="370895"/>
                      </a:cubicBezTo>
                      <a:cubicBezTo>
                        <a:pt x="204395" y="363640"/>
                        <a:pt x="216003" y="357110"/>
                        <a:pt x="227612" y="351306"/>
                      </a:cubicBezTo>
                      <a:cubicBezTo>
                        <a:pt x="239221" y="345502"/>
                        <a:pt x="249741" y="341511"/>
                        <a:pt x="259173" y="339334"/>
                      </a:cubicBezTo>
                      <a:cubicBezTo>
                        <a:pt x="268605" y="337158"/>
                        <a:pt x="276586" y="337521"/>
                        <a:pt x="283116" y="340423"/>
                      </a:cubicBezTo>
                      <a:cubicBezTo>
                        <a:pt x="289645" y="343325"/>
                        <a:pt x="294361" y="346953"/>
                        <a:pt x="297264" y="351306"/>
                      </a:cubicBezTo>
                      <a:cubicBezTo>
                        <a:pt x="300166" y="357110"/>
                        <a:pt x="302342" y="368719"/>
                        <a:pt x="303793" y="386132"/>
                      </a:cubicBezTo>
                      <a:cubicBezTo>
                        <a:pt x="303793" y="402093"/>
                        <a:pt x="302342" y="423134"/>
                        <a:pt x="299440" y="449253"/>
                      </a:cubicBezTo>
                      <a:cubicBezTo>
                        <a:pt x="297989" y="456509"/>
                        <a:pt x="296901" y="463039"/>
                        <a:pt x="296175" y="468843"/>
                      </a:cubicBezTo>
                      <a:cubicBezTo>
                        <a:pt x="295450" y="474647"/>
                        <a:pt x="295087" y="479000"/>
                        <a:pt x="295087" y="481903"/>
                      </a:cubicBezTo>
                      <a:cubicBezTo>
                        <a:pt x="295087" y="484805"/>
                        <a:pt x="295087" y="486981"/>
                        <a:pt x="295087" y="488432"/>
                      </a:cubicBezTo>
                      <a:cubicBezTo>
                        <a:pt x="296538" y="488432"/>
                        <a:pt x="300891" y="482628"/>
                        <a:pt x="308147" y="471019"/>
                      </a:cubicBezTo>
                      <a:cubicBezTo>
                        <a:pt x="313951" y="460862"/>
                        <a:pt x="323383" y="442724"/>
                        <a:pt x="336443" y="416604"/>
                      </a:cubicBezTo>
                      <a:cubicBezTo>
                        <a:pt x="348051" y="391936"/>
                        <a:pt x="353856" y="378876"/>
                        <a:pt x="353856" y="377425"/>
                      </a:cubicBezTo>
                      <a:cubicBezTo>
                        <a:pt x="353856" y="375974"/>
                        <a:pt x="358209" y="366542"/>
                        <a:pt x="366915" y="349129"/>
                      </a:cubicBezTo>
                      <a:cubicBezTo>
                        <a:pt x="372719" y="336070"/>
                        <a:pt x="378524" y="323010"/>
                        <a:pt x="384328" y="309950"/>
                      </a:cubicBezTo>
                      <a:cubicBezTo>
                        <a:pt x="388681" y="301244"/>
                        <a:pt x="390858" y="296165"/>
                        <a:pt x="390858" y="294714"/>
                      </a:cubicBezTo>
                      <a:cubicBezTo>
                        <a:pt x="390858" y="291812"/>
                        <a:pt x="391583" y="288184"/>
                        <a:pt x="393035" y="283831"/>
                      </a:cubicBezTo>
                      <a:cubicBezTo>
                        <a:pt x="397388" y="278027"/>
                        <a:pt x="401015" y="269320"/>
                        <a:pt x="403918" y="257712"/>
                      </a:cubicBezTo>
                      <a:cubicBezTo>
                        <a:pt x="408271" y="246103"/>
                        <a:pt x="411173" y="239210"/>
                        <a:pt x="412624" y="237034"/>
                      </a:cubicBezTo>
                      <a:cubicBezTo>
                        <a:pt x="414075" y="234857"/>
                        <a:pt x="418791" y="222523"/>
                        <a:pt x="426772" y="200031"/>
                      </a:cubicBezTo>
                      <a:cubicBezTo>
                        <a:pt x="434753" y="177540"/>
                        <a:pt x="438018" y="164117"/>
                        <a:pt x="436567" y="159764"/>
                      </a:cubicBezTo>
                      <a:cubicBezTo>
                        <a:pt x="436567" y="156862"/>
                        <a:pt x="436930" y="153960"/>
                        <a:pt x="437655" y="151058"/>
                      </a:cubicBezTo>
                      <a:cubicBezTo>
                        <a:pt x="438381" y="148155"/>
                        <a:pt x="439469" y="146704"/>
                        <a:pt x="440920" y="146704"/>
                      </a:cubicBezTo>
                      <a:close/>
                      <a:moveTo>
                        <a:pt x="267607" y="55"/>
                      </a:moveTo>
                      <a:cubicBezTo>
                        <a:pt x="269240" y="-126"/>
                        <a:pt x="270419" y="146"/>
                        <a:pt x="271144" y="871"/>
                      </a:cubicBezTo>
                      <a:cubicBezTo>
                        <a:pt x="272595" y="3774"/>
                        <a:pt x="275498" y="5225"/>
                        <a:pt x="279851" y="5225"/>
                      </a:cubicBezTo>
                      <a:cubicBezTo>
                        <a:pt x="284204" y="5225"/>
                        <a:pt x="287106" y="5950"/>
                        <a:pt x="288557" y="7401"/>
                      </a:cubicBezTo>
                      <a:cubicBezTo>
                        <a:pt x="290008" y="8852"/>
                        <a:pt x="292910" y="9578"/>
                        <a:pt x="297264" y="9578"/>
                      </a:cubicBezTo>
                      <a:cubicBezTo>
                        <a:pt x="301617" y="9578"/>
                        <a:pt x="305970" y="12117"/>
                        <a:pt x="310323" y="17196"/>
                      </a:cubicBezTo>
                      <a:cubicBezTo>
                        <a:pt x="314677" y="22275"/>
                        <a:pt x="317579" y="24814"/>
                        <a:pt x="319030" y="24814"/>
                      </a:cubicBezTo>
                      <a:cubicBezTo>
                        <a:pt x="320481" y="24814"/>
                        <a:pt x="327011" y="29893"/>
                        <a:pt x="338619" y="40050"/>
                      </a:cubicBezTo>
                      <a:lnTo>
                        <a:pt x="356032" y="55287"/>
                      </a:lnTo>
                      <a:lnTo>
                        <a:pt x="356032" y="81406"/>
                      </a:lnTo>
                      <a:cubicBezTo>
                        <a:pt x="356032" y="100270"/>
                        <a:pt x="355307" y="114781"/>
                        <a:pt x="353856" y="124938"/>
                      </a:cubicBezTo>
                      <a:cubicBezTo>
                        <a:pt x="352404" y="136547"/>
                        <a:pt x="350228" y="145979"/>
                        <a:pt x="347326" y="153234"/>
                      </a:cubicBezTo>
                      <a:cubicBezTo>
                        <a:pt x="344424" y="160490"/>
                        <a:pt x="336443" y="170647"/>
                        <a:pt x="323383" y="183707"/>
                      </a:cubicBezTo>
                      <a:cubicBezTo>
                        <a:pt x="310323" y="196766"/>
                        <a:pt x="300891" y="203296"/>
                        <a:pt x="295087" y="203296"/>
                      </a:cubicBezTo>
                      <a:cubicBezTo>
                        <a:pt x="289283" y="204747"/>
                        <a:pt x="286018" y="206561"/>
                        <a:pt x="285292" y="208738"/>
                      </a:cubicBezTo>
                      <a:cubicBezTo>
                        <a:pt x="284567" y="210914"/>
                        <a:pt x="282753" y="212003"/>
                        <a:pt x="279851" y="212003"/>
                      </a:cubicBezTo>
                      <a:cubicBezTo>
                        <a:pt x="276949" y="212003"/>
                        <a:pt x="271870" y="214179"/>
                        <a:pt x="264614" y="218533"/>
                      </a:cubicBezTo>
                      <a:cubicBezTo>
                        <a:pt x="254457" y="224337"/>
                        <a:pt x="245750" y="230867"/>
                        <a:pt x="238495" y="238122"/>
                      </a:cubicBezTo>
                      <a:cubicBezTo>
                        <a:pt x="232691" y="243926"/>
                        <a:pt x="221082" y="252633"/>
                        <a:pt x="203669" y="264241"/>
                      </a:cubicBezTo>
                      <a:cubicBezTo>
                        <a:pt x="189159" y="274399"/>
                        <a:pt x="180089" y="281654"/>
                        <a:pt x="176462" y="286007"/>
                      </a:cubicBezTo>
                      <a:cubicBezTo>
                        <a:pt x="172834" y="290361"/>
                        <a:pt x="164490" y="297616"/>
                        <a:pt x="151431" y="307774"/>
                      </a:cubicBezTo>
                      <a:cubicBezTo>
                        <a:pt x="138371" y="317931"/>
                        <a:pt x="128213" y="325186"/>
                        <a:pt x="120958" y="329540"/>
                      </a:cubicBezTo>
                      <a:cubicBezTo>
                        <a:pt x="115154" y="333893"/>
                        <a:pt x="111526" y="337521"/>
                        <a:pt x="110075" y="340423"/>
                      </a:cubicBezTo>
                      <a:cubicBezTo>
                        <a:pt x="108624" y="341874"/>
                        <a:pt x="106447" y="342599"/>
                        <a:pt x="103545" y="342599"/>
                      </a:cubicBezTo>
                      <a:cubicBezTo>
                        <a:pt x="100643" y="342599"/>
                        <a:pt x="93388" y="347678"/>
                        <a:pt x="81779" y="357836"/>
                      </a:cubicBezTo>
                      <a:cubicBezTo>
                        <a:pt x="74524" y="363640"/>
                        <a:pt x="62915" y="373072"/>
                        <a:pt x="46953" y="386132"/>
                      </a:cubicBezTo>
                      <a:cubicBezTo>
                        <a:pt x="36796" y="396289"/>
                        <a:pt x="27364" y="402819"/>
                        <a:pt x="18657" y="405721"/>
                      </a:cubicBezTo>
                      <a:cubicBezTo>
                        <a:pt x="12853" y="410074"/>
                        <a:pt x="9225" y="412251"/>
                        <a:pt x="7774" y="412251"/>
                      </a:cubicBezTo>
                      <a:cubicBezTo>
                        <a:pt x="6323" y="412251"/>
                        <a:pt x="4147" y="410800"/>
                        <a:pt x="1245" y="407898"/>
                      </a:cubicBezTo>
                      <a:cubicBezTo>
                        <a:pt x="-1658" y="404996"/>
                        <a:pt x="519" y="399917"/>
                        <a:pt x="7774" y="392661"/>
                      </a:cubicBezTo>
                      <a:cubicBezTo>
                        <a:pt x="15030" y="385406"/>
                        <a:pt x="23011" y="376700"/>
                        <a:pt x="31717" y="366542"/>
                      </a:cubicBezTo>
                      <a:cubicBezTo>
                        <a:pt x="40424" y="357836"/>
                        <a:pt x="47679" y="349129"/>
                        <a:pt x="53483" y="340423"/>
                      </a:cubicBezTo>
                      <a:cubicBezTo>
                        <a:pt x="59287" y="333167"/>
                        <a:pt x="64366" y="328089"/>
                        <a:pt x="68719" y="325186"/>
                      </a:cubicBezTo>
                      <a:cubicBezTo>
                        <a:pt x="73073" y="320833"/>
                        <a:pt x="75249" y="317931"/>
                        <a:pt x="75249" y="316480"/>
                      </a:cubicBezTo>
                      <a:cubicBezTo>
                        <a:pt x="75249" y="315029"/>
                        <a:pt x="76338" y="312852"/>
                        <a:pt x="78514" y="309950"/>
                      </a:cubicBezTo>
                      <a:cubicBezTo>
                        <a:pt x="80691" y="307048"/>
                        <a:pt x="88309" y="296165"/>
                        <a:pt x="101369" y="277301"/>
                      </a:cubicBezTo>
                      <a:cubicBezTo>
                        <a:pt x="118781" y="252633"/>
                        <a:pt x="131841" y="234494"/>
                        <a:pt x="140548" y="222886"/>
                      </a:cubicBezTo>
                      <a:cubicBezTo>
                        <a:pt x="156509" y="202571"/>
                        <a:pt x="171020" y="181530"/>
                        <a:pt x="184080" y="159764"/>
                      </a:cubicBezTo>
                      <a:cubicBezTo>
                        <a:pt x="198591" y="137998"/>
                        <a:pt x="210925" y="116232"/>
                        <a:pt x="221082" y="94466"/>
                      </a:cubicBezTo>
                      <a:cubicBezTo>
                        <a:pt x="231240" y="72700"/>
                        <a:pt x="238495" y="56012"/>
                        <a:pt x="242848" y="44404"/>
                      </a:cubicBezTo>
                      <a:cubicBezTo>
                        <a:pt x="247202" y="32795"/>
                        <a:pt x="250104" y="23363"/>
                        <a:pt x="251555" y="16108"/>
                      </a:cubicBezTo>
                      <a:cubicBezTo>
                        <a:pt x="253006" y="8852"/>
                        <a:pt x="256271" y="4136"/>
                        <a:pt x="261350" y="1960"/>
                      </a:cubicBezTo>
                      <a:cubicBezTo>
                        <a:pt x="263889" y="871"/>
                        <a:pt x="265975" y="237"/>
                        <a:pt x="267607" y="55"/>
                      </a:cubicBezTo>
                      <a:close/>
                    </a:path>
                  </a:pathLst>
                </a:custGeom>
                <a:gradFill>
                  <a:gsLst>
                    <a:gs pos="85000">
                      <a:srgbClr val="3875FE"/>
                    </a:gs>
                    <a:gs pos="0">
                      <a:srgbClr val="6C9FFF"/>
                    </a:gs>
                  </a:gsLst>
                  <a:lin ang="5400000" scaled="1"/>
                </a:gradFill>
                <a:ln w="12700"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marR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2800" kern="0">
                      <a:ln w="12700">
                        <a:gradFill>
                          <a:gsLst>
                            <a:gs pos="29000">
                              <a:srgbClr val="4472C4">
                                <a:lumMod val="5000"/>
                                <a:lumOff val="95000"/>
                              </a:srgbClr>
                            </a:gs>
                            <a:gs pos="62842">
                              <a:prstClr val="white"/>
                            </a:gs>
                            <a:gs pos="0">
                              <a:srgbClr val="EFF5FF"/>
                            </a:gs>
                            <a:gs pos="100000">
                              <a:srgbClr val="4472C4">
                                <a:lumMod val="30000"/>
                                <a:lumOff val="70000"/>
                              </a:srgbClr>
                            </a:gs>
                          </a:gsLst>
                          <a:lin ang="5400000" scaled="1"/>
                        </a:gradFill>
                      </a:ln>
                      <a:gradFill>
                        <a:gsLst>
                          <a:gs pos="85000">
                            <a:srgbClr val="3875FE"/>
                          </a:gs>
                          <a:gs pos="0">
                            <a:srgbClr val="6C9FFF"/>
                          </a:gs>
                        </a:gsLst>
                        <a:lin ang="5400000" scaled="1"/>
                      </a:gradFill>
                      <a:effectLst>
                        <a:outerShdw blurRad="128016" dist="42672" dir="5400000" algn="t" rotWithShape="0">
                          <a:srgbClr val="3D79FE">
                            <a:alpha val="40000"/>
                          </a:srgbClr>
                        </a:outerShdw>
                      </a:effectLst>
                      <a:latin typeface="尔雅新大黑" panose="00000500000000000000" pitchFamily="2" charset="-122"/>
                      <a:ea typeface="尔雅新大黑" panose="00000500000000000000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 dirty="0">
                    <a:sym typeface="OPPOSans R" panose="00020600040101010101" pitchFamily="18" charset="-122"/>
                  </a:endParaRPr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D32286E-3F64-0528-F215-4B3C1BF887D8}"/>
                </a:ext>
              </a:extLst>
            </p:cNvPr>
            <p:cNvSpPr txBox="1"/>
            <p:nvPr/>
          </p:nvSpPr>
          <p:spPr>
            <a:xfrm>
              <a:off x="7224864" y="4632541"/>
              <a:ext cx="642805" cy="161583"/>
            </a:xfrm>
            <a:prstGeom prst="rect">
              <a:avLst/>
            </a:prstGeom>
            <a:noFill/>
            <a:scene3d>
              <a:camera prst="isometricLeftDown">
                <a:rot lat="1500000" lon="2700000" rev="0"/>
              </a:camera>
              <a:lightRig rig="threePt" dir="t"/>
            </a:scene3d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3C76F8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defRPr>
              </a:lvl1pPr>
            </a:lstStyle>
            <a:p>
              <a:r>
                <a:rPr lang="en-US" altLang="zh-CN" sz="1050">
                  <a:sym typeface="OPPOSans R" panose="00020600040101010101" pitchFamily="18" charset="-122"/>
                </a:rPr>
                <a:t>PPT</a:t>
              </a:r>
              <a:r>
                <a:rPr lang="zh-CN" altLang="en-US" sz="1050">
                  <a:sym typeface="OPPOSans R" panose="00020600040101010101" pitchFamily="18" charset="-122"/>
                </a:rPr>
                <a:t>竞技场</a:t>
              </a:r>
              <a:endParaRPr lang="en-US" altLang="zh-CN" sz="1050" dirty="0">
                <a:sym typeface="OPPOSans R" panose="00020600040101010101" pitchFamily="18" charset="-122"/>
              </a:endParaRPr>
            </a:p>
          </p:txBody>
        </p:sp>
      </p:grpSp>
      <p:grpSp>
        <p:nvGrpSpPr>
          <p:cNvPr id="208" name="组合 207">
            <a:extLst>
              <a:ext uri="{FF2B5EF4-FFF2-40B4-BE49-F238E27FC236}">
                <a16:creationId xmlns:a16="http://schemas.microsoft.com/office/drawing/2014/main" id="{69C81F2C-C808-8C5D-AFAC-B4887BC37DAF}"/>
              </a:ext>
            </a:extLst>
          </p:cNvPr>
          <p:cNvGrpSpPr/>
          <p:nvPr/>
        </p:nvGrpSpPr>
        <p:grpSpPr>
          <a:xfrm>
            <a:off x="7097297" y="3023461"/>
            <a:ext cx="1266324" cy="301267"/>
            <a:chOff x="7113456" y="1192685"/>
            <a:chExt cx="1266324" cy="301267"/>
          </a:xfrm>
        </p:grpSpPr>
        <p:pic>
          <p:nvPicPr>
            <p:cNvPr id="164" name="图片 163" descr="形状&#10;&#10;低可信度描述已自动生成">
              <a:extLst>
                <a:ext uri="{FF2B5EF4-FFF2-40B4-BE49-F238E27FC236}">
                  <a16:creationId xmlns:a16="http://schemas.microsoft.com/office/drawing/2014/main" id="{C936AE40-621A-5FAC-3EE2-2A52D60C4C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13456" y="1192685"/>
              <a:ext cx="301267" cy="301267"/>
            </a:xfrm>
            <a:prstGeom prst="rect">
              <a:avLst/>
            </a:prstGeom>
            <a:effectLst/>
          </p:spPr>
        </p:pic>
        <p:sp>
          <p:nvSpPr>
            <p:cNvPr id="206" name="TextBox 203">
              <a:extLst>
                <a:ext uri="{FF2B5EF4-FFF2-40B4-BE49-F238E27FC236}">
                  <a16:creationId xmlns:a16="http://schemas.microsoft.com/office/drawing/2014/main" id="{100A1B22-92F4-6B5D-AAEF-65BB1BEFE83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481229" y="1279776"/>
              <a:ext cx="898551" cy="140208"/>
            </a:xfrm>
            <a:custGeom>
              <a:avLst/>
              <a:gdLst/>
              <a:ahLst/>
              <a:cxnLst/>
              <a:rect l="l" t="t" r="r" b="b"/>
              <a:pathLst>
                <a:path w="898551" h="140208">
                  <a:moveTo>
                    <a:pt x="778459" y="92050"/>
                  </a:moveTo>
                  <a:lnTo>
                    <a:pt x="778459" y="116586"/>
                  </a:lnTo>
                  <a:lnTo>
                    <a:pt x="797205" y="116586"/>
                  </a:lnTo>
                  <a:lnTo>
                    <a:pt x="797205" y="92050"/>
                  </a:lnTo>
                  <a:close/>
                  <a:moveTo>
                    <a:pt x="461620" y="59741"/>
                  </a:moveTo>
                  <a:lnTo>
                    <a:pt x="509016" y="59741"/>
                  </a:lnTo>
                  <a:lnTo>
                    <a:pt x="509016" y="70561"/>
                  </a:lnTo>
                  <a:cubicBezTo>
                    <a:pt x="504774" y="82375"/>
                    <a:pt x="498704" y="93151"/>
                    <a:pt x="490804" y="102889"/>
                  </a:cubicBezTo>
                  <a:cubicBezTo>
                    <a:pt x="482905" y="112627"/>
                    <a:pt x="473024" y="121764"/>
                    <a:pt x="461163" y="130302"/>
                  </a:cubicBezTo>
                  <a:lnTo>
                    <a:pt x="453238" y="121463"/>
                  </a:lnTo>
                  <a:cubicBezTo>
                    <a:pt x="473329" y="108483"/>
                    <a:pt x="487858" y="91465"/>
                    <a:pt x="496824" y="70409"/>
                  </a:cubicBezTo>
                  <a:lnTo>
                    <a:pt x="461620" y="70409"/>
                  </a:lnTo>
                  <a:close/>
                  <a:moveTo>
                    <a:pt x="778459" y="58674"/>
                  </a:moveTo>
                  <a:lnTo>
                    <a:pt x="778459" y="81686"/>
                  </a:lnTo>
                  <a:lnTo>
                    <a:pt x="797205" y="81686"/>
                  </a:lnTo>
                  <a:lnTo>
                    <a:pt x="797205" y="58674"/>
                  </a:lnTo>
                  <a:close/>
                  <a:moveTo>
                    <a:pt x="831342" y="54102"/>
                  </a:moveTo>
                  <a:lnTo>
                    <a:pt x="831342" y="76505"/>
                  </a:lnTo>
                  <a:lnTo>
                    <a:pt x="856488" y="76505"/>
                  </a:lnTo>
                  <a:cubicBezTo>
                    <a:pt x="855879" y="69799"/>
                    <a:pt x="855421" y="62332"/>
                    <a:pt x="855117" y="54102"/>
                  </a:cubicBezTo>
                  <a:close/>
                  <a:moveTo>
                    <a:pt x="695401" y="54102"/>
                  </a:moveTo>
                  <a:cubicBezTo>
                    <a:pt x="699440" y="57232"/>
                    <a:pt x="703593" y="60611"/>
                    <a:pt x="707860" y="64237"/>
                  </a:cubicBezTo>
                  <a:cubicBezTo>
                    <a:pt x="712127" y="67862"/>
                    <a:pt x="716509" y="71698"/>
                    <a:pt x="721005" y="75743"/>
                  </a:cubicBezTo>
                  <a:cubicBezTo>
                    <a:pt x="725577" y="79788"/>
                    <a:pt x="729653" y="83585"/>
                    <a:pt x="733235" y="87135"/>
                  </a:cubicBezTo>
                  <a:cubicBezTo>
                    <a:pt x="736816" y="90684"/>
                    <a:pt x="739902" y="93948"/>
                    <a:pt x="742493" y="96926"/>
                  </a:cubicBezTo>
                  <a:lnTo>
                    <a:pt x="733959" y="107290"/>
                  </a:lnTo>
                  <a:cubicBezTo>
                    <a:pt x="728167" y="100254"/>
                    <a:pt x="720700" y="92380"/>
                    <a:pt x="711556" y="83668"/>
                  </a:cubicBezTo>
                  <a:cubicBezTo>
                    <a:pt x="702564" y="74981"/>
                    <a:pt x="694639" y="67970"/>
                    <a:pt x="687781" y="62636"/>
                  </a:cubicBezTo>
                  <a:close/>
                  <a:moveTo>
                    <a:pt x="476403" y="29566"/>
                  </a:moveTo>
                  <a:lnTo>
                    <a:pt x="531114" y="29566"/>
                  </a:lnTo>
                  <a:lnTo>
                    <a:pt x="531114" y="44501"/>
                  </a:lnTo>
                  <a:cubicBezTo>
                    <a:pt x="534289" y="52451"/>
                    <a:pt x="537693" y="59715"/>
                    <a:pt x="541325" y="66294"/>
                  </a:cubicBezTo>
                  <a:cubicBezTo>
                    <a:pt x="544141" y="64230"/>
                    <a:pt x="547005" y="61957"/>
                    <a:pt x="549917" y="59474"/>
                  </a:cubicBezTo>
                  <a:cubicBezTo>
                    <a:pt x="552828" y="56991"/>
                    <a:pt x="555806" y="54337"/>
                    <a:pt x="558851" y="51511"/>
                  </a:cubicBezTo>
                  <a:cubicBezTo>
                    <a:pt x="565074" y="45745"/>
                    <a:pt x="570002" y="40665"/>
                    <a:pt x="573634" y="36271"/>
                  </a:cubicBezTo>
                  <a:lnTo>
                    <a:pt x="582321" y="44958"/>
                  </a:lnTo>
                  <a:cubicBezTo>
                    <a:pt x="574574" y="53492"/>
                    <a:pt x="562788" y="63703"/>
                    <a:pt x="546964" y="75590"/>
                  </a:cubicBezTo>
                  <a:cubicBezTo>
                    <a:pt x="552790" y="84611"/>
                    <a:pt x="559540" y="92669"/>
                    <a:pt x="567214" y="99765"/>
                  </a:cubicBezTo>
                  <a:cubicBezTo>
                    <a:pt x="574888" y="106861"/>
                    <a:pt x="583733" y="113281"/>
                    <a:pt x="593751" y="119024"/>
                  </a:cubicBezTo>
                  <a:lnTo>
                    <a:pt x="585978" y="129235"/>
                  </a:lnTo>
                  <a:cubicBezTo>
                    <a:pt x="560223" y="112471"/>
                    <a:pt x="541935" y="92050"/>
                    <a:pt x="531114" y="67970"/>
                  </a:cubicBezTo>
                  <a:lnTo>
                    <a:pt x="531114" y="120701"/>
                  </a:lnTo>
                  <a:cubicBezTo>
                    <a:pt x="531251" y="126822"/>
                    <a:pt x="530292" y="131115"/>
                    <a:pt x="528238" y="133579"/>
                  </a:cubicBezTo>
                  <a:cubicBezTo>
                    <a:pt x="526183" y="136042"/>
                    <a:pt x="522215" y="137439"/>
                    <a:pt x="516331" y="137770"/>
                  </a:cubicBezTo>
                  <a:lnTo>
                    <a:pt x="501244" y="138989"/>
                  </a:lnTo>
                  <a:lnTo>
                    <a:pt x="497434" y="127559"/>
                  </a:lnTo>
                  <a:lnTo>
                    <a:pt x="510388" y="126644"/>
                  </a:lnTo>
                  <a:cubicBezTo>
                    <a:pt x="514442" y="126473"/>
                    <a:pt x="517039" y="125749"/>
                    <a:pt x="518179" y="124473"/>
                  </a:cubicBezTo>
                  <a:cubicBezTo>
                    <a:pt x="519319" y="123196"/>
                    <a:pt x="519821" y="120567"/>
                    <a:pt x="519684" y="116586"/>
                  </a:cubicBezTo>
                  <a:lnTo>
                    <a:pt x="519684" y="40234"/>
                  </a:lnTo>
                  <a:lnTo>
                    <a:pt x="476403" y="40234"/>
                  </a:lnTo>
                  <a:close/>
                  <a:moveTo>
                    <a:pt x="160477" y="25298"/>
                  </a:moveTo>
                  <a:cubicBezTo>
                    <a:pt x="162306" y="30658"/>
                    <a:pt x="164287" y="37770"/>
                    <a:pt x="166421" y="46634"/>
                  </a:cubicBezTo>
                  <a:cubicBezTo>
                    <a:pt x="168529" y="55448"/>
                    <a:pt x="169952" y="62509"/>
                    <a:pt x="170688" y="67818"/>
                  </a:cubicBezTo>
                  <a:lnTo>
                    <a:pt x="159563" y="71628"/>
                  </a:lnTo>
                  <a:cubicBezTo>
                    <a:pt x="159328" y="68736"/>
                    <a:pt x="158884" y="65453"/>
                    <a:pt x="158230" y="61779"/>
                  </a:cubicBezTo>
                  <a:cubicBezTo>
                    <a:pt x="157576" y="58106"/>
                    <a:pt x="156750" y="54023"/>
                    <a:pt x="155753" y="49530"/>
                  </a:cubicBezTo>
                  <a:cubicBezTo>
                    <a:pt x="154769" y="45028"/>
                    <a:pt x="153804" y="40964"/>
                    <a:pt x="152857" y="37338"/>
                  </a:cubicBezTo>
                  <a:cubicBezTo>
                    <a:pt x="151911" y="33712"/>
                    <a:pt x="150946" y="30562"/>
                    <a:pt x="149962" y="27889"/>
                  </a:cubicBezTo>
                  <a:close/>
                  <a:moveTo>
                    <a:pt x="778459" y="23622"/>
                  </a:moveTo>
                  <a:lnTo>
                    <a:pt x="778459" y="48311"/>
                  </a:lnTo>
                  <a:lnTo>
                    <a:pt x="797205" y="48311"/>
                  </a:lnTo>
                  <a:lnTo>
                    <a:pt x="797205" y="23622"/>
                  </a:lnTo>
                  <a:close/>
                  <a:moveTo>
                    <a:pt x="831342" y="20574"/>
                  </a:moveTo>
                  <a:lnTo>
                    <a:pt x="831342" y="42977"/>
                  </a:lnTo>
                  <a:lnTo>
                    <a:pt x="876910" y="42977"/>
                  </a:lnTo>
                  <a:lnTo>
                    <a:pt x="876910" y="20574"/>
                  </a:lnTo>
                  <a:close/>
                  <a:moveTo>
                    <a:pt x="58522" y="14783"/>
                  </a:moveTo>
                  <a:lnTo>
                    <a:pt x="124663" y="14783"/>
                  </a:lnTo>
                  <a:lnTo>
                    <a:pt x="122835" y="65227"/>
                  </a:lnTo>
                  <a:cubicBezTo>
                    <a:pt x="122098" y="86411"/>
                    <a:pt x="121438" y="103480"/>
                    <a:pt x="120853" y="116434"/>
                  </a:cubicBezTo>
                  <a:cubicBezTo>
                    <a:pt x="120561" y="123330"/>
                    <a:pt x="118593" y="128283"/>
                    <a:pt x="114948" y="131293"/>
                  </a:cubicBezTo>
                  <a:cubicBezTo>
                    <a:pt x="111303" y="134302"/>
                    <a:pt x="104991" y="136055"/>
                    <a:pt x="96012" y="136550"/>
                  </a:cubicBezTo>
                  <a:lnTo>
                    <a:pt x="87173" y="137160"/>
                  </a:lnTo>
                  <a:lnTo>
                    <a:pt x="82906" y="125273"/>
                  </a:lnTo>
                  <a:lnTo>
                    <a:pt x="94336" y="124663"/>
                  </a:lnTo>
                  <a:cubicBezTo>
                    <a:pt x="100127" y="124508"/>
                    <a:pt x="104051" y="123523"/>
                    <a:pt x="106109" y="121710"/>
                  </a:cubicBezTo>
                  <a:cubicBezTo>
                    <a:pt x="108166" y="119897"/>
                    <a:pt x="109271" y="116361"/>
                    <a:pt x="109423" y="111100"/>
                  </a:cubicBezTo>
                  <a:cubicBezTo>
                    <a:pt x="109655" y="105848"/>
                    <a:pt x="109916" y="99739"/>
                    <a:pt x="110205" y="92773"/>
                  </a:cubicBezTo>
                  <a:cubicBezTo>
                    <a:pt x="110493" y="85807"/>
                    <a:pt x="110792" y="77946"/>
                    <a:pt x="111100" y="69190"/>
                  </a:cubicBezTo>
                  <a:lnTo>
                    <a:pt x="112776" y="26365"/>
                  </a:lnTo>
                  <a:lnTo>
                    <a:pt x="58522" y="26365"/>
                  </a:lnTo>
                  <a:close/>
                  <a:moveTo>
                    <a:pt x="209703" y="13868"/>
                  </a:moveTo>
                  <a:lnTo>
                    <a:pt x="287274" y="13868"/>
                  </a:lnTo>
                  <a:lnTo>
                    <a:pt x="287274" y="24689"/>
                  </a:lnTo>
                  <a:lnTo>
                    <a:pt x="258623" y="24689"/>
                  </a:lnTo>
                  <a:lnTo>
                    <a:pt x="258623" y="117500"/>
                  </a:lnTo>
                  <a:cubicBezTo>
                    <a:pt x="258502" y="122252"/>
                    <a:pt x="257830" y="125872"/>
                    <a:pt x="256608" y="128360"/>
                  </a:cubicBezTo>
                  <a:cubicBezTo>
                    <a:pt x="255386" y="130849"/>
                    <a:pt x="253123" y="132651"/>
                    <a:pt x="249818" y="133768"/>
                  </a:cubicBezTo>
                  <a:cubicBezTo>
                    <a:pt x="246513" y="134884"/>
                    <a:pt x="241676" y="135761"/>
                    <a:pt x="235306" y="136398"/>
                  </a:cubicBezTo>
                  <a:lnTo>
                    <a:pt x="225857" y="137312"/>
                  </a:lnTo>
                  <a:lnTo>
                    <a:pt x="221437" y="125730"/>
                  </a:lnTo>
                  <a:lnTo>
                    <a:pt x="233629" y="124816"/>
                  </a:lnTo>
                  <a:cubicBezTo>
                    <a:pt x="239303" y="124527"/>
                    <a:pt x="242929" y="123733"/>
                    <a:pt x="244507" y="122434"/>
                  </a:cubicBezTo>
                  <a:cubicBezTo>
                    <a:pt x="246085" y="121136"/>
                    <a:pt x="246777" y="118323"/>
                    <a:pt x="246583" y="113995"/>
                  </a:cubicBezTo>
                  <a:lnTo>
                    <a:pt x="246583" y="24689"/>
                  </a:lnTo>
                  <a:lnTo>
                    <a:pt x="209703" y="24689"/>
                  </a:lnTo>
                  <a:close/>
                  <a:moveTo>
                    <a:pt x="768401" y="12649"/>
                  </a:moveTo>
                  <a:lnTo>
                    <a:pt x="807263" y="12649"/>
                  </a:lnTo>
                  <a:lnTo>
                    <a:pt x="807263" y="127406"/>
                  </a:lnTo>
                  <a:lnTo>
                    <a:pt x="768401" y="127406"/>
                  </a:lnTo>
                  <a:close/>
                  <a:moveTo>
                    <a:pt x="616001" y="12344"/>
                  </a:moveTo>
                  <a:lnTo>
                    <a:pt x="736397" y="12344"/>
                  </a:lnTo>
                  <a:lnTo>
                    <a:pt x="736397" y="23927"/>
                  </a:lnTo>
                  <a:lnTo>
                    <a:pt x="691439" y="23927"/>
                  </a:lnTo>
                  <a:cubicBezTo>
                    <a:pt x="688391" y="29566"/>
                    <a:pt x="685191" y="35052"/>
                    <a:pt x="681838" y="40386"/>
                  </a:cubicBezTo>
                  <a:lnTo>
                    <a:pt x="681838" y="139751"/>
                  </a:lnTo>
                  <a:lnTo>
                    <a:pt x="670103" y="139751"/>
                  </a:lnTo>
                  <a:lnTo>
                    <a:pt x="670103" y="56998"/>
                  </a:lnTo>
                  <a:cubicBezTo>
                    <a:pt x="655625" y="75616"/>
                    <a:pt x="637794" y="92634"/>
                    <a:pt x="616611" y="108052"/>
                  </a:cubicBezTo>
                  <a:lnTo>
                    <a:pt x="608076" y="98450"/>
                  </a:lnTo>
                  <a:cubicBezTo>
                    <a:pt x="638556" y="77876"/>
                    <a:pt x="661721" y="53035"/>
                    <a:pt x="677571" y="23927"/>
                  </a:cubicBezTo>
                  <a:lnTo>
                    <a:pt x="616001" y="23927"/>
                  </a:lnTo>
                  <a:close/>
                  <a:moveTo>
                    <a:pt x="820979" y="9449"/>
                  </a:moveTo>
                  <a:lnTo>
                    <a:pt x="887121" y="9449"/>
                  </a:lnTo>
                  <a:lnTo>
                    <a:pt x="887121" y="54102"/>
                  </a:lnTo>
                  <a:lnTo>
                    <a:pt x="865327" y="54102"/>
                  </a:lnTo>
                  <a:cubicBezTo>
                    <a:pt x="865550" y="59131"/>
                    <a:pt x="865753" y="63513"/>
                    <a:pt x="865937" y="67246"/>
                  </a:cubicBezTo>
                  <a:cubicBezTo>
                    <a:pt x="866121" y="70980"/>
                    <a:pt x="866324" y="74066"/>
                    <a:pt x="866547" y="76505"/>
                  </a:cubicBezTo>
                  <a:lnTo>
                    <a:pt x="894131" y="76505"/>
                  </a:lnTo>
                  <a:lnTo>
                    <a:pt x="894131" y="87630"/>
                  </a:lnTo>
                  <a:lnTo>
                    <a:pt x="867613" y="87630"/>
                  </a:lnTo>
                  <a:cubicBezTo>
                    <a:pt x="869112" y="99365"/>
                    <a:pt x="871296" y="109271"/>
                    <a:pt x="874167" y="117348"/>
                  </a:cubicBezTo>
                  <a:cubicBezTo>
                    <a:pt x="876453" y="123266"/>
                    <a:pt x="879043" y="126213"/>
                    <a:pt x="881939" y="126187"/>
                  </a:cubicBezTo>
                  <a:cubicBezTo>
                    <a:pt x="883063" y="126225"/>
                    <a:pt x="884015" y="125844"/>
                    <a:pt x="884797" y="125044"/>
                  </a:cubicBezTo>
                  <a:cubicBezTo>
                    <a:pt x="885578" y="124244"/>
                    <a:pt x="886301" y="122796"/>
                    <a:pt x="886968" y="120701"/>
                  </a:cubicBezTo>
                  <a:cubicBezTo>
                    <a:pt x="887495" y="119174"/>
                    <a:pt x="888003" y="117237"/>
                    <a:pt x="888492" y="114890"/>
                  </a:cubicBezTo>
                  <a:cubicBezTo>
                    <a:pt x="888981" y="112544"/>
                    <a:pt x="889489" y="109807"/>
                    <a:pt x="890016" y="106680"/>
                  </a:cubicBezTo>
                  <a:lnTo>
                    <a:pt x="898551" y="112014"/>
                  </a:lnTo>
                  <a:cubicBezTo>
                    <a:pt x="897458" y="118440"/>
                    <a:pt x="895680" y="124333"/>
                    <a:pt x="893217" y="129692"/>
                  </a:cubicBezTo>
                  <a:cubicBezTo>
                    <a:pt x="892042" y="132534"/>
                    <a:pt x="890467" y="134737"/>
                    <a:pt x="888492" y="136303"/>
                  </a:cubicBezTo>
                  <a:cubicBezTo>
                    <a:pt x="886517" y="137868"/>
                    <a:pt x="884333" y="138662"/>
                    <a:pt x="881939" y="138684"/>
                  </a:cubicBezTo>
                  <a:cubicBezTo>
                    <a:pt x="878774" y="138741"/>
                    <a:pt x="875732" y="137598"/>
                    <a:pt x="872814" y="135255"/>
                  </a:cubicBezTo>
                  <a:cubicBezTo>
                    <a:pt x="869896" y="132912"/>
                    <a:pt x="867350" y="129026"/>
                    <a:pt x="865175" y="123596"/>
                  </a:cubicBezTo>
                  <a:cubicBezTo>
                    <a:pt x="861797" y="114122"/>
                    <a:pt x="859257" y="102133"/>
                    <a:pt x="857555" y="87630"/>
                  </a:cubicBezTo>
                  <a:lnTo>
                    <a:pt x="831342" y="87630"/>
                  </a:lnTo>
                  <a:lnTo>
                    <a:pt x="831342" y="123596"/>
                  </a:lnTo>
                  <a:cubicBezTo>
                    <a:pt x="837616" y="120421"/>
                    <a:pt x="845490" y="116713"/>
                    <a:pt x="854964" y="112471"/>
                  </a:cubicBezTo>
                  <a:lnTo>
                    <a:pt x="856793" y="123749"/>
                  </a:lnTo>
                  <a:lnTo>
                    <a:pt x="829056" y="136093"/>
                  </a:lnTo>
                  <a:cubicBezTo>
                    <a:pt x="825576" y="137490"/>
                    <a:pt x="822935" y="138811"/>
                    <a:pt x="821131" y="140056"/>
                  </a:cubicBezTo>
                  <a:lnTo>
                    <a:pt x="816712" y="129997"/>
                  </a:lnTo>
                  <a:cubicBezTo>
                    <a:pt x="819582" y="128041"/>
                    <a:pt x="821004" y="125552"/>
                    <a:pt x="820979" y="122530"/>
                  </a:cubicBezTo>
                  <a:close/>
                  <a:moveTo>
                    <a:pt x="33376" y="3962"/>
                  </a:moveTo>
                  <a:lnTo>
                    <a:pt x="44044" y="8839"/>
                  </a:lnTo>
                  <a:cubicBezTo>
                    <a:pt x="42590" y="12189"/>
                    <a:pt x="40850" y="15891"/>
                    <a:pt x="38824" y="19945"/>
                  </a:cubicBezTo>
                  <a:cubicBezTo>
                    <a:pt x="36799" y="24000"/>
                    <a:pt x="34525" y="28426"/>
                    <a:pt x="32004" y="33223"/>
                  </a:cubicBezTo>
                  <a:cubicBezTo>
                    <a:pt x="26975" y="42697"/>
                    <a:pt x="22555" y="50419"/>
                    <a:pt x="18745" y="56388"/>
                  </a:cubicBezTo>
                  <a:cubicBezTo>
                    <a:pt x="23292" y="56083"/>
                    <a:pt x="32030" y="55778"/>
                    <a:pt x="44958" y="55474"/>
                  </a:cubicBezTo>
                  <a:cubicBezTo>
                    <a:pt x="47467" y="51210"/>
                    <a:pt x="49689" y="47241"/>
                    <a:pt x="51626" y="43567"/>
                  </a:cubicBezTo>
                  <a:cubicBezTo>
                    <a:pt x="53563" y="39894"/>
                    <a:pt x="55252" y="36497"/>
                    <a:pt x="56693" y="33376"/>
                  </a:cubicBezTo>
                  <a:lnTo>
                    <a:pt x="66751" y="38862"/>
                  </a:lnTo>
                  <a:cubicBezTo>
                    <a:pt x="62052" y="48590"/>
                    <a:pt x="54991" y="61290"/>
                    <a:pt x="45568" y="76962"/>
                  </a:cubicBezTo>
                  <a:cubicBezTo>
                    <a:pt x="40913" y="84807"/>
                    <a:pt x="36697" y="91634"/>
                    <a:pt x="32919" y="97441"/>
                  </a:cubicBezTo>
                  <a:cubicBezTo>
                    <a:pt x="29140" y="103248"/>
                    <a:pt x="25838" y="108055"/>
                    <a:pt x="23013" y="111862"/>
                  </a:cubicBezTo>
                  <a:lnTo>
                    <a:pt x="58522" y="108661"/>
                  </a:lnTo>
                  <a:cubicBezTo>
                    <a:pt x="56468" y="104172"/>
                    <a:pt x="54480" y="100044"/>
                    <a:pt x="52559" y="96279"/>
                  </a:cubicBezTo>
                  <a:cubicBezTo>
                    <a:pt x="50638" y="92513"/>
                    <a:pt x="48765" y="89071"/>
                    <a:pt x="46939" y="85954"/>
                  </a:cubicBezTo>
                  <a:lnTo>
                    <a:pt x="56693" y="80467"/>
                  </a:lnTo>
                  <a:cubicBezTo>
                    <a:pt x="59868" y="85344"/>
                    <a:pt x="63576" y="92202"/>
                    <a:pt x="67818" y="101041"/>
                  </a:cubicBezTo>
                  <a:cubicBezTo>
                    <a:pt x="70022" y="105458"/>
                    <a:pt x="71901" y="109464"/>
                    <a:pt x="73457" y="113062"/>
                  </a:cubicBezTo>
                  <a:cubicBezTo>
                    <a:pt x="75013" y="116659"/>
                    <a:pt x="76283" y="119866"/>
                    <a:pt x="77267" y="122682"/>
                  </a:cubicBezTo>
                  <a:lnTo>
                    <a:pt x="66751" y="129388"/>
                  </a:lnTo>
                  <a:cubicBezTo>
                    <a:pt x="66520" y="128543"/>
                    <a:pt x="66107" y="127298"/>
                    <a:pt x="65513" y="125654"/>
                  </a:cubicBezTo>
                  <a:cubicBezTo>
                    <a:pt x="64919" y="124009"/>
                    <a:pt x="64164" y="122002"/>
                    <a:pt x="63246" y="119634"/>
                  </a:cubicBezTo>
                  <a:lnTo>
                    <a:pt x="15850" y="123749"/>
                  </a:lnTo>
                  <a:cubicBezTo>
                    <a:pt x="14402" y="123831"/>
                    <a:pt x="12840" y="124009"/>
                    <a:pt x="11164" y="124282"/>
                  </a:cubicBezTo>
                  <a:cubicBezTo>
                    <a:pt x="9487" y="124555"/>
                    <a:pt x="7696" y="124885"/>
                    <a:pt x="5791" y="125273"/>
                  </a:cubicBezTo>
                  <a:lnTo>
                    <a:pt x="2439" y="113843"/>
                  </a:lnTo>
                  <a:cubicBezTo>
                    <a:pt x="4868" y="112903"/>
                    <a:pt x="6715" y="111963"/>
                    <a:pt x="7982" y="111023"/>
                  </a:cubicBezTo>
                  <a:cubicBezTo>
                    <a:pt x="9249" y="110084"/>
                    <a:pt x="10449" y="108839"/>
                    <a:pt x="11583" y="107290"/>
                  </a:cubicBezTo>
                  <a:cubicBezTo>
                    <a:pt x="17856" y="99847"/>
                    <a:pt x="26797" y="86385"/>
                    <a:pt x="38405" y="66904"/>
                  </a:cubicBezTo>
                  <a:cubicBezTo>
                    <a:pt x="30963" y="67056"/>
                    <a:pt x="22225" y="67361"/>
                    <a:pt x="12192" y="67818"/>
                  </a:cubicBezTo>
                  <a:cubicBezTo>
                    <a:pt x="10738" y="67900"/>
                    <a:pt x="9227" y="68078"/>
                    <a:pt x="7658" y="68351"/>
                  </a:cubicBezTo>
                  <a:cubicBezTo>
                    <a:pt x="6090" y="68624"/>
                    <a:pt x="4502" y="68955"/>
                    <a:pt x="2896" y="69342"/>
                  </a:cubicBezTo>
                  <a:lnTo>
                    <a:pt x="0" y="58369"/>
                  </a:lnTo>
                  <a:cubicBezTo>
                    <a:pt x="2261" y="57461"/>
                    <a:pt x="3950" y="56534"/>
                    <a:pt x="5068" y="55588"/>
                  </a:cubicBezTo>
                  <a:cubicBezTo>
                    <a:pt x="6185" y="54642"/>
                    <a:pt x="7341" y="53181"/>
                    <a:pt x="8535" y="51206"/>
                  </a:cubicBezTo>
                  <a:cubicBezTo>
                    <a:pt x="10135" y="48850"/>
                    <a:pt x="12002" y="45866"/>
                    <a:pt x="14135" y="42253"/>
                  </a:cubicBezTo>
                  <a:cubicBezTo>
                    <a:pt x="16269" y="38640"/>
                    <a:pt x="18669" y="34360"/>
                    <a:pt x="21336" y="29413"/>
                  </a:cubicBezTo>
                  <a:cubicBezTo>
                    <a:pt x="26645" y="19482"/>
                    <a:pt x="30658" y="10998"/>
                    <a:pt x="33376" y="3962"/>
                  </a:cubicBezTo>
                  <a:close/>
                  <a:moveTo>
                    <a:pt x="385725" y="2438"/>
                  </a:moveTo>
                  <a:lnTo>
                    <a:pt x="396850" y="2743"/>
                  </a:lnTo>
                  <a:lnTo>
                    <a:pt x="396850" y="41758"/>
                  </a:lnTo>
                  <a:lnTo>
                    <a:pt x="435559" y="41758"/>
                  </a:lnTo>
                  <a:lnTo>
                    <a:pt x="435559" y="52426"/>
                  </a:lnTo>
                  <a:lnTo>
                    <a:pt x="340005" y="52426"/>
                  </a:lnTo>
                  <a:cubicBezTo>
                    <a:pt x="339979" y="60782"/>
                    <a:pt x="339725" y="68910"/>
                    <a:pt x="339243" y="76810"/>
                  </a:cubicBezTo>
                  <a:lnTo>
                    <a:pt x="403403" y="76810"/>
                  </a:lnTo>
                  <a:lnTo>
                    <a:pt x="403403" y="139141"/>
                  </a:lnTo>
                  <a:lnTo>
                    <a:pt x="391821" y="139141"/>
                  </a:lnTo>
                  <a:lnTo>
                    <a:pt x="391821" y="87782"/>
                  </a:lnTo>
                  <a:lnTo>
                    <a:pt x="338023" y="87782"/>
                  </a:lnTo>
                  <a:cubicBezTo>
                    <a:pt x="336474" y="98298"/>
                    <a:pt x="333934" y="107442"/>
                    <a:pt x="330403" y="115214"/>
                  </a:cubicBezTo>
                  <a:cubicBezTo>
                    <a:pt x="328657" y="119028"/>
                    <a:pt x="326511" y="123022"/>
                    <a:pt x="323965" y="127197"/>
                  </a:cubicBezTo>
                  <a:cubicBezTo>
                    <a:pt x="321418" y="131372"/>
                    <a:pt x="318434" y="135709"/>
                    <a:pt x="315011" y="140208"/>
                  </a:cubicBezTo>
                  <a:lnTo>
                    <a:pt x="304038" y="134417"/>
                  </a:lnTo>
                  <a:cubicBezTo>
                    <a:pt x="310414" y="126340"/>
                    <a:pt x="315341" y="118872"/>
                    <a:pt x="318821" y="112014"/>
                  </a:cubicBezTo>
                  <a:cubicBezTo>
                    <a:pt x="322301" y="105004"/>
                    <a:pt x="324790" y="96926"/>
                    <a:pt x="326289" y="87782"/>
                  </a:cubicBezTo>
                  <a:cubicBezTo>
                    <a:pt x="327051" y="83140"/>
                    <a:pt x="327622" y="77908"/>
                    <a:pt x="328003" y="72085"/>
                  </a:cubicBezTo>
                  <a:cubicBezTo>
                    <a:pt x="328384" y="66262"/>
                    <a:pt x="328575" y="59811"/>
                    <a:pt x="328575" y="52730"/>
                  </a:cubicBezTo>
                  <a:lnTo>
                    <a:pt x="328575" y="4877"/>
                  </a:lnTo>
                  <a:lnTo>
                    <a:pt x="340005" y="5182"/>
                  </a:lnTo>
                  <a:lnTo>
                    <a:pt x="340005" y="41758"/>
                  </a:lnTo>
                  <a:lnTo>
                    <a:pt x="385725" y="41758"/>
                  </a:lnTo>
                  <a:close/>
                  <a:moveTo>
                    <a:pt x="176327" y="2286"/>
                  </a:moveTo>
                  <a:lnTo>
                    <a:pt x="187452" y="2896"/>
                  </a:lnTo>
                  <a:lnTo>
                    <a:pt x="187452" y="50292"/>
                  </a:lnTo>
                  <a:cubicBezTo>
                    <a:pt x="187478" y="53797"/>
                    <a:pt x="187427" y="56388"/>
                    <a:pt x="187300" y="58064"/>
                  </a:cubicBezTo>
                  <a:cubicBezTo>
                    <a:pt x="189586" y="54432"/>
                    <a:pt x="192634" y="48743"/>
                    <a:pt x="196444" y="40996"/>
                  </a:cubicBezTo>
                  <a:cubicBezTo>
                    <a:pt x="198349" y="37116"/>
                    <a:pt x="199835" y="33941"/>
                    <a:pt x="200902" y="31471"/>
                  </a:cubicBezTo>
                  <a:cubicBezTo>
                    <a:pt x="201968" y="29000"/>
                    <a:pt x="202616" y="27197"/>
                    <a:pt x="202845" y="26060"/>
                  </a:cubicBezTo>
                  <a:lnTo>
                    <a:pt x="212446" y="30175"/>
                  </a:lnTo>
                  <a:cubicBezTo>
                    <a:pt x="211906" y="31547"/>
                    <a:pt x="211043" y="33528"/>
                    <a:pt x="209855" y="36119"/>
                  </a:cubicBezTo>
                  <a:cubicBezTo>
                    <a:pt x="208668" y="38710"/>
                    <a:pt x="207194" y="41910"/>
                    <a:pt x="205435" y="45720"/>
                  </a:cubicBezTo>
                  <a:cubicBezTo>
                    <a:pt x="203683" y="49460"/>
                    <a:pt x="202045" y="52838"/>
                    <a:pt x="200521" y="55855"/>
                  </a:cubicBezTo>
                  <a:cubicBezTo>
                    <a:pt x="198997" y="58871"/>
                    <a:pt x="197587" y="61487"/>
                    <a:pt x="196291" y="63703"/>
                  </a:cubicBezTo>
                  <a:lnTo>
                    <a:pt x="187300" y="58826"/>
                  </a:lnTo>
                  <a:cubicBezTo>
                    <a:pt x="187230" y="62411"/>
                    <a:pt x="187065" y="65948"/>
                    <a:pt x="186805" y="69437"/>
                  </a:cubicBezTo>
                  <a:cubicBezTo>
                    <a:pt x="186544" y="72927"/>
                    <a:pt x="186151" y="76349"/>
                    <a:pt x="185623" y="79705"/>
                  </a:cubicBezTo>
                  <a:cubicBezTo>
                    <a:pt x="189611" y="84252"/>
                    <a:pt x="194285" y="90399"/>
                    <a:pt x="199644" y="98146"/>
                  </a:cubicBezTo>
                  <a:cubicBezTo>
                    <a:pt x="205105" y="105740"/>
                    <a:pt x="209271" y="112039"/>
                    <a:pt x="212141" y="117043"/>
                  </a:cubicBezTo>
                  <a:lnTo>
                    <a:pt x="203454" y="125882"/>
                  </a:lnTo>
                  <a:cubicBezTo>
                    <a:pt x="201194" y="121488"/>
                    <a:pt x="198095" y="116256"/>
                    <a:pt x="194158" y="110185"/>
                  </a:cubicBezTo>
                  <a:cubicBezTo>
                    <a:pt x="190348" y="103937"/>
                    <a:pt x="186538" y="98298"/>
                    <a:pt x="182728" y="93269"/>
                  </a:cubicBezTo>
                  <a:cubicBezTo>
                    <a:pt x="180731" y="100733"/>
                    <a:pt x="177829" y="108017"/>
                    <a:pt x="174022" y="115119"/>
                  </a:cubicBezTo>
                  <a:cubicBezTo>
                    <a:pt x="170215" y="122222"/>
                    <a:pt x="165142" y="130077"/>
                    <a:pt x="158801" y="138684"/>
                  </a:cubicBezTo>
                  <a:lnTo>
                    <a:pt x="148895" y="132588"/>
                  </a:lnTo>
                  <a:cubicBezTo>
                    <a:pt x="156377" y="123379"/>
                    <a:pt x="162089" y="115127"/>
                    <a:pt x="166032" y="107831"/>
                  </a:cubicBezTo>
                  <a:cubicBezTo>
                    <a:pt x="169974" y="100536"/>
                    <a:pt x="172672" y="92758"/>
                    <a:pt x="174126" y="84497"/>
                  </a:cubicBezTo>
                  <a:cubicBezTo>
                    <a:pt x="175579" y="76237"/>
                    <a:pt x="176313" y="66054"/>
                    <a:pt x="176327" y="53950"/>
                  </a:cubicBezTo>
                  <a:close/>
                  <a:moveTo>
                    <a:pt x="499720" y="0"/>
                  </a:moveTo>
                  <a:cubicBezTo>
                    <a:pt x="519557" y="5334"/>
                    <a:pt x="535966" y="10668"/>
                    <a:pt x="548945" y="16002"/>
                  </a:cubicBezTo>
                  <a:lnTo>
                    <a:pt x="545440" y="27280"/>
                  </a:lnTo>
                  <a:cubicBezTo>
                    <a:pt x="538099" y="23901"/>
                    <a:pt x="530149" y="20752"/>
                    <a:pt x="521589" y="17831"/>
                  </a:cubicBezTo>
                  <a:cubicBezTo>
                    <a:pt x="513029" y="14910"/>
                    <a:pt x="504470" y="12370"/>
                    <a:pt x="495910" y="102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spcBef>
                  <a:spcPts val="2000"/>
                </a:spcBef>
                <a:defRPr>
                  <a:solidFill>
                    <a:schemeClr val="bg1">
                      <a:alpha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pPr algn="l"/>
              <a:endParaRPr lang="zh-CN" altLang="en-US" sz="1200" dirty="0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pic>
        <p:nvPicPr>
          <p:cNvPr id="162" name="图形 161">
            <a:extLst>
              <a:ext uri="{FF2B5EF4-FFF2-40B4-BE49-F238E27FC236}">
                <a16:creationId xmlns:a16="http://schemas.microsoft.com/office/drawing/2014/main" id="{79A536D6-B329-A12C-7CAD-B4A6B8C49477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73918" y="3773340"/>
            <a:ext cx="1092200" cy="382747"/>
          </a:xfrm>
          <a:prstGeom prst="rect">
            <a:avLst/>
          </a:prstGeom>
        </p:spPr>
      </p:pic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170FCE4F-3D41-C665-EE50-DF72E61907A2}"/>
              </a:ext>
            </a:extLst>
          </p:cNvPr>
          <p:cNvGrpSpPr/>
          <p:nvPr/>
        </p:nvGrpSpPr>
        <p:grpSpPr>
          <a:xfrm>
            <a:off x="5125942" y="4046820"/>
            <a:ext cx="997757" cy="259145"/>
            <a:chOff x="7165086" y="1249604"/>
            <a:chExt cx="1113426" cy="289187"/>
          </a:xfrm>
        </p:grpSpPr>
        <p:sp>
          <p:nvSpPr>
            <p:cNvPr id="152" name="TextBox 54">
              <a:extLst>
                <a:ext uri="{FF2B5EF4-FFF2-40B4-BE49-F238E27FC236}">
                  <a16:creationId xmlns:a16="http://schemas.microsoft.com/office/drawing/2014/main" id="{4A44348B-8180-4A7D-ADB1-F6A414B6F4E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562158" y="1302304"/>
              <a:ext cx="716354" cy="183786"/>
            </a:xfrm>
            <a:custGeom>
              <a:avLst/>
              <a:gdLst/>
              <a:ahLst/>
              <a:cxnLst/>
              <a:rect l="l" t="t" r="r" b="b"/>
              <a:pathLst>
                <a:path w="914883" h="234720">
                  <a:moveTo>
                    <a:pt x="27432" y="135659"/>
                  </a:moveTo>
                  <a:lnTo>
                    <a:pt x="27432" y="209420"/>
                  </a:lnTo>
                  <a:lnTo>
                    <a:pt x="55778" y="209420"/>
                  </a:lnTo>
                  <a:cubicBezTo>
                    <a:pt x="77038" y="209776"/>
                    <a:pt x="91745" y="207388"/>
                    <a:pt x="99898" y="202258"/>
                  </a:cubicBezTo>
                  <a:cubicBezTo>
                    <a:pt x="108051" y="197127"/>
                    <a:pt x="111938" y="187119"/>
                    <a:pt x="111557" y="172235"/>
                  </a:cubicBezTo>
                  <a:cubicBezTo>
                    <a:pt x="111900" y="159509"/>
                    <a:pt x="107937" y="150213"/>
                    <a:pt x="99669" y="144346"/>
                  </a:cubicBezTo>
                  <a:cubicBezTo>
                    <a:pt x="91402" y="138478"/>
                    <a:pt x="76771" y="135583"/>
                    <a:pt x="55778" y="135659"/>
                  </a:cubicBezTo>
                  <a:close/>
                  <a:moveTo>
                    <a:pt x="552145" y="68298"/>
                  </a:moveTo>
                  <a:lnTo>
                    <a:pt x="578358" y="68298"/>
                  </a:lnTo>
                  <a:lnTo>
                    <a:pt x="578358" y="232890"/>
                  </a:lnTo>
                  <a:lnTo>
                    <a:pt x="552145" y="232890"/>
                  </a:lnTo>
                  <a:close/>
                  <a:moveTo>
                    <a:pt x="190195" y="68298"/>
                  </a:moveTo>
                  <a:lnTo>
                    <a:pt x="216408" y="68298"/>
                  </a:lnTo>
                  <a:lnTo>
                    <a:pt x="216408" y="232890"/>
                  </a:lnTo>
                  <a:lnTo>
                    <a:pt x="190195" y="232890"/>
                  </a:lnTo>
                  <a:close/>
                  <a:moveTo>
                    <a:pt x="689991" y="65250"/>
                  </a:moveTo>
                  <a:cubicBezTo>
                    <a:pt x="698138" y="65269"/>
                    <a:pt x="705999" y="65764"/>
                    <a:pt x="713574" y="66736"/>
                  </a:cubicBezTo>
                  <a:cubicBezTo>
                    <a:pt x="721150" y="67707"/>
                    <a:pt x="727106" y="69041"/>
                    <a:pt x="731443" y="70736"/>
                  </a:cubicBezTo>
                  <a:lnTo>
                    <a:pt x="729615" y="92987"/>
                  </a:lnTo>
                  <a:cubicBezTo>
                    <a:pt x="724814" y="91120"/>
                    <a:pt x="719023" y="89596"/>
                    <a:pt x="712241" y="88415"/>
                  </a:cubicBezTo>
                  <a:cubicBezTo>
                    <a:pt x="705459" y="87234"/>
                    <a:pt x="698144" y="86624"/>
                    <a:pt x="690296" y="86586"/>
                  </a:cubicBezTo>
                  <a:cubicBezTo>
                    <a:pt x="678713" y="86415"/>
                    <a:pt x="670026" y="88053"/>
                    <a:pt x="664235" y="91501"/>
                  </a:cubicBezTo>
                  <a:cubicBezTo>
                    <a:pt x="658444" y="94949"/>
                    <a:pt x="655548" y="101235"/>
                    <a:pt x="655548" y="110360"/>
                  </a:cubicBezTo>
                  <a:cubicBezTo>
                    <a:pt x="655256" y="118444"/>
                    <a:pt x="657288" y="124222"/>
                    <a:pt x="661644" y="127696"/>
                  </a:cubicBezTo>
                  <a:cubicBezTo>
                    <a:pt x="666001" y="131169"/>
                    <a:pt x="674433" y="134128"/>
                    <a:pt x="686943" y="136573"/>
                  </a:cubicBezTo>
                  <a:cubicBezTo>
                    <a:pt x="705625" y="140682"/>
                    <a:pt x="718934" y="146257"/>
                    <a:pt x="726871" y="153299"/>
                  </a:cubicBezTo>
                  <a:cubicBezTo>
                    <a:pt x="734809" y="160341"/>
                    <a:pt x="738670" y="171632"/>
                    <a:pt x="738454" y="187170"/>
                  </a:cubicBezTo>
                  <a:cubicBezTo>
                    <a:pt x="738384" y="203553"/>
                    <a:pt x="733037" y="215593"/>
                    <a:pt x="722414" y="223289"/>
                  </a:cubicBezTo>
                  <a:cubicBezTo>
                    <a:pt x="711790" y="230985"/>
                    <a:pt x="696309" y="234795"/>
                    <a:pt x="675970" y="234719"/>
                  </a:cubicBezTo>
                  <a:cubicBezTo>
                    <a:pt x="667480" y="234655"/>
                    <a:pt x="658628" y="234097"/>
                    <a:pt x="649414" y="233042"/>
                  </a:cubicBezTo>
                  <a:cubicBezTo>
                    <a:pt x="640200" y="231988"/>
                    <a:pt x="633101" y="230820"/>
                    <a:pt x="628116" y="229537"/>
                  </a:cubicBezTo>
                  <a:lnTo>
                    <a:pt x="628116" y="206982"/>
                  </a:lnTo>
                  <a:cubicBezTo>
                    <a:pt x="634231" y="208716"/>
                    <a:pt x="641737" y="210201"/>
                    <a:pt x="650634" y="211440"/>
                  </a:cubicBezTo>
                  <a:cubicBezTo>
                    <a:pt x="659530" y="212678"/>
                    <a:pt x="667874" y="213326"/>
                    <a:pt x="675665" y="213383"/>
                  </a:cubicBezTo>
                  <a:cubicBezTo>
                    <a:pt x="688321" y="213548"/>
                    <a:pt x="697833" y="211770"/>
                    <a:pt x="704202" y="208049"/>
                  </a:cubicBezTo>
                  <a:cubicBezTo>
                    <a:pt x="710571" y="204328"/>
                    <a:pt x="713759" y="197673"/>
                    <a:pt x="713765" y="188084"/>
                  </a:cubicBezTo>
                  <a:cubicBezTo>
                    <a:pt x="714190" y="178725"/>
                    <a:pt x="711968" y="172070"/>
                    <a:pt x="707098" y="168120"/>
                  </a:cubicBezTo>
                  <a:cubicBezTo>
                    <a:pt x="702227" y="164170"/>
                    <a:pt x="692156" y="160564"/>
                    <a:pt x="676884" y="157300"/>
                  </a:cubicBezTo>
                  <a:cubicBezTo>
                    <a:pt x="659098" y="153585"/>
                    <a:pt x="646893" y="148137"/>
                    <a:pt x="640270" y="140955"/>
                  </a:cubicBezTo>
                  <a:cubicBezTo>
                    <a:pt x="633647" y="133773"/>
                    <a:pt x="630510" y="123372"/>
                    <a:pt x="630860" y="109751"/>
                  </a:cubicBezTo>
                  <a:cubicBezTo>
                    <a:pt x="630866" y="96162"/>
                    <a:pt x="635806" y="85392"/>
                    <a:pt x="645681" y="77442"/>
                  </a:cubicBezTo>
                  <a:cubicBezTo>
                    <a:pt x="655555" y="69492"/>
                    <a:pt x="670325" y="65428"/>
                    <a:pt x="689991" y="65250"/>
                  </a:cubicBezTo>
                  <a:close/>
                  <a:moveTo>
                    <a:pt x="27432" y="44524"/>
                  </a:moveTo>
                  <a:lnTo>
                    <a:pt x="27432" y="114018"/>
                  </a:lnTo>
                  <a:lnTo>
                    <a:pt x="48158" y="114018"/>
                  </a:lnTo>
                  <a:cubicBezTo>
                    <a:pt x="68269" y="114310"/>
                    <a:pt x="82836" y="111973"/>
                    <a:pt x="91859" y="107008"/>
                  </a:cubicBezTo>
                  <a:cubicBezTo>
                    <a:pt x="100882" y="102042"/>
                    <a:pt x="105315" y="92695"/>
                    <a:pt x="105156" y="78966"/>
                  </a:cubicBezTo>
                  <a:cubicBezTo>
                    <a:pt x="105315" y="64063"/>
                    <a:pt x="100882" y="54474"/>
                    <a:pt x="91859" y="50201"/>
                  </a:cubicBezTo>
                  <a:cubicBezTo>
                    <a:pt x="82836" y="45927"/>
                    <a:pt x="68269" y="44035"/>
                    <a:pt x="48158" y="44524"/>
                  </a:cubicBezTo>
                  <a:close/>
                  <a:moveTo>
                    <a:pt x="0" y="21359"/>
                  </a:moveTo>
                  <a:lnTo>
                    <a:pt x="60960" y="21359"/>
                  </a:lnTo>
                  <a:cubicBezTo>
                    <a:pt x="88055" y="21314"/>
                    <a:pt x="106788" y="25899"/>
                    <a:pt x="117157" y="35113"/>
                  </a:cubicBezTo>
                  <a:cubicBezTo>
                    <a:pt x="127527" y="44327"/>
                    <a:pt x="132467" y="58436"/>
                    <a:pt x="131978" y="77442"/>
                  </a:cubicBezTo>
                  <a:cubicBezTo>
                    <a:pt x="132086" y="88472"/>
                    <a:pt x="129737" y="97806"/>
                    <a:pt x="124930" y="105446"/>
                  </a:cubicBezTo>
                  <a:cubicBezTo>
                    <a:pt x="120123" y="113085"/>
                    <a:pt x="112211" y="118685"/>
                    <a:pt x="101193" y="122248"/>
                  </a:cubicBezTo>
                  <a:lnTo>
                    <a:pt x="101193" y="123467"/>
                  </a:lnTo>
                  <a:cubicBezTo>
                    <a:pt x="115303" y="126483"/>
                    <a:pt x="125184" y="132262"/>
                    <a:pt x="130835" y="140802"/>
                  </a:cubicBezTo>
                  <a:cubicBezTo>
                    <a:pt x="136487" y="149343"/>
                    <a:pt x="139205" y="159922"/>
                    <a:pt x="138989" y="172540"/>
                  </a:cubicBezTo>
                  <a:cubicBezTo>
                    <a:pt x="139497" y="191856"/>
                    <a:pt x="134518" y="206715"/>
                    <a:pt x="124053" y="217117"/>
                  </a:cubicBezTo>
                  <a:cubicBezTo>
                    <a:pt x="113589" y="227518"/>
                    <a:pt x="94589" y="232776"/>
                    <a:pt x="67056" y="232890"/>
                  </a:cubicBezTo>
                  <a:lnTo>
                    <a:pt x="0" y="232890"/>
                  </a:lnTo>
                  <a:close/>
                  <a:moveTo>
                    <a:pt x="565556" y="7033"/>
                  </a:moveTo>
                  <a:cubicBezTo>
                    <a:pt x="571004" y="6824"/>
                    <a:pt x="574967" y="7700"/>
                    <a:pt x="577443" y="9662"/>
                  </a:cubicBezTo>
                  <a:cubicBezTo>
                    <a:pt x="579920" y="11624"/>
                    <a:pt x="581139" y="15930"/>
                    <a:pt x="581101" y="22578"/>
                  </a:cubicBezTo>
                  <a:cubicBezTo>
                    <a:pt x="581139" y="29093"/>
                    <a:pt x="579920" y="33360"/>
                    <a:pt x="577443" y="35380"/>
                  </a:cubicBezTo>
                  <a:cubicBezTo>
                    <a:pt x="574967" y="37399"/>
                    <a:pt x="571004" y="38313"/>
                    <a:pt x="565556" y="38123"/>
                  </a:cubicBezTo>
                  <a:cubicBezTo>
                    <a:pt x="559695" y="38313"/>
                    <a:pt x="555568" y="37399"/>
                    <a:pt x="553174" y="35380"/>
                  </a:cubicBezTo>
                  <a:cubicBezTo>
                    <a:pt x="550780" y="33360"/>
                    <a:pt x="549624" y="29093"/>
                    <a:pt x="549707" y="22578"/>
                  </a:cubicBezTo>
                  <a:cubicBezTo>
                    <a:pt x="549624" y="15930"/>
                    <a:pt x="550780" y="11624"/>
                    <a:pt x="553174" y="9662"/>
                  </a:cubicBezTo>
                  <a:cubicBezTo>
                    <a:pt x="555568" y="7700"/>
                    <a:pt x="559695" y="6824"/>
                    <a:pt x="565556" y="7033"/>
                  </a:cubicBezTo>
                  <a:close/>
                  <a:moveTo>
                    <a:pt x="203606" y="7033"/>
                  </a:moveTo>
                  <a:cubicBezTo>
                    <a:pt x="209055" y="6824"/>
                    <a:pt x="213017" y="7700"/>
                    <a:pt x="215493" y="9662"/>
                  </a:cubicBezTo>
                  <a:cubicBezTo>
                    <a:pt x="217970" y="11624"/>
                    <a:pt x="219189" y="15930"/>
                    <a:pt x="219151" y="22578"/>
                  </a:cubicBezTo>
                  <a:cubicBezTo>
                    <a:pt x="219189" y="29093"/>
                    <a:pt x="217970" y="33360"/>
                    <a:pt x="215493" y="35380"/>
                  </a:cubicBezTo>
                  <a:cubicBezTo>
                    <a:pt x="213017" y="37399"/>
                    <a:pt x="209055" y="38313"/>
                    <a:pt x="203606" y="38123"/>
                  </a:cubicBezTo>
                  <a:cubicBezTo>
                    <a:pt x="197745" y="38313"/>
                    <a:pt x="193618" y="37399"/>
                    <a:pt x="191224" y="35380"/>
                  </a:cubicBezTo>
                  <a:cubicBezTo>
                    <a:pt x="188830" y="33360"/>
                    <a:pt x="187674" y="29093"/>
                    <a:pt x="187757" y="22578"/>
                  </a:cubicBezTo>
                  <a:cubicBezTo>
                    <a:pt x="187674" y="15930"/>
                    <a:pt x="188830" y="11624"/>
                    <a:pt x="191224" y="9662"/>
                  </a:cubicBezTo>
                  <a:cubicBezTo>
                    <a:pt x="193618" y="7700"/>
                    <a:pt x="197745" y="6824"/>
                    <a:pt x="203606" y="7033"/>
                  </a:cubicBezTo>
                  <a:close/>
                  <a:moveTo>
                    <a:pt x="780745" y="1242"/>
                  </a:moveTo>
                  <a:lnTo>
                    <a:pt x="806958" y="1242"/>
                  </a:lnTo>
                  <a:lnTo>
                    <a:pt x="806958" y="91768"/>
                  </a:lnTo>
                  <a:cubicBezTo>
                    <a:pt x="812165" y="81328"/>
                    <a:pt x="819658" y="74242"/>
                    <a:pt x="829437" y="70508"/>
                  </a:cubicBezTo>
                  <a:cubicBezTo>
                    <a:pt x="839216" y="66774"/>
                    <a:pt x="849299" y="65021"/>
                    <a:pt x="859688" y="65250"/>
                  </a:cubicBezTo>
                  <a:cubicBezTo>
                    <a:pt x="880789" y="65523"/>
                    <a:pt x="895356" y="70540"/>
                    <a:pt x="903389" y="80300"/>
                  </a:cubicBezTo>
                  <a:cubicBezTo>
                    <a:pt x="911421" y="90059"/>
                    <a:pt x="915244" y="102925"/>
                    <a:pt x="914857" y="118895"/>
                  </a:cubicBezTo>
                  <a:lnTo>
                    <a:pt x="914857" y="232890"/>
                  </a:lnTo>
                  <a:lnTo>
                    <a:pt x="888644" y="232890"/>
                  </a:lnTo>
                  <a:lnTo>
                    <a:pt x="888644" y="128648"/>
                  </a:lnTo>
                  <a:cubicBezTo>
                    <a:pt x="888962" y="115917"/>
                    <a:pt x="886955" y="106100"/>
                    <a:pt x="882624" y="99197"/>
                  </a:cubicBezTo>
                  <a:cubicBezTo>
                    <a:pt x="878294" y="92295"/>
                    <a:pt x="869734" y="88802"/>
                    <a:pt x="856945" y="88720"/>
                  </a:cubicBezTo>
                  <a:cubicBezTo>
                    <a:pt x="846347" y="88281"/>
                    <a:pt x="836530" y="90148"/>
                    <a:pt x="827494" y="94320"/>
                  </a:cubicBezTo>
                  <a:cubicBezTo>
                    <a:pt x="818458" y="98492"/>
                    <a:pt x="811612" y="107598"/>
                    <a:pt x="806958" y="121638"/>
                  </a:cubicBezTo>
                  <a:lnTo>
                    <a:pt x="806958" y="232890"/>
                  </a:lnTo>
                  <a:lnTo>
                    <a:pt x="780745" y="232890"/>
                  </a:lnTo>
                  <a:close/>
                  <a:moveTo>
                    <a:pt x="361645" y="1242"/>
                  </a:moveTo>
                  <a:lnTo>
                    <a:pt x="387858" y="1242"/>
                  </a:lnTo>
                  <a:lnTo>
                    <a:pt x="387858" y="192961"/>
                  </a:lnTo>
                  <a:cubicBezTo>
                    <a:pt x="387826" y="201121"/>
                    <a:pt x="389033" y="206518"/>
                    <a:pt x="391477" y="209154"/>
                  </a:cubicBezTo>
                  <a:cubicBezTo>
                    <a:pt x="393922" y="211789"/>
                    <a:pt x="397796" y="212995"/>
                    <a:pt x="403098" y="212773"/>
                  </a:cubicBezTo>
                  <a:cubicBezTo>
                    <a:pt x="404933" y="212786"/>
                    <a:pt x="406902" y="212684"/>
                    <a:pt x="409003" y="212468"/>
                  </a:cubicBezTo>
                  <a:cubicBezTo>
                    <a:pt x="411105" y="212253"/>
                    <a:pt x="413302" y="211846"/>
                    <a:pt x="415595" y="211249"/>
                  </a:cubicBezTo>
                  <a:lnTo>
                    <a:pt x="415595" y="232890"/>
                  </a:lnTo>
                  <a:cubicBezTo>
                    <a:pt x="413194" y="233500"/>
                    <a:pt x="410603" y="233957"/>
                    <a:pt x="407822" y="234262"/>
                  </a:cubicBezTo>
                  <a:cubicBezTo>
                    <a:pt x="405041" y="234566"/>
                    <a:pt x="401841" y="234719"/>
                    <a:pt x="398221" y="234719"/>
                  </a:cubicBezTo>
                  <a:cubicBezTo>
                    <a:pt x="386029" y="234801"/>
                    <a:pt x="376885" y="232045"/>
                    <a:pt x="370789" y="226451"/>
                  </a:cubicBezTo>
                  <a:cubicBezTo>
                    <a:pt x="364693" y="220857"/>
                    <a:pt x="361645" y="211929"/>
                    <a:pt x="361645" y="199667"/>
                  </a:cubicBezTo>
                  <a:close/>
                  <a:moveTo>
                    <a:pt x="275920" y="1242"/>
                  </a:moveTo>
                  <a:lnTo>
                    <a:pt x="302133" y="1242"/>
                  </a:lnTo>
                  <a:lnTo>
                    <a:pt x="302133" y="192961"/>
                  </a:lnTo>
                  <a:cubicBezTo>
                    <a:pt x="302101" y="201121"/>
                    <a:pt x="303308" y="206518"/>
                    <a:pt x="305752" y="209154"/>
                  </a:cubicBezTo>
                  <a:cubicBezTo>
                    <a:pt x="308197" y="211789"/>
                    <a:pt x="312071" y="212995"/>
                    <a:pt x="317373" y="212773"/>
                  </a:cubicBezTo>
                  <a:cubicBezTo>
                    <a:pt x="319208" y="212786"/>
                    <a:pt x="321176" y="212684"/>
                    <a:pt x="323278" y="212468"/>
                  </a:cubicBezTo>
                  <a:cubicBezTo>
                    <a:pt x="325380" y="212253"/>
                    <a:pt x="327577" y="211846"/>
                    <a:pt x="329870" y="211249"/>
                  </a:cubicBezTo>
                  <a:lnTo>
                    <a:pt x="329870" y="232890"/>
                  </a:lnTo>
                  <a:cubicBezTo>
                    <a:pt x="327469" y="233500"/>
                    <a:pt x="324878" y="233957"/>
                    <a:pt x="322097" y="234262"/>
                  </a:cubicBezTo>
                  <a:cubicBezTo>
                    <a:pt x="319316" y="234566"/>
                    <a:pt x="316116" y="234719"/>
                    <a:pt x="312496" y="234719"/>
                  </a:cubicBezTo>
                  <a:cubicBezTo>
                    <a:pt x="300304" y="234801"/>
                    <a:pt x="291160" y="232045"/>
                    <a:pt x="285064" y="226451"/>
                  </a:cubicBezTo>
                  <a:cubicBezTo>
                    <a:pt x="278968" y="220857"/>
                    <a:pt x="275920" y="211929"/>
                    <a:pt x="275920" y="199667"/>
                  </a:cubicBezTo>
                  <a:close/>
                  <a:moveTo>
                    <a:pt x="508025" y="23"/>
                  </a:moveTo>
                  <a:cubicBezTo>
                    <a:pt x="511092" y="29"/>
                    <a:pt x="514178" y="169"/>
                    <a:pt x="517283" y="442"/>
                  </a:cubicBezTo>
                  <a:cubicBezTo>
                    <a:pt x="520389" y="715"/>
                    <a:pt x="523399" y="1083"/>
                    <a:pt x="526313" y="1547"/>
                  </a:cubicBezTo>
                  <a:lnTo>
                    <a:pt x="526313" y="22578"/>
                  </a:lnTo>
                  <a:cubicBezTo>
                    <a:pt x="521132" y="21613"/>
                    <a:pt x="515036" y="21105"/>
                    <a:pt x="508025" y="21054"/>
                  </a:cubicBezTo>
                  <a:cubicBezTo>
                    <a:pt x="497071" y="20679"/>
                    <a:pt x="489413" y="23867"/>
                    <a:pt x="485051" y="30617"/>
                  </a:cubicBezTo>
                  <a:cubicBezTo>
                    <a:pt x="480688" y="37367"/>
                    <a:pt x="478593" y="49927"/>
                    <a:pt x="478764" y="68298"/>
                  </a:cubicBezTo>
                  <a:lnTo>
                    <a:pt x="517474" y="68298"/>
                  </a:lnTo>
                  <a:lnTo>
                    <a:pt x="517474" y="89939"/>
                  </a:lnTo>
                  <a:lnTo>
                    <a:pt x="478764" y="89939"/>
                  </a:lnTo>
                  <a:lnTo>
                    <a:pt x="478764" y="232890"/>
                  </a:lnTo>
                  <a:lnTo>
                    <a:pt x="452552" y="232890"/>
                  </a:lnTo>
                  <a:lnTo>
                    <a:pt x="452552" y="89939"/>
                  </a:lnTo>
                  <a:lnTo>
                    <a:pt x="425120" y="89939"/>
                  </a:lnTo>
                  <a:lnTo>
                    <a:pt x="425120" y="68298"/>
                  </a:lnTo>
                  <a:lnTo>
                    <a:pt x="452552" y="68298"/>
                  </a:lnTo>
                  <a:lnTo>
                    <a:pt x="452552" y="66774"/>
                  </a:lnTo>
                  <a:cubicBezTo>
                    <a:pt x="452621" y="48006"/>
                    <a:pt x="454954" y="33794"/>
                    <a:pt x="459551" y="24136"/>
                  </a:cubicBezTo>
                  <a:cubicBezTo>
                    <a:pt x="464147" y="14478"/>
                    <a:pt x="470589" y="7987"/>
                    <a:pt x="478877" y="4663"/>
                  </a:cubicBezTo>
                  <a:cubicBezTo>
                    <a:pt x="487165" y="1338"/>
                    <a:pt x="496881" y="-209"/>
                    <a:pt x="508025" y="23"/>
                  </a:cubicBezTo>
                  <a:close/>
                </a:path>
              </a:pathLst>
            </a:custGeom>
            <a:solidFill>
              <a:srgbClr val="4374FC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algn="ctr"/>
              <a:endParaRPr lang="zh-CN" altLang="en-US" sz="2400" dirty="0">
                <a:solidFill>
                  <a:srgbClr val="4374F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R" panose="00020600040101010101" pitchFamily="18" charset="-122"/>
              </a:endParaRPr>
            </a:p>
          </p:txBody>
        </p:sp>
        <p:pic>
          <p:nvPicPr>
            <p:cNvPr id="166" name="图片 165" descr="图标&#10;&#10;描述已自动生成">
              <a:extLst>
                <a:ext uri="{FF2B5EF4-FFF2-40B4-BE49-F238E27FC236}">
                  <a16:creationId xmlns:a16="http://schemas.microsoft.com/office/drawing/2014/main" id="{4853D846-7469-347E-B44F-5953596AB9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65086" y="1249604"/>
              <a:ext cx="289187" cy="289187"/>
            </a:xfrm>
            <a:prstGeom prst="rect">
              <a:avLst/>
            </a:prstGeom>
          </p:spPr>
        </p:pic>
      </p:grpSp>
      <p:cxnSp>
        <p:nvCxnSpPr>
          <p:cNvPr id="246" name="直接连接符 245">
            <a:extLst>
              <a:ext uri="{FF2B5EF4-FFF2-40B4-BE49-F238E27FC236}">
                <a16:creationId xmlns:a16="http://schemas.microsoft.com/office/drawing/2014/main" id="{3AC495AD-C24E-E95A-091A-2C8559A0AEF9}"/>
              </a:ext>
            </a:extLst>
          </p:cNvPr>
          <p:cNvCxnSpPr/>
          <p:nvPr/>
        </p:nvCxnSpPr>
        <p:spPr>
          <a:xfrm>
            <a:off x="5049246" y="1766151"/>
            <a:ext cx="1152000" cy="0"/>
          </a:xfrm>
          <a:prstGeom prst="line">
            <a:avLst/>
          </a:prstGeom>
          <a:ln w="19050" cap="rnd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96000">
                  <a:srgbClr val="C6D7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0" name="组合 309">
            <a:extLst>
              <a:ext uri="{FF2B5EF4-FFF2-40B4-BE49-F238E27FC236}">
                <a16:creationId xmlns:a16="http://schemas.microsoft.com/office/drawing/2014/main" id="{00E04BF3-D514-0EF6-21A4-04D333B3599F}"/>
              </a:ext>
            </a:extLst>
          </p:cNvPr>
          <p:cNvGrpSpPr/>
          <p:nvPr/>
        </p:nvGrpSpPr>
        <p:grpSpPr>
          <a:xfrm>
            <a:off x="4793880" y="1904576"/>
            <a:ext cx="1661879" cy="1934362"/>
            <a:chOff x="4632953" y="1904576"/>
            <a:chExt cx="1661879" cy="1934362"/>
          </a:xfrm>
        </p:grpSpPr>
        <p:sp>
          <p:nvSpPr>
            <p:cNvPr id="245" name="矩形: 圆角 244">
              <a:extLst>
                <a:ext uri="{FF2B5EF4-FFF2-40B4-BE49-F238E27FC236}">
                  <a16:creationId xmlns:a16="http://schemas.microsoft.com/office/drawing/2014/main" id="{E3EE22B3-9D84-F0E5-A609-C266AE4E4457}"/>
                </a:ext>
              </a:extLst>
            </p:cNvPr>
            <p:cNvSpPr>
              <a:spLocks/>
            </p:cNvSpPr>
            <p:nvPr/>
          </p:nvSpPr>
          <p:spPr>
            <a:xfrm>
              <a:off x="4632953" y="1904576"/>
              <a:ext cx="1256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高效收藏</a:t>
              </a:r>
            </a:p>
          </p:txBody>
        </p:sp>
        <p:sp>
          <p:nvSpPr>
            <p:cNvPr id="248" name="矩形: 圆角 247">
              <a:extLst>
                <a:ext uri="{FF2B5EF4-FFF2-40B4-BE49-F238E27FC236}">
                  <a16:creationId xmlns:a16="http://schemas.microsoft.com/office/drawing/2014/main" id="{10CBD50C-B58C-1872-EB3D-01818DF4896E}"/>
                </a:ext>
              </a:extLst>
            </p:cNvPr>
            <p:cNvSpPr>
              <a:spLocks/>
            </p:cNvSpPr>
            <p:nvPr/>
          </p:nvSpPr>
          <p:spPr>
            <a:xfrm>
              <a:off x="5037918" y="2936129"/>
              <a:ext cx="1256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协同功能强大</a:t>
              </a:r>
            </a:p>
          </p:txBody>
        </p:sp>
        <p:sp>
          <p:nvSpPr>
            <p:cNvPr id="249" name="矩形: 圆角 248">
              <a:extLst>
                <a:ext uri="{FF2B5EF4-FFF2-40B4-BE49-F238E27FC236}">
                  <a16:creationId xmlns:a16="http://schemas.microsoft.com/office/drawing/2014/main" id="{B89EB9FA-CE3F-BE05-586C-804D933227A6}"/>
                </a:ext>
              </a:extLst>
            </p:cNvPr>
            <p:cNvSpPr/>
            <p:nvPr/>
          </p:nvSpPr>
          <p:spPr>
            <a:xfrm>
              <a:off x="5037918" y="3623833"/>
              <a:ext cx="1256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支持海量格式</a:t>
              </a:r>
            </a:p>
          </p:txBody>
        </p:sp>
        <p:sp>
          <p:nvSpPr>
            <p:cNvPr id="250" name="矩形: 圆角 249">
              <a:extLst>
                <a:ext uri="{FF2B5EF4-FFF2-40B4-BE49-F238E27FC236}">
                  <a16:creationId xmlns:a16="http://schemas.microsoft.com/office/drawing/2014/main" id="{3D3433A6-3882-CC71-A9F0-E2D15E669C25}"/>
                </a:ext>
              </a:extLst>
            </p:cNvPr>
            <p:cNvSpPr/>
            <p:nvPr/>
          </p:nvSpPr>
          <p:spPr>
            <a:xfrm>
              <a:off x="4632953" y="3279980"/>
              <a:ext cx="1256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操作体验超群</a:t>
              </a:r>
            </a:p>
          </p:txBody>
        </p:sp>
        <p:sp>
          <p:nvSpPr>
            <p:cNvPr id="251" name="矩形: 圆角 250">
              <a:extLst>
                <a:ext uri="{FF2B5EF4-FFF2-40B4-BE49-F238E27FC236}">
                  <a16:creationId xmlns:a16="http://schemas.microsoft.com/office/drawing/2014/main" id="{FE88A95B-594D-D265-0C37-6139052F4F8B}"/>
                </a:ext>
              </a:extLst>
            </p:cNvPr>
            <p:cNvSpPr/>
            <p:nvPr/>
          </p:nvSpPr>
          <p:spPr>
            <a:xfrm>
              <a:off x="5037918" y="2248427"/>
              <a:ext cx="1256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图片管理</a:t>
              </a:r>
            </a:p>
          </p:txBody>
        </p:sp>
        <p:sp>
          <p:nvSpPr>
            <p:cNvPr id="252" name="矩形: 圆角 251">
              <a:extLst>
                <a:ext uri="{FF2B5EF4-FFF2-40B4-BE49-F238E27FC236}">
                  <a16:creationId xmlns:a16="http://schemas.microsoft.com/office/drawing/2014/main" id="{375492F3-17B4-4D42-070C-2511F7AB805E}"/>
                </a:ext>
              </a:extLst>
            </p:cNvPr>
            <p:cNvSpPr>
              <a:spLocks/>
            </p:cNvSpPr>
            <p:nvPr/>
          </p:nvSpPr>
          <p:spPr>
            <a:xfrm>
              <a:off x="4632953" y="2592278"/>
              <a:ext cx="1256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查找非常方便</a:t>
              </a:r>
            </a:p>
          </p:txBody>
        </p:sp>
      </p:grpSp>
      <p:grpSp>
        <p:nvGrpSpPr>
          <p:cNvPr id="315" name="组合 314">
            <a:extLst>
              <a:ext uri="{FF2B5EF4-FFF2-40B4-BE49-F238E27FC236}">
                <a16:creationId xmlns:a16="http://schemas.microsoft.com/office/drawing/2014/main" id="{7B8DCE60-595E-AEBC-D9B7-2CC47336511A}"/>
              </a:ext>
            </a:extLst>
          </p:cNvPr>
          <p:cNvGrpSpPr/>
          <p:nvPr/>
        </p:nvGrpSpPr>
        <p:grpSpPr>
          <a:xfrm>
            <a:off x="582604" y="1683733"/>
            <a:ext cx="1661879" cy="558957"/>
            <a:chOff x="582604" y="3081035"/>
            <a:chExt cx="1661879" cy="558957"/>
          </a:xfrm>
        </p:grpSpPr>
        <p:sp>
          <p:nvSpPr>
            <p:cNvPr id="259" name="矩形: 圆角 258">
              <a:extLst>
                <a:ext uri="{FF2B5EF4-FFF2-40B4-BE49-F238E27FC236}">
                  <a16:creationId xmlns:a16="http://schemas.microsoft.com/office/drawing/2014/main" id="{455EB5B4-D482-F75C-918E-EA8C84667FAD}"/>
                </a:ext>
              </a:extLst>
            </p:cNvPr>
            <p:cNvSpPr/>
            <p:nvPr/>
          </p:nvSpPr>
          <p:spPr>
            <a:xfrm>
              <a:off x="582604" y="3081035"/>
              <a:ext cx="763285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效率工具</a:t>
              </a:r>
            </a:p>
          </p:txBody>
        </p:sp>
        <p:sp>
          <p:nvSpPr>
            <p:cNvPr id="312" name="矩形: 圆角 311">
              <a:extLst>
                <a:ext uri="{FF2B5EF4-FFF2-40B4-BE49-F238E27FC236}">
                  <a16:creationId xmlns:a16="http://schemas.microsoft.com/office/drawing/2014/main" id="{883497A5-8DD1-9716-CD93-D595A5854893}"/>
                </a:ext>
              </a:extLst>
            </p:cNvPr>
            <p:cNvSpPr/>
            <p:nvPr/>
          </p:nvSpPr>
          <p:spPr>
            <a:xfrm>
              <a:off x="1481198" y="3081035"/>
              <a:ext cx="763285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素材资源</a:t>
              </a:r>
            </a:p>
          </p:txBody>
        </p:sp>
        <p:sp>
          <p:nvSpPr>
            <p:cNvPr id="313" name="矩形: 圆角 312">
              <a:extLst>
                <a:ext uri="{FF2B5EF4-FFF2-40B4-BE49-F238E27FC236}">
                  <a16:creationId xmlns:a16="http://schemas.microsoft.com/office/drawing/2014/main" id="{2764FA6F-0243-924A-779A-A6E2510F59AB}"/>
                </a:ext>
              </a:extLst>
            </p:cNvPr>
            <p:cNvSpPr/>
            <p:nvPr/>
          </p:nvSpPr>
          <p:spPr>
            <a:xfrm>
              <a:off x="582604" y="3424887"/>
              <a:ext cx="763285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版式灵感</a:t>
              </a:r>
            </a:p>
          </p:txBody>
        </p:sp>
        <p:sp>
          <p:nvSpPr>
            <p:cNvPr id="314" name="矩形: 圆角 313">
              <a:extLst>
                <a:ext uri="{FF2B5EF4-FFF2-40B4-BE49-F238E27FC236}">
                  <a16:creationId xmlns:a16="http://schemas.microsoft.com/office/drawing/2014/main" id="{59BF5114-F49E-4AAE-806C-667AB7ED0BB5}"/>
                </a:ext>
              </a:extLst>
            </p:cNvPr>
            <p:cNvSpPr/>
            <p:nvPr/>
          </p:nvSpPr>
          <p:spPr>
            <a:xfrm>
              <a:off x="1481198" y="3423435"/>
              <a:ext cx="763285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持续更新</a:t>
              </a:r>
            </a:p>
          </p:txBody>
        </p:sp>
      </p:grpSp>
      <p:grpSp>
        <p:nvGrpSpPr>
          <p:cNvPr id="316" name="组合 315">
            <a:extLst>
              <a:ext uri="{FF2B5EF4-FFF2-40B4-BE49-F238E27FC236}">
                <a16:creationId xmlns:a16="http://schemas.microsoft.com/office/drawing/2014/main" id="{D91D4DE6-9CB9-3EFA-5260-64F2DC582D6A}"/>
              </a:ext>
            </a:extLst>
          </p:cNvPr>
          <p:cNvGrpSpPr/>
          <p:nvPr/>
        </p:nvGrpSpPr>
        <p:grpSpPr>
          <a:xfrm>
            <a:off x="582604" y="2371435"/>
            <a:ext cx="1661879" cy="558956"/>
            <a:chOff x="582604" y="1705631"/>
            <a:chExt cx="1661879" cy="558956"/>
          </a:xfrm>
        </p:grpSpPr>
        <p:sp>
          <p:nvSpPr>
            <p:cNvPr id="256" name="矩形: 圆角 255">
              <a:extLst>
                <a:ext uri="{FF2B5EF4-FFF2-40B4-BE49-F238E27FC236}">
                  <a16:creationId xmlns:a16="http://schemas.microsoft.com/office/drawing/2014/main" id="{E7344BF5-4B3A-4C20-3A19-1EA20817DB7B}"/>
                </a:ext>
              </a:extLst>
            </p:cNvPr>
            <p:cNvSpPr>
              <a:spLocks/>
            </p:cNvSpPr>
            <p:nvPr/>
          </p:nvSpPr>
          <p:spPr>
            <a:xfrm>
              <a:off x="582604" y="1705631"/>
              <a:ext cx="1421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为零基础学员赋能</a:t>
              </a:r>
            </a:p>
          </p:txBody>
        </p:sp>
        <p:sp>
          <p:nvSpPr>
            <p:cNvPr id="260" name="矩形: 圆角 259">
              <a:extLst>
                <a:ext uri="{FF2B5EF4-FFF2-40B4-BE49-F238E27FC236}">
                  <a16:creationId xmlns:a16="http://schemas.microsoft.com/office/drawing/2014/main" id="{4BB736EB-81AE-8144-78DA-470506D5D949}"/>
                </a:ext>
              </a:extLst>
            </p:cNvPr>
            <p:cNvSpPr/>
            <p:nvPr/>
          </p:nvSpPr>
          <p:spPr>
            <a:xfrm>
              <a:off x="987569" y="2049482"/>
              <a:ext cx="1256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海量工作型模板</a:t>
              </a:r>
            </a:p>
          </p:txBody>
        </p:sp>
      </p:grpSp>
      <p:grpSp>
        <p:nvGrpSpPr>
          <p:cNvPr id="311" name="组合 310">
            <a:extLst>
              <a:ext uri="{FF2B5EF4-FFF2-40B4-BE49-F238E27FC236}">
                <a16:creationId xmlns:a16="http://schemas.microsoft.com/office/drawing/2014/main" id="{3C1BD726-9268-68B5-D4BA-715F0043065B}"/>
              </a:ext>
            </a:extLst>
          </p:cNvPr>
          <p:cNvGrpSpPr/>
          <p:nvPr/>
        </p:nvGrpSpPr>
        <p:grpSpPr>
          <a:xfrm>
            <a:off x="6899519" y="1683733"/>
            <a:ext cx="1661879" cy="1130906"/>
            <a:chOff x="6751511" y="1821383"/>
            <a:chExt cx="1661879" cy="1130906"/>
          </a:xfrm>
        </p:grpSpPr>
        <p:sp>
          <p:nvSpPr>
            <p:cNvPr id="284" name="矩形: 圆角 283">
              <a:extLst>
                <a:ext uri="{FF2B5EF4-FFF2-40B4-BE49-F238E27FC236}">
                  <a16:creationId xmlns:a16="http://schemas.microsoft.com/office/drawing/2014/main" id="{50669A23-71C1-24FB-1326-E8188F08233E}"/>
                </a:ext>
              </a:extLst>
            </p:cNvPr>
            <p:cNvSpPr>
              <a:spLocks/>
            </p:cNvSpPr>
            <p:nvPr/>
          </p:nvSpPr>
          <p:spPr>
            <a:xfrm>
              <a:off x="6751511" y="1821383"/>
              <a:ext cx="1256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几乎零抽成</a:t>
              </a:r>
            </a:p>
          </p:txBody>
        </p:sp>
        <p:sp>
          <p:nvSpPr>
            <p:cNvPr id="285" name="矩形: 圆角 284">
              <a:extLst>
                <a:ext uri="{FF2B5EF4-FFF2-40B4-BE49-F238E27FC236}">
                  <a16:creationId xmlns:a16="http://schemas.microsoft.com/office/drawing/2014/main" id="{25186C80-E463-C60D-D595-79EFA985D880}"/>
                </a:ext>
              </a:extLst>
            </p:cNvPr>
            <p:cNvSpPr>
              <a:spLocks/>
            </p:cNvSpPr>
            <p:nvPr/>
          </p:nvSpPr>
          <p:spPr>
            <a:xfrm>
              <a:off x="7156476" y="2737184"/>
              <a:ext cx="1256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解决变现难题</a:t>
              </a:r>
            </a:p>
          </p:txBody>
        </p:sp>
        <p:sp>
          <p:nvSpPr>
            <p:cNvPr id="288" name="矩形: 圆角 287">
              <a:extLst>
                <a:ext uri="{FF2B5EF4-FFF2-40B4-BE49-F238E27FC236}">
                  <a16:creationId xmlns:a16="http://schemas.microsoft.com/office/drawing/2014/main" id="{8485B10C-88EA-C426-1EB5-34C2EDF514D2}"/>
                </a:ext>
              </a:extLst>
            </p:cNvPr>
            <p:cNvSpPr/>
            <p:nvPr/>
          </p:nvSpPr>
          <p:spPr>
            <a:xfrm>
              <a:off x="7156476" y="2126650"/>
              <a:ext cx="1256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智能匹配</a:t>
              </a:r>
            </a:p>
          </p:txBody>
        </p:sp>
        <p:sp>
          <p:nvSpPr>
            <p:cNvPr id="289" name="矩形: 圆角 288">
              <a:extLst>
                <a:ext uri="{FF2B5EF4-FFF2-40B4-BE49-F238E27FC236}">
                  <a16:creationId xmlns:a16="http://schemas.microsoft.com/office/drawing/2014/main" id="{399FB805-B10C-F3D0-0939-147410560232}"/>
                </a:ext>
              </a:extLst>
            </p:cNvPr>
            <p:cNvSpPr>
              <a:spLocks/>
            </p:cNvSpPr>
            <p:nvPr/>
          </p:nvSpPr>
          <p:spPr>
            <a:xfrm>
              <a:off x="6751511" y="2431917"/>
              <a:ext cx="1256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无需抢单</a:t>
              </a:r>
            </a:p>
          </p:txBody>
        </p:sp>
      </p:grpSp>
      <p:cxnSp>
        <p:nvCxnSpPr>
          <p:cNvPr id="290" name="直接连接符 289">
            <a:extLst>
              <a:ext uri="{FF2B5EF4-FFF2-40B4-BE49-F238E27FC236}">
                <a16:creationId xmlns:a16="http://schemas.microsoft.com/office/drawing/2014/main" id="{9583ED48-F2D5-2C9F-E890-13327B29EFFF}"/>
              </a:ext>
            </a:extLst>
          </p:cNvPr>
          <p:cNvCxnSpPr/>
          <p:nvPr/>
        </p:nvCxnSpPr>
        <p:spPr>
          <a:xfrm>
            <a:off x="2977438" y="1787317"/>
            <a:ext cx="1152000" cy="0"/>
          </a:xfrm>
          <a:prstGeom prst="line">
            <a:avLst/>
          </a:prstGeom>
          <a:ln w="19050" cap="rnd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96000">
                  <a:srgbClr val="C6D7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直接连接符 290">
            <a:extLst>
              <a:ext uri="{FF2B5EF4-FFF2-40B4-BE49-F238E27FC236}">
                <a16:creationId xmlns:a16="http://schemas.microsoft.com/office/drawing/2014/main" id="{B51B443C-2CB9-DD24-6BAC-E08DF87607E4}"/>
              </a:ext>
            </a:extLst>
          </p:cNvPr>
          <p:cNvCxnSpPr/>
          <p:nvPr/>
        </p:nvCxnSpPr>
        <p:spPr>
          <a:xfrm>
            <a:off x="866836" y="1578250"/>
            <a:ext cx="1152000" cy="0"/>
          </a:xfrm>
          <a:prstGeom prst="line">
            <a:avLst/>
          </a:prstGeom>
          <a:ln w="19050" cap="rnd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96000">
                  <a:srgbClr val="C6D7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直接连接符 291">
            <a:extLst>
              <a:ext uri="{FF2B5EF4-FFF2-40B4-BE49-F238E27FC236}">
                <a16:creationId xmlns:a16="http://schemas.microsoft.com/office/drawing/2014/main" id="{D1AA2E16-7694-1236-D9DC-E354AAA579B9}"/>
              </a:ext>
            </a:extLst>
          </p:cNvPr>
          <p:cNvCxnSpPr/>
          <p:nvPr/>
        </p:nvCxnSpPr>
        <p:spPr>
          <a:xfrm>
            <a:off x="7161716" y="1578250"/>
            <a:ext cx="1152000" cy="0"/>
          </a:xfrm>
          <a:prstGeom prst="line">
            <a:avLst/>
          </a:prstGeom>
          <a:ln w="19050" cap="rnd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96000">
                  <a:srgbClr val="C6D7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直接连接符 293">
            <a:extLst>
              <a:ext uri="{FF2B5EF4-FFF2-40B4-BE49-F238E27FC236}">
                <a16:creationId xmlns:a16="http://schemas.microsoft.com/office/drawing/2014/main" id="{1D00FA30-7F3C-EF53-B0D3-5F3748CD4A35}"/>
              </a:ext>
            </a:extLst>
          </p:cNvPr>
          <p:cNvCxnSpPr/>
          <p:nvPr/>
        </p:nvCxnSpPr>
        <p:spPr>
          <a:xfrm>
            <a:off x="3264502" y="2695245"/>
            <a:ext cx="1152000" cy="0"/>
          </a:xfrm>
          <a:prstGeom prst="line">
            <a:avLst/>
          </a:prstGeom>
          <a:ln w="9525" cap="rnd">
            <a:gradFill flip="none" rotWithShape="1">
              <a:gsLst>
                <a:gs pos="16000">
                  <a:schemeClr val="accent1">
                    <a:lumMod val="5000"/>
                    <a:lumOff val="95000"/>
                    <a:alpha val="0"/>
                  </a:schemeClr>
                </a:gs>
                <a:gs pos="96000">
                  <a:srgbClr val="C6D7FE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1" name="组合 300">
            <a:extLst>
              <a:ext uri="{FF2B5EF4-FFF2-40B4-BE49-F238E27FC236}">
                <a16:creationId xmlns:a16="http://schemas.microsoft.com/office/drawing/2014/main" id="{4A614431-2EDD-5318-EDFA-9535A98B1C09}"/>
              </a:ext>
            </a:extLst>
          </p:cNvPr>
          <p:cNvGrpSpPr/>
          <p:nvPr/>
        </p:nvGrpSpPr>
        <p:grpSpPr>
          <a:xfrm>
            <a:off x="2688243" y="1904576"/>
            <a:ext cx="1661879" cy="1934362"/>
            <a:chOff x="2619105" y="1904576"/>
            <a:chExt cx="1661879" cy="1934362"/>
          </a:xfrm>
        </p:grpSpPr>
        <p:sp>
          <p:nvSpPr>
            <p:cNvPr id="268" name="矩形: 圆角 267">
              <a:extLst>
                <a:ext uri="{FF2B5EF4-FFF2-40B4-BE49-F238E27FC236}">
                  <a16:creationId xmlns:a16="http://schemas.microsoft.com/office/drawing/2014/main" id="{DA38CB77-FAF5-8482-08D8-2AC60B6F8B84}"/>
                </a:ext>
              </a:extLst>
            </p:cNvPr>
            <p:cNvSpPr>
              <a:spLocks/>
            </p:cNvSpPr>
            <p:nvPr/>
          </p:nvSpPr>
          <p:spPr>
            <a:xfrm>
              <a:off x="2619106" y="1904576"/>
              <a:ext cx="1421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汇集全球优秀</a:t>
              </a:r>
              <a:r>
                <a:rPr lang="en-US" altLang="zh-CN" sz="1000">
                  <a:solidFill>
                    <a:srgbClr val="3C76F8"/>
                  </a:solidFill>
                </a:rPr>
                <a:t>PPTer</a:t>
              </a:r>
              <a:endParaRPr lang="zh-CN" altLang="en-US" sz="1000">
                <a:solidFill>
                  <a:srgbClr val="3C76F8"/>
                </a:solidFill>
              </a:endParaRPr>
            </a:p>
          </p:txBody>
        </p:sp>
        <p:sp>
          <p:nvSpPr>
            <p:cNvPr id="269" name="矩形: 圆角 268">
              <a:extLst>
                <a:ext uri="{FF2B5EF4-FFF2-40B4-BE49-F238E27FC236}">
                  <a16:creationId xmlns:a16="http://schemas.microsoft.com/office/drawing/2014/main" id="{A60750B7-0D4E-3234-7C9D-1F073BE9DAB6}"/>
                </a:ext>
              </a:extLst>
            </p:cNvPr>
            <p:cNvSpPr>
              <a:spLocks/>
            </p:cNvSpPr>
            <p:nvPr/>
          </p:nvSpPr>
          <p:spPr>
            <a:xfrm>
              <a:off x="3024070" y="2936129"/>
              <a:ext cx="1256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>
                  <a:solidFill>
                    <a:srgbClr val="3C76F8"/>
                  </a:solidFill>
                </a:rPr>
                <a:t>PPT</a:t>
              </a:r>
              <a:r>
                <a:rPr lang="zh-CN" altLang="en-US" sz="1000">
                  <a:solidFill>
                    <a:srgbClr val="3C76F8"/>
                  </a:solidFill>
                </a:rPr>
                <a:t>设计教程</a:t>
              </a:r>
            </a:p>
          </p:txBody>
        </p:sp>
        <p:sp>
          <p:nvSpPr>
            <p:cNvPr id="270" name="矩形: 圆角 269">
              <a:extLst>
                <a:ext uri="{FF2B5EF4-FFF2-40B4-BE49-F238E27FC236}">
                  <a16:creationId xmlns:a16="http://schemas.microsoft.com/office/drawing/2014/main" id="{44D89B09-B3B4-C780-809B-67B994B66D55}"/>
                </a:ext>
              </a:extLst>
            </p:cNvPr>
            <p:cNvSpPr/>
            <p:nvPr/>
          </p:nvSpPr>
          <p:spPr>
            <a:xfrm>
              <a:off x="3024070" y="3623833"/>
              <a:ext cx="1256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>
                  <a:solidFill>
                    <a:srgbClr val="3C76F8"/>
                  </a:solidFill>
                </a:rPr>
                <a:t>PPT</a:t>
              </a:r>
              <a:r>
                <a:rPr lang="zh-CN" altLang="en-US" sz="1000">
                  <a:solidFill>
                    <a:srgbClr val="3C76F8"/>
                  </a:solidFill>
                </a:rPr>
                <a:t>模板素材下载</a:t>
              </a:r>
            </a:p>
          </p:txBody>
        </p:sp>
        <p:sp>
          <p:nvSpPr>
            <p:cNvPr id="271" name="矩形: 圆角 270">
              <a:extLst>
                <a:ext uri="{FF2B5EF4-FFF2-40B4-BE49-F238E27FC236}">
                  <a16:creationId xmlns:a16="http://schemas.microsoft.com/office/drawing/2014/main" id="{B470A8F0-F84D-A66F-9273-FA479C238DC8}"/>
                </a:ext>
              </a:extLst>
            </p:cNvPr>
            <p:cNvSpPr/>
            <p:nvPr/>
          </p:nvSpPr>
          <p:spPr>
            <a:xfrm>
              <a:off x="2619105" y="3279980"/>
              <a:ext cx="1256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>
                  <a:solidFill>
                    <a:srgbClr val="3C76F8"/>
                  </a:solidFill>
                </a:rPr>
                <a:t>PPT</a:t>
              </a:r>
              <a:r>
                <a:rPr lang="zh-CN" altLang="en-US" sz="1000">
                  <a:solidFill>
                    <a:srgbClr val="3C76F8"/>
                  </a:solidFill>
                </a:rPr>
                <a:t>动画教程</a:t>
              </a:r>
            </a:p>
          </p:txBody>
        </p:sp>
        <p:sp>
          <p:nvSpPr>
            <p:cNvPr id="273" name="矩形: 圆角 272">
              <a:extLst>
                <a:ext uri="{FF2B5EF4-FFF2-40B4-BE49-F238E27FC236}">
                  <a16:creationId xmlns:a16="http://schemas.microsoft.com/office/drawing/2014/main" id="{A1FFCF41-3FA1-2D53-71D4-9EB12EB6C408}"/>
                </a:ext>
              </a:extLst>
            </p:cNvPr>
            <p:cNvSpPr>
              <a:spLocks/>
            </p:cNvSpPr>
            <p:nvPr/>
          </p:nvSpPr>
          <p:spPr>
            <a:xfrm>
              <a:off x="2619105" y="2592278"/>
              <a:ext cx="1256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连接共同爱好者</a:t>
              </a:r>
            </a:p>
          </p:txBody>
        </p:sp>
        <p:sp>
          <p:nvSpPr>
            <p:cNvPr id="272" name="矩形: 圆角 271">
              <a:extLst>
                <a:ext uri="{FF2B5EF4-FFF2-40B4-BE49-F238E27FC236}">
                  <a16:creationId xmlns:a16="http://schemas.microsoft.com/office/drawing/2014/main" id="{6CA10A2F-3668-1883-FCC4-4DD6DDCE505B}"/>
                </a:ext>
              </a:extLst>
            </p:cNvPr>
            <p:cNvSpPr/>
            <p:nvPr/>
          </p:nvSpPr>
          <p:spPr>
            <a:xfrm>
              <a:off x="3024070" y="2248427"/>
              <a:ext cx="1256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发现幻灯的力量</a:t>
              </a:r>
            </a:p>
          </p:txBody>
        </p:sp>
      </p:grpSp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00E28FB5-C00C-7779-385F-DACC15855FC3}"/>
              </a:ext>
            </a:extLst>
          </p:cNvPr>
          <p:cNvGrpSpPr/>
          <p:nvPr/>
        </p:nvGrpSpPr>
        <p:grpSpPr>
          <a:xfrm>
            <a:off x="582605" y="3059138"/>
            <a:ext cx="1661878" cy="558956"/>
            <a:chOff x="582605" y="2393333"/>
            <a:chExt cx="1661878" cy="558956"/>
          </a:xfrm>
        </p:grpSpPr>
        <p:sp>
          <p:nvSpPr>
            <p:cNvPr id="257" name="矩形: 圆角 256">
              <a:extLst>
                <a:ext uri="{FF2B5EF4-FFF2-40B4-BE49-F238E27FC236}">
                  <a16:creationId xmlns:a16="http://schemas.microsoft.com/office/drawing/2014/main" id="{B5B628AD-1408-DE61-0F2A-94B60C240C49}"/>
                </a:ext>
              </a:extLst>
            </p:cNvPr>
            <p:cNvSpPr>
              <a:spLocks/>
            </p:cNvSpPr>
            <p:nvPr/>
          </p:nvSpPr>
          <p:spPr>
            <a:xfrm>
              <a:off x="987569" y="2737184"/>
              <a:ext cx="1256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大量实用型素材</a:t>
              </a:r>
            </a:p>
          </p:txBody>
        </p:sp>
        <p:sp>
          <p:nvSpPr>
            <p:cNvPr id="261" name="矩形: 圆角 260">
              <a:extLst>
                <a:ext uri="{FF2B5EF4-FFF2-40B4-BE49-F238E27FC236}">
                  <a16:creationId xmlns:a16="http://schemas.microsoft.com/office/drawing/2014/main" id="{24384178-8102-6A12-6569-A9167DD77496}"/>
                </a:ext>
              </a:extLst>
            </p:cNvPr>
            <p:cNvSpPr>
              <a:spLocks/>
            </p:cNvSpPr>
            <p:nvPr/>
          </p:nvSpPr>
          <p:spPr>
            <a:xfrm>
              <a:off x="582605" y="2393333"/>
              <a:ext cx="1421914" cy="2151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0DFFE"/>
                </a:gs>
                <a:gs pos="100000">
                  <a:schemeClr val="bg1"/>
                </a:gs>
              </a:gsLst>
              <a:lin ang="5400000" scaled="1"/>
            </a:gradFill>
            <a:ln w="34925">
              <a:noFill/>
            </a:ln>
            <a:effectLst>
              <a:outerShdw blurRad="76200" dist="50800" dir="5400000" algn="t" rotWithShape="0">
                <a:srgbClr val="0144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>
                  <a:solidFill>
                    <a:srgbClr val="3C76F8"/>
                  </a:solidFill>
                </a:rPr>
                <a:t>课程学习配套练习</a:t>
              </a:r>
            </a:p>
          </p:txBody>
        </p:sp>
      </p:grpSp>
      <p:sp>
        <p:nvSpPr>
          <p:cNvPr id="335" name="任意多边形: 形状 334">
            <a:extLst>
              <a:ext uri="{FF2B5EF4-FFF2-40B4-BE49-F238E27FC236}">
                <a16:creationId xmlns:a16="http://schemas.microsoft.com/office/drawing/2014/main" id="{99AB05CD-7020-C0E4-A004-50BB68B18056}"/>
              </a:ext>
            </a:extLst>
          </p:cNvPr>
          <p:cNvSpPr/>
          <p:nvPr/>
        </p:nvSpPr>
        <p:spPr bwMode="auto">
          <a:xfrm>
            <a:off x="-9131298" y="-5130800"/>
            <a:ext cx="27431999" cy="15430500"/>
          </a:xfrm>
          <a:custGeom>
            <a:avLst/>
            <a:gdLst>
              <a:gd name="connsiteX0" fmla="*/ 9131299 w 27431999"/>
              <a:gd name="connsiteY0" fmla="*/ 5130800 h 15430500"/>
              <a:gd name="connsiteX1" fmla="*/ 9131299 w 27431999"/>
              <a:gd name="connsiteY1" fmla="*/ 10274300 h 15430500"/>
              <a:gd name="connsiteX2" fmla="*/ 18275299 w 27431999"/>
              <a:gd name="connsiteY2" fmla="*/ 10274300 h 15430500"/>
              <a:gd name="connsiteX3" fmla="*/ 18275299 w 27431999"/>
              <a:gd name="connsiteY3" fmla="*/ 5130800 h 15430500"/>
              <a:gd name="connsiteX4" fmla="*/ 0 w 27431999"/>
              <a:gd name="connsiteY4" fmla="*/ 0 h 15430500"/>
              <a:gd name="connsiteX5" fmla="*/ 27431999 w 27431999"/>
              <a:gd name="connsiteY5" fmla="*/ 0 h 15430500"/>
              <a:gd name="connsiteX6" fmla="*/ 27431999 w 27431999"/>
              <a:gd name="connsiteY6" fmla="*/ 15430500 h 15430500"/>
              <a:gd name="connsiteX7" fmla="*/ 0 w 27431999"/>
              <a:gd name="connsiteY7" fmla="*/ 15430500 h 1543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431999" h="15430500">
                <a:moveTo>
                  <a:pt x="9131299" y="5130800"/>
                </a:moveTo>
                <a:lnTo>
                  <a:pt x="9131299" y="10274300"/>
                </a:lnTo>
                <a:lnTo>
                  <a:pt x="18275299" y="10274300"/>
                </a:lnTo>
                <a:lnTo>
                  <a:pt x="18275299" y="5130800"/>
                </a:lnTo>
                <a:close/>
                <a:moveTo>
                  <a:pt x="0" y="0"/>
                </a:moveTo>
                <a:lnTo>
                  <a:pt x="27431999" y="0"/>
                </a:lnTo>
                <a:lnTo>
                  <a:pt x="27431999" y="15430500"/>
                </a:lnTo>
                <a:lnTo>
                  <a:pt x="0" y="15430500"/>
                </a:ln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49" name="图片 348">
            <a:extLst>
              <a:ext uri="{FF2B5EF4-FFF2-40B4-BE49-F238E27FC236}">
                <a16:creationId xmlns:a16="http://schemas.microsoft.com/office/drawing/2014/main" id="{ABEDAB00-CADF-6FE8-5B63-2979F531D051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7224" y="4910875"/>
            <a:ext cx="1360890" cy="13429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9B90827-505E-EA2B-560E-21E16CB2ED94}"/>
              </a:ext>
            </a:extLst>
          </p:cNvPr>
          <p:cNvPicPr>
            <a:picLocks/>
          </p:cNvPicPr>
          <p:nvPr/>
        </p:nvPicPr>
        <p:blipFill>
          <a:blip r:embed="rId26" r:link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72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14"/>
    </mc:Choice>
    <mc:Fallback xmlns="">
      <p:transition advTm="5214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812DA3E8-DE3D-DC9E-6F68-A4327D3F1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6" y="-7082"/>
            <a:ext cx="9144793" cy="5157663"/>
          </a:xfrm>
          <a:prstGeom prst="rect">
            <a:avLst/>
          </a:prstGeom>
        </p:spPr>
      </p:pic>
      <p:pic>
        <p:nvPicPr>
          <p:cNvPr id="5" name="图片 4" descr="卡通人物&#10;&#10;描述已自动生成">
            <a:extLst>
              <a:ext uri="{FF2B5EF4-FFF2-40B4-BE49-F238E27FC236}">
                <a16:creationId xmlns:a16="http://schemas.microsoft.com/office/drawing/2014/main" id="{4F861B1D-588E-2B76-A40B-76E0904D09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6807" y="2026599"/>
            <a:ext cx="714004" cy="714005"/>
          </a:xfrm>
          <a:prstGeom prst="roundRect">
            <a:avLst>
              <a:gd name="adj" fmla="val 6397"/>
            </a:avLst>
          </a:prstGeom>
          <a:ln w="12700">
            <a:solidFill>
              <a:srgbClr val="EAAD16"/>
            </a:solidFill>
          </a:ln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4E2D477C-681B-01C5-49DD-32413E5DEF15}"/>
              </a:ext>
            </a:extLst>
          </p:cNvPr>
          <p:cNvSpPr txBox="1"/>
          <p:nvPr/>
        </p:nvSpPr>
        <p:spPr>
          <a:xfrm>
            <a:off x="2471218" y="2140216"/>
            <a:ext cx="1385420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600" b="1">
                <a:gradFill>
                  <a:gsLst>
                    <a:gs pos="0">
                      <a:srgbClr val="EAAD16"/>
                    </a:gs>
                    <a:gs pos="100000">
                      <a:srgbClr val="CC971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EAAD16">
                      <a:alpha val="40000"/>
                    </a:srgbClr>
                  </a:outerShdw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CB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DFA21D0-C4EC-6CF7-46CD-E03A70A7C90C}"/>
              </a:ext>
            </a:extLst>
          </p:cNvPr>
          <p:cNvSpPr txBox="1"/>
          <p:nvPr/>
        </p:nvSpPr>
        <p:spPr>
          <a:xfrm>
            <a:off x="2471220" y="2500371"/>
            <a:ext cx="1463542" cy="138499"/>
          </a:xfrm>
          <a:prstGeom prst="rect">
            <a:avLst/>
          </a:prstGeom>
          <a:solidFill>
            <a:sysClr val="window" lastClr="FFFFFF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微</a:t>
            </a:r>
            <a:r>
              <a: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信：</a:t>
            </a:r>
            <a:r>
              <a:rPr lang="en-US" altLang="zh-CN" sz="900" kern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weixin_jiudao_chen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0D5E4F1-09AC-907D-C299-FEF27E8F2A9E}"/>
              </a:ext>
            </a:extLst>
          </p:cNvPr>
          <p:cNvSpPr txBox="1"/>
          <p:nvPr/>
        </p:nvSpPr>
        <p:spPr>
          <a:xfrm>
            <a:off x="1634669" y="2875903"/>
            <a:ext cx="2221969" cy="3784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indent="-216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105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51PPTP</a:t>
            </a:r>
            <a:r>
              <a:rPr lang="zh-CN" altLang="en-US" sz="105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届</a:t>
            </a:r>
            <a:r>
              <a:rPr lang="zh-CN" altLang="en-US" sz="105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达人</a:t>
            </a:r>
            <a:endParaRPr lang="en-US" altLang="zh-CN" sz="1050">
              <a:solidFill>
                <a:prstClr val="black">
                  <a:lumMod val="85000"/>
                  <a:lumOff val="15000"/>
                </a:prst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marL="216000" indent="-216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zh-CN" altLang="en-US" sz="105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微软认证模板设计师</a:t>
            </a:r>
            <a:endParaRPr lang="en-US" altLang="zh-CN" sz="1050" dirty="0">
              <a:solidFill>
                <a:prstClr val="black">
                  <a:lumMod val="85000"/>
                  <a:lumOff val="15000"/>
                </a:prst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5AC5D175-D169-8538-5879-45C8A64901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9806" y="2129686"/>
            <a:ext cx="1469043" cy="1469041"/>
          </a:xfrm>
          <a:prstGeom prst="roundRect">
            <a:avLst>
              <a:gd name="adj" fmla="val 4419"/>
            </a:avLst>
          </a:prstGeom>
          <a:ln w="19050">
            <a:solidFill>
              <a:srgbClr val="EAAD16"/>
            </a:solidFill>
          </a:ln>
        </p:spPr>
      </p:pic>
    </p:spTree>
    <p:extLst>
      <p:ext uri="{BB962C8B-B14F-4D97-AF65-F5344CB8AC3E}">
        <p14:creationId xmlns:p14="http://schemas.microsoft.com/office/powerpoint/2010/main" val="3536831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3912ACF-004C-A055-5DEE-738A44625FFE}"/>
              </a:ext>
            </a:extLst>
          </p:cNvPr>
          <p:cNvSpPr txBox="1"/>
          <p:nvPr/>
        </p:nvSpPr>
        <p:spPr>
          <a:xfrm>
            <a:off x="367119" y="3385577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6796083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72a47f13-8104-4df8-a22c-b5c43ff857a9&quot;,&quot;Name&quot;:&quot;自定义&quot;,&quot;Kind&quot;:&quot;Custom&quot;,&quot;OldGuidesSetting&quot;:{&quot;HeaderHeight&quot;:0.0,&quot;FooterHeight&quot;:0.0,&quot;SideMargin&quot;:5.0,&quot;TopMargin&quot;:7.5,&quot;BottomMargin&quot;:7.5,&quot;IntervalMargin&quot;:2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45.2484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不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45.2484"/>
  <p:tag name="T_TOP" val="-42.17142"/>
  <p:tag name="T_WIDTH" val="18.17575"/>
  <p:tag name="T_HEIGTH" val="21.81095"/>
  <p:tag name="T_TEXT" val="不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63.4241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惧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63.4241"/>
  <p:tag name="T_TOP" val="-42.17142"/>
  <p:tag name="T_WIDTH" val="18.17575"/>
  <p:tag name="T_HEIGTH" val="21.81095"/>
  <p:tag name="T_TEXT" val="惧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81.5999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挑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81.5999"/>
  <p:tag name="T_TOP" val="-42.17142"/>
  <p:tag name="T_WIDTH" val="18.17575"/>
  <p:tag name="T_HEIGTH" val="21.81095"/>
  <p:tag name="T_TEXT" val="挑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99.7756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战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99.7756"/>
  <p:tag name="T_TOP" val="-42.17142"/>
  <p:tag name="T_WIDTH" val="18.17575"/>
  <p:tag name="T_HEIGTH" val="21.81095"/>
  <p:tag name="T_TEXT" val="战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359.8518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玩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359.8518"/>
  <p:tag name="T_TOP" val="-275.0788"/>
  <p:tag name="T_WIDTH" val="88.85945"/>
  <p:tag name="T_HEIGTH" val="106.6313"/>
  <p:tag name="T_TEXT" val="玩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25.4866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真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25.4866"/>
  <p:tag name="T_TOP" val="-275.0788"/>
  <p:tag name="T_WIDTH" val="88.85945"/>
  <p:tag name="T_HEIGTH" val="106.6313"/>
  <p:tag name="T_TEXT" val="真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91.1214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的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91.1214"/>
  <p:tag name="T_TOP" val="-275.0788"/>
  <p:tag name="T_WIDTH" val="88.85945"/>
  <p:tag name="T_HEIGTH" val="106.6313"/>
  <p:tag name="T_TEXT" val="的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45.2484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不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45.2484"/>
  <p:tag name="T_TOP" val="-42.17142"/>
  <p:tag name="T_WIDTH" val="18.17575"/>
  <p:tag name="T_HEIGTH" val="21.81095"/>
  <p:tag name="T_TEXT" val="不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63.4241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惧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63.4241"/>
  <p:tag name="T_TOP" val="-42.17142"/>
  <p:tag name="T_WIDTH" val="18.17575"/>
  <p:tag name="T_HEIGTH" val="21.81095"/>
  <p:tag name="T_TEXT" val="惧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81.5999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挑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81.5999"/>
  <p:tag name="T_TOP" val="-42.17142"/>
  <p:tag name="T_WIDTH" val="18.17575"/>
  <p:tag name="T_HEIGTH" val="21.81095"/>
  <p:tag name="T_TEXT" val="挑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6.20189"/>
  <p:tag name="LEFT" val="-30.64205"/>
  <p:tag name="WIDTH" val="781.2841"/>
  <p:tag name="HEIGHT" val="581.466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操作为本  效率为王"/>
  <p:tag name="FONTSIZE" val="54"/>
  <p:tag name="FONTCOLOR" val="16676152"/>
  <p:tag name="FONTBOLD" val="0"/>
  <p:tag name="FONTITALIC" val="0"/>
  <p:tag name="FONTNAME" val="尔雅新大黑"/>
  <p:tag name="NAMEASCII" val="尔雅新大黑"/>
  <p:tag name="NAMECOMPLEXSCRIPT" val="+mj-cs"/>
  <p:tag name="NAMEFAREAST" val="尔雅新大黑"/>
  <p:tag name="FONTNAMEASCII" val="尔雅新大黑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0"/>
  <p:tag name="TEXTREFLECTION" val="0"/>
  <p:tag name="TEXTGLOW" val="0"/>
  <p:tag name="T_HASTEXT" val="1"/>
  <p:tag name="T_LEFT" val="-30.64205"/>
  <p:tag name="T_TOP" val="66.20189"/>
  <p:tag name="T_WIDTH" val="781.2841"/>
  <p:tag name="T_HEIGTH" val="581.4669"/>
  <p:tag name="T_TEXT" val="操作为本  效率为王"/>
  <p:tag name="T_FONTCOLOR" val="16676152"/>
  <p:tag name="T_FONTNAME" val="尔雅新大黑"/>
  <p:tag name="T_FONTNAMEASCII" val="尔雅新大黑"/>
  <p:tag name="T_NAMECOMPLEXSCRIPT" val="+mj-cs"/>
  <p:tag name="T_NAMEFAREAST" val="尔雅新大黑"/>
  <p:tag name="T_FONTBOLD" val="0"/>
  <p:tag name="T_FONTSIZE" val="54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52492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-27.49307"/>
  <p:tag name="OFFSETLEFT" val="155.1494"/>
  <p:tag name="OFFSETWIDTH" val="452.1728"/>
  <p:tag name="OFFSETHEIGHT" val="97.7014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99.7756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战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99.7756"/>
  <p:tag name="T_TOP" val="-42.17142"/>
  <p:tag name="T_WIDTH" val="18.17575"/>
  <p:tag name="T_HEIGTH" val="21.81095"/>
  <p:tag name="T_TEXT" val="战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359.8518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玩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359.8518"/>
  <p:tag name="T_TOP" val="-275.0788"/>
  <p:tag name="T_WIDTH" val="88.85945"/>
  <p:tag name="T_HEIGTH" val="106.6313"/>
  <p:tag name="T_TEXT" val="玩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25.4866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真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25.4866"/>
  <p:tag name="T_TOP" val="-275.0788"/>
  <p:tag name="T_WIDTH" val="88.85945"/>
  <p:tag name="T_HEIGTH" val="106.6313"/>
  <p:tag name="T_TEXT" val="真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91.1214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的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91.1214"/>
  <p:tag name="T_TOP" val="-275.0788"/>
  <p:tag name="T_WIDTH" val="88.85945"/>
  <p:tag name="T_HEIGTH" val="106.6313"/>
  <p:tag name="T_TEXT" val="的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-2.147484E+09"/>
  <p:tag name="SHAPEREFLECTION" val="-2.147484E+09"/>
  <p:tag name="HEIGHT" val="53.4626"/>
  <p:tag name="WIDTH" val="25.69535"/>
  <p:tag name="LEFT" val="339.248"/>
  <p:tag name="TOP" val="52.5243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-1"/>
  <p:tag name="MARGINBOTTOM" val="0"/>
  <p:tag name="MARGINRIGHT" val="0"/>
  <p:tag name="MARGINLEFT" val="0"/>
  <p:tag name="MARGINTOP" val="0"/>
  <p:tag name="FONTSIZE" val="8"/>
  <p:tag name="SOFTEDGE" val="0"/>
  <p:tag name="SHAPEGLOW" val="0"/>
  <p:tag name="SHAPEREFLECTION" val="-2.147484E+09"/>
  <p:tag name="HEIGHT" val="40.74764"/>
  <p:tag name="WIDTH" val="9.69378"/>
  <p:tag name="LEFT" val="353.4854"/>
  <p:tag name="TOP" val="59.2673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0"/>
  <p:tag name="SOFTEDGE" val="0"/>
  <p:tag name="SHAPEGLOW" val="0"/>
  <p:tag name="SHAPEREFLECTION" val="-2.147484E+09"/>
  <p:tag name="HEIGHT" val="26.25394"/>
  <p:tag name="WIDTH" val="12.11717"/>
  <p:tag name="LEFT" val="339.8587"/>
  <p:tag name="TOP" val="59.2673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93151"/>
  <p:tag name="TEXTGLOW" val="0"/>
  <p:tag name="TEXTREFLECTION" val="0"/>
  <p:tag name="LINERULEAFTER" val="-1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53.4626"/>
  <p:tag name="WIDTH" val="16.15858"/>
  <p:tag name="LEFT" val="348.7848"/>
  <p:tag name="TOP" val="52.5243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-1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3.64354"/>
  <p:tag name="WIDTH" val="13.57827"/>
  <p:tag name="LEFT" val="339.248"/>
  <p:tag name="TOP" val="52.5243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84.82842"/>
  <p:tag name="LEFT" val="602.1673"/>
  <p:tag name="WIDTH" val="76.86835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llfish"/>
  <p:tag name="FONTSIZE" val="24"/>
  <p:tag name="FONTCOLOR" val="16544835"/>
  <p:tag name="FONTBOLD" val="0"/>
  <p:tag name="FONTITALIC" val="0"/>
  <p:tag name="FONTNAME" val="阿里巴巴普惠体 2.0 55 Regular"/>
  <p:tag name="NAMEASCII" val="阿里巴巴普惠体 2.0 55 Regular"/>
  <p:tag name="NAMECOMPLEXSCRIPT" val="阿里巴巴普惠体 2.0 55 Regular"/>
  <p:tag name="NAMEFAREAST" val="阿里巴巴普惠体 2.0 55 Regular"/>
  <p:tag name="NAMEOTHER" val="OPPOSans R"/>
  <p:tag name="FONTNAMEASCII" val="阿里巴巴普惠体 2.0 55 Regular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2"/>
  <p:tag name="WORDWRAP" val="0"/>
  <p:tag name="AUTOSIZE" val="1"/>
  <p:tag name="TEXTREFLECTION" val="0"/>
  <p:tag name="TEXTGLOW" val="0"/>
  <p:tag name="T_HASTEXT" val="1"/>
  <p:tag name="T_LEFT" val="602.1673"/>
  <p:tag name="T_TOP" val="-84.82842"/>
  <p:tag name="T_WIDTH" val="76.86835"/>
  <p:tag name="T_HEIGTH" val="29.08126"/>
  <p:tag name="T_TEXT" val="Billfish"/>
  <p:tag name="T_FONTCOLOR" val="16544835"/>
  <p:tag name="T_FONTNAME" val="阿里巴巴普惠体 2.0 55 Regular"/>
  <p:tag name="T_FONTNAMEASCII" val="阿里巴巴普惠体 2.0 55 Regular"/>
  <p:tag name="T_NAMECOMPLEXSCRIPT" val="阿里巴巴普惠体 2.0 55 Regular"/>
  <p:tag name="T_NAMEFAREAST" val="阿里巴巴普惠体 2.0 55 Regular"/>
  <p:tag name="T_NAMEOTHER" val="OPPOSans R"/>
  <p:tag name="T_FONTBOLD" val="0"/>
  <p:tag name="T_FONTSIZE" val="24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412201"/>
  <p:tag name="OFFSETLEFT" val="2.269775"/>
  <p:tag name="OFFSETWIDTH" val="72.03803"/>
  <p:tag name="OFFSETHEIGHT" val="18.4818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2.3168"/>
  <p:tag name="LEFT" val="588.7233"/>
  <p:tag name="WIDTH" val="71.18851"/>
  <p:tag name="HEIGHT" val="17.706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幻灯片永不眠"/>
  <p:tag name="FONTSIZE" val="12"/>
  <p:tag name="FONTCOLOR" val="0"/>
  <p:tag name="FONTBOLD" val="0"/>
  <p:tag name="FONTITALIC" val="0"/>
  <p:tag name="FONTNAME" val="阿里巴巴普惠体 2.0 55 Regular"/>
  <p:tag name="NAMEASCII" val="阿里巴巴普惠体 2.0 55 Regular"/>
  <p:tag name="NAMECOMPLEXSCRIPT" val="阿里巴巴普惠体 2.0 55 Regular"/>
  <p:tag name="NAMEFAREAST" val="阿里巴巴普惠体 2.0 55 Regular"/>
  <p:tag name="NAMEOTHER" val="OPPOSans R"/>
  <p:tag name="FONTNAMEASCII" val="阿里巴巴普惠体 2.0 55 Regular"/>
  <p:tag name="TEXTALIGNMENT" val="1"/>
  <p:tag name="FONTSPACING" val="0"/>
  <p:tag name="SPACEWITHIN" val="1.3"/>
  <p:tag name="SPACEBEFORE" val="20"/>
  <p:tag name="SPACEAFTER" val="0"/>
  <p:tag name="MARGINBOTTOM" val="0"/>
  <p:tag name="MARGINLEFT" val="0"/>
  <p:tag name="MARGINRIGHT" val="0"/>
  <p:tag name="MARGINTOP" val="0"/>
  <p:tag name="LINERULEAFTER" val="-1"/>
  <p:tag name="ALIGNMENT" val="1"/>
  <p:tag name="WORDWRAP" val="0"/>
  <p:tag name="AUTOSIZE" val="1"/>
  <p:tag name="TEXTREFLECTION" val="0"/>
  <p:tag name="TEXTGLOW" val="0"/>
  <p:tag name="T_HASTEXT" val="1"/>
  <p:tag name="T_LEFT" val="588.7233"/>
  <p:tag name="T_TOP" val="252.3168"/>
  <p:tag name="T_WIDTH" val="71.18851"/>
  <p:tag name="T_HEIGTH" val="17.7063"/>
  <p:tag name="T_TEXT" val="幻灯片永不眠"/>
  <p:tag name="T_FONTCOLOR" val="0"/>
  <p:tag name="T_FONTNAME" val="阿里巴巴普惠体 2.0 55 Regular"/>
  <p:tag name="T_FONTNAMEASCII" val="阿里巴巴普惠体 2.0 55 Regular"/>
  <p:tag name="T_NAMECOMPLEXSCRIPT" val="阿里巴巴普惠体 2.0 55 Regular"/>
  <p:tag name="T_NAMEFAREAST" val="阿里巴巴普惠体 2.0 55 Regular"/>
  <p:tag name="T_NAMEOTHER" val="OPPOSans R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20"/>
  <p:tag name="T_SPACEWITHIN" val="1.3"/>
  <p:tag name="T_SPACEAFTER" val="0"/>
  <p:tag name="T_LINERULEBEFORE" val="-1"/>
  <p:tag name="T_TEXTREFLECTION" val="0"/>
  <p:tag name="T_TEXTGLOW" val="0"/>
  <p:tag name="OFFSETTOP" val="4.434021"/>
  <p:tag name="OFFSETLEFT" val="0.6600342"/>
  <p:tag name="OFFSETWIDTH" val="70.75204"/>
  <p:tag name="OFFSETHEIGHT" val="11.04"/>
</p:tagLst>
</file>

<file path=ppt/theme/theme1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阿里巴巴">
      <a:majorFont>
        <a:latin typeface="阿里巴巴普惠体 2.0 95 ExtraBold"/>
        <a:ea typeface="阿里巴巴普惠体 2.0 95 ExtraBold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17142</TotalTime>
  <Pages>0</Pages>
  <Words>319</Words>
  <Characters>0</Characters>
  <Application>Microsoft Office PowerPoint</Application>
  <DocSecurity>0</DocSecurity>
  <PresentationFormat>全屏显示(16:9)</PresentationFormat>
  <Lines>0</Lines>
  <Paragraphs>108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Arial</vt:lpstr>
      <vt:lpstr>尔雅新大黑</vt:lpstr>
      <vt:lpstr>阿里巴巴普惠体 2.0 95 ExtraBold</vt:lpstr>
      <vt:lpstr>阿里巴巴普惠体 2.0 55 Regular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精美蓝色几何风网站推广方案ppt模板</dc:title>
  <dc:creator>PPT竞技场</dc:creator>
  <cp:keywords>51PPT模板网</cp:keywords>
  <dc:description>www.51pptmoban.com</dc:description>
  <cp:lastModifiedBy>Power user</cp:lastModifiedBy>
  <cp:revision>1243</cp:revision>
  <dcterms:created xsi:type="dcterms:W3CDTF">2013-01-25T01:44:32Z</dcterms:created>
  <dcterms:modified xsi:type="dcterms:W3CDTF">2022-12-29T12:44:23Z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2052-9.1.0.4429</vt:lpwstr>
  </property>
</Properties>
</file>