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78" r:id="rId2"/>
    <p:sldId id="279" r:id="rId3"/>
    <p:sldId id="309" r:id="rId4"/>
    <p:sldId id="280" r:id="rId5"/>
    <p:sldId id="282" r:id="rId6"/>
    <p:sldId id="281" r:id="rId7"/>
    <p:sldId id="283" r:id="rId8"/>
    <p:sldId id="284" r:id="rId9"/>
    <p:sldId id="285" r:id="rId10"/>
    <p:sldId id="310" r:id="rId11"/>
    <p:sldId id="286" r:id="rId12"/>
    <p:sldId id="311" r:id="rId1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extLst>
    <p:ext uri="{EFAFB233-063F-42B5-8137-9DF3F51BA10A}">
      <p15:sldGuideLst xmlns:p15="http://schemas.microsoft.com/office/powerpoint/2012/main">
        <p15:guide id="1" orient="horz" pos="1661" userDrawn="1">
          <p15:clr>
            <a:srgbClr val="A4A3A4"/>
          </p15:clr>
        </p15:guide>
        <p15:guide id="2" pos="3840" userDrawn="1">
          <p15:clr>
            <a:srgbClr val="A4A3A4"/>
          </p15:clr>
        </p15:guide>
        <p15:guide id="3" pos="483" userDrawn="1">
          <p15:clr>
            <a:srgbClr val="A4A3A4"/>
          </p15:clr>
        </p15:guide>
        <p15:guide id="4" pos="7197" userDrawn="1">
          <p15:clr>
            <a:srgbClr val="A4A3A4"/>
          </p15:clr>
        </p15:guide>
        <p15:guide id="5" orient="horz" pos="595" userDrawn="1">
          <p15:clr>
            <a:srgbClr val="A4A3A4"/>
          </p15:clr>
        </p15:guide>
        <p15:guide id="6" orient="horz" pos="21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96" autoAdjust="0"/>
    <p:restoredTop sz="96021" autoAdjust="0"/>
  </p:normalViewPr>
  <p:slideViewPr>
    <p:cSldViewPr snapToGrid="0">
      <p:cViewPr varScale="1">
        <p:scale>
          <a:sx n="92" d="100"/>
          <a:sy n="92" d="100"/>
        </p:scale>
        <p:origin x="108" y="360"/>
      </p:cViewPr>
      <p:guideLst>
        <p:guide orient="horz" pos="1661"/>
        <p:guide pos="3840"/>
        <p:guide pos="483"/>
        <p:guide pos="7197"/>
        <p:guide orient="horz" pos="595"/>
        <p:guide orient="horz" pos="2183"/>
      </p:guideLst>
    </p:cSldViewPr>
  </p:slideViewPr>
  <p:notesTextViewPr>
    <p:cViewPr>
      <p:scale>
        <a:sx n="20" d="100"/>
        <a:sy n="20" d="100"/>
      </p:scale>
      <p:origin x="0" y="0"/>
    </p:cViewPr>
  </p:notesTextViewPr>
  <p:sorterViewPr>
    <p:cViewPr>
      <p:scale>
        <a:sx n="58" d="100"/>
        <a:sy n="58"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F98CEF-A26C-4844-B93E-93C1BE310638}" type="datetimeFigureOut">
              <a:rPr lang="zh-CN" altLang="en-US" smtClean="0"/>
              <a:t>2022/12/29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DC2FE5-AA2B-4DAF-8CDF-8649EDA795F1}" type="slidenum">
              <a:rPr lang="zh-CN" altLang="en-US" smtClean="0"/>
              <a:t>‹#›</a:t>
            </a:fld>
            <a:endParaRPr lang="zh-CN" altLang="en-US"/>
          </a:p>
        </p:txBody>
      </p:sp>
    </p:spTree>
    <p:extLst>
      <p:ext uri="{BB962C8B-B14F-4D97-AF65-F5344CB8AC3E}">
        <p14:creationId xmlns:p14="http://schemas.microsoft.com/office/powerpoint/2010/main" val="1611635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DFDC2FE5-AA2B-4DAF-8CDF-8649EDA795F1}" type="slidenum">
              <a:rPr lang="zh-CN" altLang="en-US" smtClean="0"/>
              <a:t>10</a:t>
            </a:fld>
            <a:endParaRPr lang="zh-CN" altLang="en-US"/>
          </a:p>
        </p:txBody>
      </p:sp>
    </p:spTree>
    <p:extLst>
      <p:ext uri="{BB962C8B-B14F-4D97-AF65-F5344CB8AC3E}">
        <p14:creationId xmlns:p14="http://schemas.microsoft.com/office/powerpoint/2010/main" val="1435401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ACC07688-D60B-9A76-02E8-A56BBBD28BA3}"/>
              </a:ext>
            </a:extLst>
          </p:cNvPr>
          <p:cNvSpPr>
            <a:spLocks noGrp="1"/>
          </p:cNvSpPr>
          <p:nvPr>
            <p:ph type="dt" sz="half" idx="10"/>
          </p:nvPr>
        </p:nvSpPr>
        <p:spPr/>
        <p:txBody>
          <a:bodyPr/>
          <a:lstStyle>
            <a:lvl1pPr>
              <a:defRPr/>
            </a:lvl1pPr>
          </a:lstStyle>
          <a:p>
            <a:pPr>
              <a:defRPr/>
            </a:pPr>
            <a:fld id="{81A64DF7-6E80-483A-94A8-0190A9EEA5DA}" type="datetimeFigureOut">
              <a:rPr lang="zh-CN" altLang="en-US"/>
              <a:pPr>
                <a:defRPr/>
              </a:pPr>
              <a:t>2022/12/29</a:t>
            </a:fld>
            <a:endParaRPr lang="zh-CN" altLang="en-US"/>
          </a:p>
        </p:txBody>
      </p:sp>
      <p:sp>
        <p:nvSpPr>
          <p:cNvPr id="3" name="页脚占位符 4">
            <a:extLst>
              <a:ext uri="{FF2B5EF4-FFF2-40B4-BE49-F238E27FC236}">
                <a16:creationId xmlns:a16="http://schemas.microsoft.com/office/drawing/2014/main" id="{D8DD69CB-E82E-43FD-3476-96F4CBFD20EE}"/>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F8B75651-FA59-B31A-4236-46547CC07214}"/>
              </a:ext>
            </a:extLst>
          </p:cNvPr>
          <p:cNvSpPr>
            <a:spLocks noGrp="1"/>
          </p:cNvSpPr>
          <p:nvPr>
            <p:ph type="sldNum" sz="quarter" idx="12"/>
          </p:nvPr>
        </p:nvSpPr>
        <p:spPr/>
        <p:txBody>
          <a:bodyPr/>
          <a:lstStyle>
            <a:lvl1pPr>
              <a:defRPr/>
            </a:lvl1pPr>
          </a:lstStyle>
          <a:p>
            <a:pPr>
              <a:defRPr/>
            </a:pPr>
            <a:fld id="{C53180F5-3056-46FE-9591-F16585B55B49}" type="slidenum">
              <a:rPr lang="zh-CN" altLang="en-US"/>
              <a:pPr>
                <a:defRPr/>
              </a:pPr>
              <a:t>‹#›</a:t>
            </a:fld>
            <a:endParaRPr lang="zh-CN" altLang="en-US"/>
          </a:p>
        </p:txBody>
      </p:sp>
    </p:spTree>
    <p:extLst>
      <p:ext uri="{BB962C8B-B14F-4D97-AF65-F5344CB8AC3E}">
        <p14:creationId xmlns:p14="http://schemas.microsoft.com/office/powerpoint/2010/main" val="21028407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EB8912-76C4-C17F-F3E6-15AFADE7850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8C78CCB-E238-4728-0611-D6B8FB4329BB}"/>
              </a:ext>
            </a:extLst>
          </p:cNvPr>
          <p:cNvSpPr>
            <a:spLocks noGrp="1"/>
          </p:cNvSpPr>
          <p:nvPr>
            <p:ph type="dt" sz="half" idx="10"/>
          </p:nvPr>
        </p:nvSpPr>
        <p:spPr/>
        <p:txBody>
          <a:bodyPr/>
          <a:lstStyle/>
          <a:p>
            <a:pPr>
              <a:defRPr/>
            </a:pPr>
            <a:fld id="{C7FC10FA-1366-4714-9D25-ED1EB728A814}" type="datetimeFigureOut">
              <a:rPr lang="zh-CN" altLang="en-US" smtClean="0"/>
              <a:pPr>
                <a:defRPr/>
              </a:pPr>
              <a:t>2022/12/29</a:t>
            </a:fld>
            <a:endParaRPr lang="zh-CN" altLang="en-US"/>
          </a:p>
        </p:txBody>
      </p:sp>
      <p:sp>
        <p:nvSpPr>
          <p:cNvPr id="4" name="页脚占位符 3">
            <a:extLst>
              <a:ext uri="{FF2B5EF4-FFF2-40B4-BE49-F238E27FC236}">
                <a16:creationId xmlns:a16="http://schemas.microsoft.com/office/drawing/2014/main" id="{D7671565-9630-4981-2359-277132941BB5}"/>
              </a:ext>
            </a:extLst>
          </p:cNvPr>
          <p:cNvSpPr>
            <a:spLocks noGrp="1"/>
          </p:cNvSpPr>
          <p:nvPr>
            <p:ph type="ftr" sz="quarter" idx="11"/>
          </p:nvPr>
        </p:nvSpPr>
        <p:spPr/>
        <p:txBody>
          <a:bodyPr/>
          <a:lstStyle/>
          <a:p>
            <a:pPr>
              <a:defRPr/>
            </a:pPr>
            <a:endParaRPr lang="zh-CN" altLang="en-US"/>
          </a:p>
        </p:txBody>
      </p:sp>
      <p:sp>
        <p:nvSpPr>
          <p:cNvPr id="5" name="灯片编号占位符 4">
            <a:extLst>
              <a:ext uri="{FF2B5EF4-FFF2-40B4-BE49-F238E27FC236}">
                <a16:creationId xmlns:a16="http://schemas.microsoft.com/office/drawing/2014/main" id="{CD8FCDBF-89FD-7FDD-2DEA-ACE1FE69E416}"/>
              </a:ext>
            </a:extLst>
          </p:cNvPr>
          <p:cNvSpPr>
            <a:spLocks noGrp="1"/>
          </p:cNvSpPr>
          <p:nvPr>
            <p:ph type="sldNum" sz="quarter" idx="12"/>
          </p:nvPr>
        </p:nvSpPr>
        <p:spPr/>
        <p:txBody>
          <a:bodyPr/>
          <a:lstStyle/>
          <a:p>
            <a:pPr>
              <a:defRPr/>
            </a:pPr>
            <a:fld id="{F2EB2741-F98E-4348-A012-01E64D610787}" type="slidenum">
              <a:rPr lang="zh-CN" altLang="en-US" smtClean="0"/>
              <a:pPr>
                <a:defRPr/>
              </a:pPr>
              <a:t>‹#›</a:t>
            </a:fld>
            <a:endParaRPr lang="zh-CN" altLang="en-US"/>
          </a:p>
        </p:txBody>
      </p:sp>
    </p:spTree>
    <p:extLst>
      <p:ext uri="{BB962C8B-B14F-4D97-AF65-F5344CB8AC3E}">
        <p14:creationId xmlns:p14="http://schemas.microsoft.com/office/powerpoint/2010/main" val="33761911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150238B-3196-11B6-AE37-AF6D153E97DA}"/>
              </a:ext>
            </a:extLst>
          </p:cNvPr>
          <p:cNvGrpSpPr/>
          <p:nvPr userDrawn="1"/>
        </p:nvGrpSpPr>
        <p:grpSpPr>
          <a:xfrm>
            <a:off x="0" y="-1"/>
            <a:ext cx="12192000" cy="6858001"/>
            <a:chOff x="0" y="-1"/>
            <a:chExt cx="12192000" cy="6858001"/>
          </a:xfrm>
        </p:grpSpPr>
        <p:pic>
          <p:nvPicPr>
            <p:cNvPr id="3" name="图片 2" descr="建筑与房屋的城市空拍图&#10;&#10;描述已自动生成">
              <a:extLst>
                <a:ext uri="{FF2B5EF4-FFF2-40B4-BE49-F238E27FC236}">
                  <a16:creationId xmlns:a16="http://schemas.microsoft.com/office/drawing/2014/main" id="{25E88C61-4918-77C3-C92C-BF43C64194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7" name="矩形 6">
              <a:extLst>
                <a:ext uri="{FF2B5EF4-FFF2-40B4-BE49-F238E27FC236}">
                  <a16:creationId xmlns:a16="http://schemas.microsoft.com/office/drawing/2014/main" id="{899DE6CC-A1FD-4C46-CE3D-2DC66C6ABAB5}"/>
                </a:ext>
              </a:extLst>
            </p:cNvPr>
            <p:cNvSpPr/>
            <p:nvPr/>
          </p:nvSpPr>
          <p:spPr>
            <a:xfrm>
              <a:off x="0" y="0"/>
              <a:ext cx="12192000" cy="6858000"/>
            </a:xfrm>
            <a:prstGeom prst="rect">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26" name="标题占位符 1">
            <a:extLst>
              <a:ext uri="{FF2B5EF4-FFF2-40B4-BE49-F238E27FC236}">
                <a16:creationId xmlns:a16="http://schemas.microsoft.com/office/drawing/2014/main" id="{44DE6529-4F18-B76A-4640-205ACEAD8F90}"/>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A492A07-4BEE-7EE7-AC01-9AD7C1A5413A}"/>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8ABC17E-6D22-6870-9351-8578BE0CCA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C7FC10FA-1366-4714-9D25-ED1EB728A814}" type="datetimeFigureOut">
              <a:rPr lang="zh-CN" altLang="en-US"/>
              <a:pPr>
                <a:defRPr/>
              </a:pPr>
              <a:t>2022/12/29</a:t>
            </a:fld>
            <a:endParaRPr lang="zh-CN" altLang="en-US"/>
          </a:p>
        </p:txBody>
      </p:sp>
      <p:sp>
        <p:nvSpPr>
          <p:cNvPr id="5" name="页脚占位符 4">
            <a:extLst>
              <a:ext uri="{FF2B5EF4-FFF2-40B4-BE49-F238E27FC236}">
                <a16:creationId xmlns:a16="http://schemas.microsoft.com/office/drawing/2014/main" id="{E7884A38-2CF6-82A4-F429-B07FDF0A16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F4FEBD8D-3250-759C-A912-B562CD1C5F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F2EB2741-F98E-4348-A012-01E64D61078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835843D7-D6FF-63B3-D20A-8D56BE2067E9}"/>
              </a:ext>
            </a:extLst>
          </p:cNvPr>
          <p:cNvSpPr/>
          <p:nvPr/>
        </p:nvSpPr>
        <p:spPr>
          <a:xfrm flipH="1">
            <a:off x="0" y="3537673"/>
            <a:ext cx="3030933" cy="3320327"/>
          </a:xfrm>
          <a:custGeom>
            <a:avLst/>
            <a:gdLst>
              <a:gd name="connsiteX0" fmla="*/ 3030933 w 3030933"/>
              <a:gd name="connsiteY0" fmla="*/ 0 h 3320327"/>
              <a:gd name="connsiteX1" fmla="*/ 3030933 w 3030933"/>
              <a:gd name="connsiteY1" fmla="*/ 1315475 h 3320327"/>
              <a:gd name="connsiteX2" fmla="*/ 2861061 w 3030933"/>
              <a:gd name="connsiteY2" fmla="*/ 1341401 h 3320327"/>
              <a:gd name="connsiteX3" fmla="*/ 1310294 w 3030933"/>
              <a:gd name="connsiteY3" fmla="*/ 3244127 h 3320327"/>
              <a:gd name="connsiteX4" fmla="*/ 1314142 w 3030933"/>
              <a:gd name="connsiteY4" fmla="*/ 3320327 h 3320327"/>
              <a:gd name="connsiteX5" fmla="*/ 3848 w 3030933"/>
              <a:gd name="connsiteY5" fmla="*/ 3320327 h 3320327"/>
              <a:gd name="connsiteX6" fmla="*/ 0 w 3030933"/>
              <a:gd name="connsiteY6" fmla="*/ 3244127 h 3320327"/>
              <a:gd name="connsiteX7" fmla="*/ 2919932 w 3030933"/>
              <a:gd name="connsiteY7" fmla="*/ 8440 h 332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0933" h="3320327">
                <a:moveTo>
                  <a:pt x="3030933" y="0"/>
                </a:moveTo>
                <a:lnTo>
                  <a:pt x="3030933" y="1315475"/>
                </a:lnTo>
                <a:lnTo>
                  <a:pt x="2861061" y="1341401"/>
                </a:lnTo>
                <a:cubicBezTo>
                  <a:pt x="1976040" y="1522502"/>
                  <a:pt x="1310294" y="2305568"/>
                  <a:pt x="1310294" y="3244127"/>
                </a:cubicBezTo>
                <a:lnTo>
                  <a:pt x="1314142" y="3320327"/>
                </a:lnTo>
                <a:lnTo>
                  <a:pt x="3848" y="3320327"/>
                </a:lnTo>
                <a:lnTo>
                  <a:pt x="0" y="3244127"/>
                </a:lnTo>
                <a:cubicBezTo>
                  <a:pt x="0" y="1560101"/>
                  <a:pt x="1279849" y="175000"/>
                  <a:pt x="2919932" y="84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1600">
              <a:solidFill>
                <a:schemeClr val="bg1"/>
              </a:solidFill>
              <a:latin typeface="+mj-ea"/>
              <a:ea typeface="+mj-ea"/>
            </a:endParaRPr>
          </a:p>
        </p:txBody>
      </p:sp>
      <p:sp>
        <p:nvSpPr>
          <p:cNvPr id="3" name="任意多边形: 形状 2">
            <a:extLst>
              <a:ext uri="{FF2B5EF4-FFF2-40B4-BE49-F238E27FC236}">
                <a16:creationId xmlns:a16="http://schemas.microsoft.com/office/drawing/2014/main" id="{3936850E-0212-3931-EB41-55A899894FEC}"/>
              </a:ext>
            </a:extLst>
          </p:cNvPr>
          <p:cNvSpPr/>
          <p:nvPr/>
        </p:nvSpPr>
        <p:spPr>
          <a:xfrm flipH="1">
            <a:off x="10482279" y="0"/>
            <a:ext cx="1709721" cy="1542092"/>
          </a:xfrm>
          <a:custGeom>
            <a:avLst/>
            <a:gdLst>
              <a:gd name="connsiteX0" fmla="*/ 0 w 1709721"/>
              <a:gd name="connsiteY0" fmla="*/ 0 h 1542092"/>
              <a:gd name="connsiteX1" fmla="*/ 1709721 w 1709721"/>
              <a:gd name="connsiteY1" fmla="*/ 0 h 1542092"/>
              <a:gd name="connsiteX2" fmla="*/ 1683816 w 1709721"/>
              <a:gd name="connsiteY2" fmla="*/ 169743 h 1542092"/>
              <a:gd name="connsiteX3" fmla="*/ 0 w 1709721"/>
              <a:gd name="connsiteY3" fmla="*/ 1542092 h 1542092"/>
            </a:gdLst>
            <a:ahLst/>
            <a:cxnLst>
              <a:cxn ang="0">
                <a:pos x="connsiteX0" y="connsiteY0"/>
              </a:cxn>
              <a:cxn ang="0">
                <a:pos x="connsiteX1" y="connsiteY1"/>
              </a:cxn>
              <a:cxn ang="0">
                <a:pos x="connsiteX2" y="connsiteY2"/>
              </a:cxn>
              <a:cxn ang="0">
                <a:pos x="connsiteX3" y="connsiteY3"/>
              </a:cxn>
            </a:cxnLst>
            <a:rect l="l" t="t" r="r" b="b"/>
            <a:pathLst>
              <a:path w="1709721" h="1542092">
                <a:moveTo>
                  <a:pt x="0" y="0"/>
                </a:moveTo>
                <a:lnTo>
                  <a:pt x="1709721" y="0"/>
                </a:lnTo>
                <a:lnTo>
                  <a:pt x="1683816" y="169743"/>
                </a:lnTo>
                <a:cubicBezTo>
                  <a:pt x="1523550" y="952941"/>
                  <a:pt x="830577" y="1542092"/>
                  <a:pt x="0" y="15420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1600">
              <a:solidFill>
                <a:schemeClr val="bg1"/>
              </a:solidFill>
              <a:latin typeface="+mj-ea"/>
              <a:ea typeface="+mj-ea"/>
            </a:endParaRPr>
          </a:p>
        </p:txBody>
      </p:sp>
      <p:sp>
        <p:nvSpPr>
          <p:cNvPr id="5" name="文本框 4">
            <a:extLst>
              <a:ext uri="{FF2B5EF4-FFF2-40B4-BE49-F238E27FC236}">
                <a16:creationId xmlns:a16="http://schemas.microsoft.com/office/drawing/2014/main" id="{0B98E778-FE93-04C7-A254-C190C063A152}"/>
              </a:ext>
            </a:extLst>
          </p:cNvPr>
          <p:cNvSpPr txBox="1"/>
          <p:nvPr/>
        </p:nvSpPr>
        <p:spPr>
          <a:xfrm>
            <a:off x="3030933" y="4011051"/>
            <a:ext cx="70611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effectLst/>
                <a:uLnTx/>
                <a:uFillTx/>
                <a:latin typeface="+mj-ea"/>
                <a:ea typeface="+mj-ea"/>
                <a:cs typeface="阿里巴巴普惠体 2.0 45 Light" panose="00020600040101010101" pitchFamily="18" charset="-122"/>
              </a:rPr>
              <a:t>请输入相应标题文字内容</a:t>
            </a:r>
            <a:endParaRPr kumimoji="0" lang="zh-CN" altLang="en-US" sz="1800" b="0" i="0" u="none" strike="noStrike" kern="1200" cap="none" spc="0" normalizeH="0" baseline="0" noProof="0" dirty="0">
              <a:ln>
                <a:noFill/>
              </a:ln>
              <a:effectLst/>
              <a:uLnTx/>
              <a:uFillTx/>
              <a:latin typeface="+mj-ea"/>
              <a:ea typeface="+mj-ea"/>
              <a:cs typeface="阿里巴巴普惠体 2.0 45 Light" panose="00020600040101010101" pitchFamily="18" charset="-122"/>
            </a:endParaRPr>
          </a:p>
        </p:txBody>
      </p:sp>
      <p:sp>
        <p:nvSpPr>
          <p:cNvPr id="6" name="文本框 5">
            <a:extLst>
              <a:ext uri="{FF2B5EF4-FFF2-40B4-BE49-F238E27FC236}">
                <a16:creationId xmlns:a16="http://schemas.microsoft.com/office/drawing/2014/main" id="{520A5E31-2EC4-BC46-5BE5-3E0C039C14A3}"/>
              </a:ext>
            </a:extLst>
          </p:cNvPr>
          <p:cNvSpPr txBox="1"/>
          <p:nvPr/>
        </p:nvSpPr>
        <p:spPr>
          <a:xfrm>
            <a:off x="3230342" y="1996988"/>
            <a:ext cx="6662401" cy="193899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a:ln>
                  <a:noFill/>
                </a:ln>
                <a:effectLst/>
                <a:uLnTx/>
                <a:uFillTx/>
                <a:latin typeface="+mj-ea"/>
                <a:ea typeface="+mj-ea"/>
                <a:cs typeface="阿里巴巴普惠体 B" panose="00020600040101010101" pitchFamily="18" charset="-122"/>
              </a:rPr>
              <a:t>橙色简约商务</a:t>
            </a:r>
            <a:endParaRPr kumimoji="0" lang="en-US" altLang="zh-CN" sz="6000" b="1" i="0" u="none" strike="noStrike" kern="1200" cap="none" spc="0" normalizeH="0" baseline="0" noProof="0">
              <a:ln>
                <a:noFill/>
              </a:ln>
              <a:effectLst/>
              <a:uLnTx/>
              <a:uFillTx/>
              <a:latin typeface="+mj-ea"/>
              <a:ea typeface="+mj-ea"/>
              <a:cs typeface="阿里巴巴普惠体 B"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a:ln>
                  <a:noFill/>
                </a:ln>
                <a:effectLst/>
                <a:uLnTx/>
                <a:uFillTx/>
                <a:latin typeface="+mj-ea"/>
                <a:ea typeface="+mj-ea"/>
                <a:cs typeface="阿里巴巴普惠体 B" panose="00020600040101010101" pitchFamily="18" charset="-122"/>
              </a:rPr>
              <a:t>行业介绍 </a:t>
            </a:r>
            <a:r>
              <a:rPr kumimoji="0" lang="en-US" altLang="zh-CN" sz="6000" b="1" i="0" u="none" strike="noStrike" kern="1200" cap="none" spc="0" normalizeH="0" baseline="0" noProof="0" dirty="0">
                <a:ln>
                  <a:noFill/>
                </a:ln>
                <a:effectLst/>
                <a:uLnTx/>
                <a:uFillTx/>
                <a:latin typeface="+mj-ea"/>
                <a:ea typeface="+mj-ea"/>
                <a:cs typeface="阿里巴巴普惠体 B" panose="00020600040101010101" pitchFamily="18" charset="-122"/>
              </a:rPr>
              <a:t>PPT </a:t>
            </a:r>
            <a:r>
              <a:rPr kumimoji="0" lang="zh-CN" altLang="en-US" sz="6000" b="1" i="0" u="none" strike="noStrike" kern="1200" cap="none" spc="0" normalizeH="0" baseline="0" noProof="0" dirty="0">
                <a:ln>
                  <a:noFill/>
                </a:ln>
                <a:effectLst/>
                <a:uLnTx/>
                <a:uFillTx/>
                <a:latin typeface="+mj-ea"/>
                <a:ea typeface="+mj-ea"/>
                <a:cs typeface="阿里巴巴普惠体 B" panose="00020600040101010101" pitchFamily="18" charset="-122"/>
              </a:rPr>
              <a:t>模板</a:t>
            </a:r>
          </a:p>
        </p:txBody>
      </p:sp>
      <p:grpSp>
        <p:nvGrpSpPr>
          <p:cNvPr id="8" name="组合 7">
            <a:extLst>
              <a:ext uri="{FF2B5EF4-FFF2-40B4-BE49-F238E27FC236}">
                <a16:creationId xmlns:a16="http://schemas.microsoft.com/office/drawing/2014/main" id="{070A4416-5999-FD90-E020-6D37C5D4000A}"/>
              </a:ext>
            </a:extLst>
          </p:cNvPr>
          <p:cNvGrpSpPr/>
          <p:nvPr/>
        </p:nvGrpSpPr>
        <p:grpSpPr>
          <a:xfrm>
            <a:off x="5318244" y="4689178"/>
            <a:ext cx="2486578" cy="695365"/>
            <a:chOff x="5318244" y="4689178"/>
            <a:chExt cx="2486578" cy="695365"/>
          </a:xfrm>
        </p:grpSpPr>
        <p:sp>
          <p:nvSpPr>
            <p:cNvPr id="4" name="矩形: 圆角 3">
              <a:extLst>
                <a:ext uri="{FF2B5EF4-FFF2-40B4-BE49-F238E27FC236}">
                  <a16:creationId xmlns:a16="http://schemas.microsoft.com/office/drawing/2014/main" id="{3FC333BD-C943-CC3C-B9A0-6A9E1A6CB658}"/>
                </a:ext>
              </a:extLst>
            </p:cNvPr>
            <p:cNvSpPr/>
            <p:nvPr/>
          </p:nvSpPr>
          <p:spPr>
            <a:xfrm>
              <a:off x="5330902" y="4689178"/>
              <a:ext cx="2461258" cy="695365"/>
            </a:xfrm>
            <a:prstGeom prst="roundRect">
              <a:avLst>
                <a:gd name="adj" fmla="val 50000"/>
              </a:avLst>
            </a:prstGeom>
            <a:solidFill>
              <a:srgbClr val="FFFFFF"/>
            </a:solidFill>
            <a:ln>
              <a:noFill/>
            </a:ln>
            <a:effectLst>
              <a:outerShdw blurRad="2667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7" name="文本框 6">
              <a:extLst>
                <a:ext uri="{FF2B5EF4-FFF2-40B4-BE49-F238E27FC236}">
                  <a16:creationId xmlns:a16="http://schemas.microsoft.com/office/drawing/2014/main" id="{7AD8BC29-F32D-0061-0C46-D4CB2B4270B1}"/>
                </a:ext>
              </a:extLst>
            </p:cNvPr>
            <p:cNvSpPr txBox="1"/>
            <p:nvPr/>
          </p:nvSpPr>
          <p:spPr>
            <a:xfrm>
              <a:off x="5318244" y="4855467"/>
              <a:ext cx="248657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j-ea"/>
                  <a:ea typeface="+mj-ea"/>
                  <a:cs typeface="阿里巴巴普惠体 2.0 35 Thin" panose="00020600040101010101" pitchFamily="18" charset="-122"/>
                </a:rPr>
                <a:t>汇报</a:t>
              </a:r>
              <a:r>
                <a:rPr kumimoji="0" lang="zh-CN" altLang="en-US" sz="2000" b="0" i="0" u="none" strike="noStrike" kern="1200" cap="none" spc="0" normalizeH="0" baseline="0" noProof="0">
                  <a:ln>
                    <a:noFill/>
                  </a:ln>
                  <a:solidFill>
                    <a:prstClr val="black"/>
                  </a:solidFill>
                  <a:effectLst/>
                  <a:uLnTx/>
                  <a:uFillTx/>
                  <a:latin typeface="+mj-ea"/>
                  <a:ea typeface="+mj-ea"/>
                  <a:cs typeface="阿里巴巴普惠体 2.0 35 Thin" panose="00020600040101010101" pitchFamily="18" charset="-122"/>
                </a:rPr>
                <a:t>人：</a:t>
              </a:r>
              <a:r>
                <a:rPr lang="en-US" altLang="zh-CN" sz="2000">
                  <a:solidFill>
                    <a:prstClr val="black"/>
                  </a:solidFill>
                  <a:latin typeface="+mj-ea"/>
                  <a:ea typeface="+mj-ea"/>
                  <a:cs typeface="阿里巴巴普惠体 2.0 35 Thin" panose="00020600040101010101" pitchFamily="18" charset="-122"/>
                </a:rPr>
                <a:t>51PPT</a:t>
              </a:r>
              <a:r>
                <a:rPr lang="zh-CN" altLang="en-US" sz="2000">
                  <a:solidFill>
                    <a:prstClr val="black"/>
                  </a:solidFill>
                  <a:latin typeface="+mj-ea"/>
                  <a:ea typeface="+mj-ea"/>
                  <a:cs typeface="阿里巴巴普惠体 2.0 35 Thin" panose="00020600040101010101" pitchFamily="18" charset="-122"/>
                </a:rPr>
                <a:t>模板</a:t>
              </a:r>
              <a:endParaRPr kumimoji="0" lang="zh-CN" altLang="en-US" sz="2000" b="0" i="0" u="none" strike="noStrike" kern="1200" cap="none" spc="0" normalizeH="0" baseline="0" noProof="0" dirty="0">
                <a:ln>
                  <a:noFill/>
                </a:ln>
                <a:solidFill>
                  <a:prstClr val="black"/>
                </a:solidFill>
                <a:effectLst/>
                <a:uLnTx/>
                <a:uFillTx/>
                <a:latin typeface="+mj-ea"/>
                <a:ea typeface="+mj-ea"/>
                <a:cs typeface="阿里巴巴普惠体 2.0 35 Thin" panose="00020600040101010101" pitchFamily="18" charset="-122"/>
              </a:endParaRPr>
            </a:p>
          </p:txBody>
        </p:sp>
      </p:grpSp>
      <p:sp>
        <p:nvSpPr>
          <p:cNvPr id="9" name="椭圆 8">
            <a:extLst>
              <a:ext uri="{FF2B5EF4-FFF2-40B4-BE49-F238E27FC236}">
                <a16:creationId xmlns:a16="http://schemas.microsoft.com/office/drawing/2014/main" id="{8563A03B-CA8A-95C6-53D8-AA908F489AF2}"/>
              </a:ext>
            </a:extLst>
          </p:cNvPr>
          <p:cNvSpPr/>
          <p:nvPr/>
        </p:nvSpPr>
        <p:spPr>
          <a:xfrm>
            <a:off x="1029391" y="1063397"/>
            <a:ext cx="478695" cy="478695"/>
          </a:xfrm>
          <a:prstGeom prst="ellipse">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F2AEC176-2930-A237-83AA-4057C9C1E723}"/>
              </a:ext>
            </a:extLst>
          </p:cNvPr>
          <p:cNvSpPr/>
          <p:nvPr/>
        </p:nvSpPr>
        <p:spPr>
          <a:xfrm>
            <a:off x="11444321" y="3153628"/>
            <a:ext cx="550743" cy="55074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B725985D-C827-561F-8508-8E55423C569B}"/>
              </a:ext>
            </a:extLst>
          </p:cNvPr>
          <p:cNvSpPr/>
          <p:nvPr/>
        </p:nvSpPr>
        <p:spPr>
          <a:xfrm>
            <a:off x="8691791" y="5771427"/>
            <a:ext cx="825433" cy="8254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A2E20D4A-519A-4C10-9DED-11F868D29839}"/>
              </a:ext>
            </a:extLst>
          </p:cNvPr>
          <p:cNvSpPr/>
          <p:nvPr/>
        </p:nvSpPr>
        <p:spPr>
          <a:xfrm>
            <a:off x="9721134" y="771046"/>
            <a:ext cx="208931" cy="2089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350343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4490F86-F1A2-52D4-02A0-71F821E9DB6B}"/>
              </a:ext>
            </a:extLst>
          </p:cNvPr>
          <p:cNvSpPr txBox="1"/>
          <p:nvPr/>
        </p:nvSpPr>
        <p:spPr>
          <a:xfrm>
            <a:off x="3030933" y="3356141"/>
            <a:ext cx="70611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effectLst/>
                <a:uLnTx/>
                <a:uFillTx/>
                <a:latin typeface="+mj-ea"/>
                <a:ea typeface="+mj-ea"/>
                <a:cs typeface="阿里巴巴普惠体 2.0 45 Light" panose="00020600040101010101" pitchFamily="18" charset="-122"/>
              </a:rPr>
              <a:t>请输入相应标题文字内容</a:t>
            </a:r>
            <a:endParaRPr kumimoji="0" lang="zh-CN" altLang="en-US" sz="1800" b="0" i="0" u="none" strike="noStrike" kern="1200" cap="none" spc="0" normalizeH="0" baseline="0" noProof="0" dirty="0">
              <a:ln>
                <a:noFill/>
              </a:ln>
              <a:effectLst/>
              <a:uLnTx/>
              <a:uFillTx/>
              <a:latin typeface="+mj-ea"/>
              <a:ea typeface="+mj-ea"/>
              <a:cs typeface="阿里巴巴普惠体 2.0 45 Light" panose="00020600040101010101" pitchFamily="18" charset="-122"/>
            </a:endParaRPr>
          </a:p>
        </p:txBody>
      </p:sp>
      <p:sp>
        <p:nvSpPr>
          <p:cNvPr id="3" name="文本框 2">
            <a:extLst>
              <a:ext uri="{FF2B5EF4-FFF2-40B4-BE49-F238E27FC236}">
                <a16:creationId xmlns:a16="http://schemas.microsoft.com/office/drawing/2014/main" id="{D23A4E2B-F111-E27F-52AE-2A9F1B7FE2B6}"/>
              </a:ext>
            </a:extLst>
          </p:cNvPr>
          <p:cNvSpPr txBox="1"/>
          <p:nvPr/>
        </p:nvSpPr>
        <p:spPr>
          <a:xfrm>
            <a:off x="4150377" y="2188596"/>
            <a:ext cx="5570757"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b="1">
                <a:latin typeface="+mj-ea"/>
                <a:ea typeface="+mj-ea"/>
                <a:cs typeface="阿里巴巴普惠体 B" panose="00020600040101010101" pitchFamily="18" charset="-122"/>
              </a:rPr>
              <a:t>感谢大家观看！</a:t>
            </a:r>
            <a:endParaRPr kumimoji="0" lang="zh-CN" altLang="en-US" sz="6000" b="1" i="0" u="none" strike="noStrike" kern="1200" cap="none" spc="0" normalizeH="0" baseline="0" noProof="0" dirty="0">
              <a:ln>
                <a:noFill/>
              </a:ln>
              <a:effectLst/>
              <a:uLnTx/>
              <a:uFillTx/>
              <a:latin typeface="+mj-ea"/>
              <a:ea typeface="+mj-ea"/>
              <a:cs typeface="阿里巴巴普惠体 B" panose="00020600040101010101" pitchFamily="18" charset="-122"/>
            </a:endParaRPr>
          </a:p>
        </p:txBody>
      </p:sp>
      <p:grpSp>
        <p:nvGrpSpPr>
          <p:cNvPr id="4" name="组合 3">
            <a:extLst>
              <a:ext uri="{FF2B5EF4-FFF2-40B4-BE49-F238E27FC236}">
                <a16:creationId xmlns:a16="http://schemas.microsoft.com/office/drawing/2014/main" id="{D85F5157-1856-7C61-FDC3-D8BDCDEA3174}"/>
              </a:ext>
            </a:extLst>
          </p:cNvPr>
          <p:cNvGrpSpPr/>
          <p:nvPr/>
        </p:nvGrpSpPr>
        <p:grpSpPr>
          <a:xfrm>
            <a:off x="5318244" y="4034268"/>
            <a:ext cx="2486578" cy="695365"/>
            <a:chOff x="5318244" y="4689178"/>
            <a:chExt cx="2486578" cy="695365"/>
          </a:xfrm>
        </p:grpSpPr>
        <p:sp>
          <p:nvSpPr>
            <p:cNvPr id="5" name="矩形: 圆角 4">
              <a:extLst>
                <a:ext uri="{FF2B5EF4-FFF2-40B4-BE49-F238E27FC236}">
                  <a16:creationId xmlns:a16="http://schemas.microsoft.com/office/drawing/2014/main" id="{E59ACE62-CE17-9897-795C-7B72933AB32D}"/>
                </a:ext>
              </a:extLst>
            </p:cNvPr>
            <p:cNvSpPr/>
            <p:nvPr/>
          </p:nvSpPr>
          <p:spPr>
            <a:xfrm>
              <a:off x="5330902" y="4689178"/>
              <a:ext cx="2461258" cy="695365"/>
            </a:xfrm>
            <a:prstGeom prst="roundRect">
              <a:avLst>
                <a:gd name="adj" fmla="val 50000"/>
              </a:avLst>
            </a:prstGeom>
            <a:solidFill>
              <a:srgbClr val="FFFFFF"/>
            </a:solidFill>
            <a:ln>
              <a:noFill/>
            </a:ln>
            <a:effectLst>
              <a:outerShdw blurRad="2667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6" name="文本框 5">
              <a:extLst>
                <a:ext uri="{FF2B5EF4-FFF2-40B4-BE49-F238E27FC236}">
                  <a16:creationId xmlns:a16="http://schemas.microsoft.com/office/drawing/2014/main" id="{718591DE-2C79-81DC-8282-72FF1EA1E8EE}"/>
                </a:ext>
              </a:extLst>
            </p:cNvPr>
            <p:cNvSpPr txBox="1"/>
            <p:nvPr/>
          </p:nvSpPr>
          <p:spPr>
            <a:xfrm>
              <a:off x="5318244" y="4846136"/>
              <a:ext cx="248657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j-ea"/>
                  <a:ea typeface="+mj-ea"/>
                  <a:cs typeface="阿里巴巴普惠体 2.0 35 Thin" panose="00020600040101010101" pitchFamily="18" charset="-122"/>
                </a:rPr>
                <a:t>汇报</a:t>
              </a:r>
              <a:r>
                <a:rPr kumimoji="0" lang="zh-CN" altLang="en-US" sz="2000" b="0" i="0" u="none" strike="noStrike" kern="1200" cap="none" spc="0" normalizeH="0" baseline="0" noProof="0">
                  <a:ln>
                    <a:noFill/>
                  </a:ln>
                  <a:solidFill>
                    <a:prstClr val="black"/>
                  </a:solidFill>
                  <a:effectLst/>
                  <a:uLnTx/>
                  <a:uFillTx/>
                  <a:latin typeface="+mj-ea"/>
                  <a:ea typeface="+mj-ea"/>
                  <a:cs typeface="阿里巴巴普惠体 2.0 35 Thin" panose="00020600040101010101" pitchFamily="18" charset="-122"/>
                </a:rPr>
                <a:t>人：</a:t>
              </a:r>
              <a:r>
                <a:rPr lang="en-US" altLang="zh-CN" sz="2000">
                  <a:solidFill>
                    <a:prstClr val="black"/>
                  </a:solidFill>
                  <a:latin typeface="+mj-ea"/>
                  <a:ea typeface="+mj-ea"/>
                  <a:cs typeface="阿里巴巴普惠体 2.0 35 Thin" panose="00020600040101010101" pitchFamily="18" charset="-122"/>
                </a:rPr>
                <a:t>51PPT</a:t>
              </a:r>
              <a:r>
                <a:rPr lang="zh-CN" altLang="en-US" sz="2000">
                  <a:solidFill>
                    <a:prstClr val="black"/>
                  </a:solidFill>
                  <a:latin typeface="+mj-ea"/>
                  <a:ea typeface="+mj-ea"/>
                  <a:cs typeface="阿里巴巴普惠体 2.0 35 Thin" panose="00020600040101010101" pitchFamily="18" charset="-122"/>
                </a:rPr>
                <a:t>模板</a:t>
              </a:r>
              <a:endParaRPr kumimoji="0" lang="zh-CN" altLang="en-US" sz="2000" b="0" i="0" u="none" strike="noStrike" kern="1200" cap="none" spc="0" normalizeH="0" baseline="0" noProof="0" dirty="0">
                <a:ln>
                  <a:noFill/>
                </a:ln>
                <a:solidFill>
                  <a:prstClr val="black"/>
                </a:solidFill>
                <a:effectLst/>
                <a:uLnTx/>
                <a:uFillTx/>
                <a:latin typeface="+mj-ea"/>
                <a:ea typeface="+mj-ea"/>
                <a:cs typeface="阿里巴巴普惠体 2.0 35 Thin" panose="00020600040101010101" pitchFamily="18" charset="-122"/>
              </a:endParaRPr>
            </a:p>
          </p:txBody>
        </p:sp>
      </p:grpSp>
      <p:sp>
        <p:nvSpPr>
          <p:cNvPr id="7" name="任意多边形: 形状 6">
            <a:extLst>
              <a:ext uri="{FF2B5EF4-FFF2-40B4-BE49-F238E27FC236}">
                <a16:creationId xmlns:a16="http://schemas.microsoft.com/office/drawing/2014/main" id="{9999C021-4EB6-088A-3730-EE0A44A49CE6}"/>
              </a:ext>
            </a:extLst>
          </p:cNvPr>
          <p:cNvSpPr/>
          <p:nvPr/>
        </p:nvSpPr>
        <p:spPr>
          <a:xfrm flipH="1">
            <a:off x="0" y="3537673"/>
            <a:ext cx="3030933" cy="3320327"/>
          </a:xfrm>
          <a:custGeom>
            <a:avLst/>
            <a:gdLst>
              <a:gd name="connsiteX0" fmla="*/ 3030933 w 3030933"/>
              <a:gd name="connsiteY0" fmla="*/ 0 h 3320327"/>
              <a:gd name="connsiteX1" fmla="*/ 3030933 w 3030933"/>
              <a:gd name="connsiteY1" fmla="*/ 1315475 h 3320327"/>
              <a:gd name="connsiteX2" fmla="*/ 2861061 w 3030933"/>
              <a:gd name="connsiteY2" fmla="*/ 1341401 h 3320327"/>
              <a:gd name="connsiteX3" fmla="*/ 1310294 w 3030933"/>
              <a:gd name="connsiteY3" fmla="*/ 3244127 h 3320327"/>
              <a:gd name="connsiteX4" fmla="*/ 1314142 w 3030933"/>
              <a:gd name="connsiteY4" fmla="*/ 3320327 h 3320327"/>
              <a:gd name="connsiteX5" fmla="*/ 3848 w 3030933"/>
              <a:gd name="connsiteY5" fmla="*/ 3320327 h 3320327"/>
              <a:gd name="connsiteX6" fmla="*/ 0 w 3030933"/>
              <a:gd name="connsiteY6" fmla="*/ 3244127 h 3320327"/>
              <a:gd name="connsiteX7" fmla="*/ 2919932 w 3030933"/>
              <a:gd name="connsiteY7" fmla="*/ 8440 h 332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0933" h="3320327">
                <a:moveTo>
                  <a:pt x="3030933" y="0"/>
                </a:moveTo>
                <a:lnTo>
                  <a:pt x="3030933" y="1315475"/>
                </a:lnTo>
                <a:lnTo>
                  <a:pt x="2861061" y="1341401"/>
                </a:lnTo>
                <a:cubicBezTo>
                  <a:pt x="1976040" y="1522502"/>
                  <a:pt x="1310294" y="2305568"/>
                  <a:pt x="1310294" y="3244127"/>
                </a:cubicBezTo>
                <a:lnTo>
                  <a:pt x="1314142" y="3320327"/>
                </a:lnTo>
                <a:lnTo>
                  <a:pt x="3848" y="3320327"/>
                </a:lnTo>
                <a:lnTo>
                  <a:pt x="0" y="3244127"/>
                </a:lnTo>
                <a:cubicBezTo>
                  <a:pt x="0" y="1560101"/>
                  <a:pt x="1279849" y="175000"/>
                  <a:pt x="2919932" y="84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1600">
              <a:solidFill>
                <a:schemeClr val="bg1"/>
              </a:solidFill>
              <a:latin typeface="+mj-ea"/>
              <a:ea typeface="+mj-ea"/>
            </a:endParaRPr>
          </a:p>
        </p:txBody>
      </p:sp>
      <p:sp>
        <p:nvSpPr>
          <p:cNvPr id="8" name="任意多边形: 形状 7">
            <a:extLst>
              <a:ext uri="{FF2B5EF4-FFF2-40B4-BE49-F238E27FC236}">
                <a16:creationId xmlns:a16="http://schemas.microsoft.com/office/drawing/2014/main" id="{7520F17E-F910-211A-8AF4-359B6BFCA707}"/>
              </a:ext>
            </a:extLst>
          </p:cNvPr>
          <p:cNvSpPr/>
          <p:nvPr/>
        </p:nvSpPr>
        <p:spPr>
          <a:xfrm flipH="1">
            <a:off x="10482279" y="0"/>
            <a:ext cx="1709721" cy="1542092"/>
          </a:xfrm>
          <a:custGeom>
            <a:avLst/>
            <a:gdLst>
              <a:gd name="connsiteX0" fmla="*/ 0 w 1709721"/>
              <a:gd name="connsiteY0" fmla="*/ 0 h 1542092"/>
              <a:gd name="connsiteX1" fmla="*/ 1709721 w 1709721"/>
              <a:gd name="connsiteY1" fmla="*/ 0 h 1542092"/>
              <a:gd name="connsiteX2" fmla="*/ 1683816 w 1709721"/>
              <a:gd name="connsiteY2" fmla="*/ 169743 h 1542092"/>
              <a:gd name="connsiteX3" fmla="*/ 0 w 1709721"/>
              <a:gd name="connsiteY3" fmla="*/ 1542092 h 1542092"/>
            </a:gdLst>
            <a:ahLst/>
            <a:cxnLst>
              <a:cxn ang="0">
                <a:pos x="connsiteX0" y="connsiteY0"/>
              </a:cxn>
              <a:cxn ang="0">
                <a:pos x="connsiteX1" y="connsiteY1"/>
              </a:cxn>
              <a:cxn ang="0">
                <a:pos x="connsiteX2" y="connsiteY2"/>
              </a:cxn>
              <a:cxn ang="0">
                <a:pos x="connsiteX3" y="connsiteY3"/>
              </a:cxn>
            </a:cxnLst>
            <a:rect l="l" t="t" r="r" b="b"/>
            <a:pathLst>
              <a:path w="1709721" h="1542092">
                <a:moveTo>
                  <a:pt x="0" y="0"/>
                </a:moveTo>
                <a:lnTo>
                  <a:pt x="1709721" y="0"/>
                </a:lnTo>
                <a:lnTo>
                  <a:pt x="1683816" y="169743"/>
                </a:lnTo>
                <a:cubicBezTo>
                  <a:pt x="1523550" y="952941"/>
                  <a:pt x="830577" y="1542092"/>
                  <a:pt x="0" y="15420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1600">
              <a:solidFill>
                <a:schemeClr val="bg1"/>
              </a:solidFill>
              <a:latin typeface="+mj-ea"/>
              <a:ea typeface="+mj-ea"/>
            </a:endParaRPr>
          </a:p>
        </p:txBody>
      </p:sp>
      <p:sp>
        <p:nvSpPr>
          <p:cNvPr id="13" name="椭圆 12">
            <a:extLst>
              <a:ext uri="{FF2B5EF4-FFF2-40B4-BE49-F238E27FC236}">
                <a16:creationId xmlns:a16="http://schemas.microsoft.com/office/drawing/2014/main" id="{9AD55FC9-6BE5-82E7-DE4B-D24B62B0AAAB}"/>
              </a:ext>
            </a:extLst>
          </p:cNvPr>
          <p:cNvSpPr/>
          <p:nvPr/>
        </p:nvSpPr>
        <p:spPr>
          <a:xfrm>
            <a:off x="1029391" y="1063397"/>
            <a:ext cx="478695" cy="478695"/>
          </a:xfrm>
          <a:prstGeom prst="ellipse">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9B57C022-EA2B-59BF-4139-FC0FF38BCE66}"/>
              </a:ext>
            </a:extLst>
          </p:cNvPr>
          <p:cNvSpPr/>
          <p:nvPr/>
        </p:nvSpPr>
        <p:spPr>
          <a:xfrm>
            <a:off x="11444321" y="3153628"/>
            <a:ext cx="550743" cy="55074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0DA4C528-BF1F-AB50-F23F-34AC4466E0C3}"/>
              </a:ext>
            </a:extLst>
          </p:cNvPr>
          <p:cNvSpPr/>
          <p:nvPr/>
        </p:nvSpPr>
        <p:spPr>
          <a:xfrm>
            <a:off x="8691791" y="5771427"/>
            <a:ext cx="825433" cy="8254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C8AE3591-8A34-B057-A2E5-CAD32CC54858}"/>
              </a:ext>
            </a:extLst>
          </p:cNvPr>
          <p:cNvSpPr/>
          <p:nvPr/>
        </p:nvSpPr>
        <p:spPr>
          <a:xfrm>
            <a:off x="9721134" y="771046"/>
            <a:ext cx="208931" cy="2089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0427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R 代码&#10;&#10;描述已自动生成">
            <a:extLst>
              <a:ext uri="{FF2B5EF4-FFF2-40B4-BE49-F238E27FC236}">
                <a16:creationId xmlns:a16="http://schemas.microsoft.com/office/drawing/2014/main" id="{DB7C7B41-08E0-2290-AF39-11F20C5790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73198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08293D4-A880-85F4-D8A3-054CCF2A0768}"/>
              </a:ext>
            </a:extLst>
          </p:cNvPr>
          <p:cNvSpPr/>
          <p:nvPr/>
        </p:nvSpPr>
        <p:spPr>
          <a:xfrm>
            <a:off x="695325" y="5110052"/>
            <a:ext cx="3831498"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纯白、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B75CF12-BFA7-63BF-8157-E0CB331F2F2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5782372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7409AA6-5091-5A1C-3964-E44531AF7429}"/>
              </a:ext>
            </a:extLst>
          </p:cNvPr>
          <p:cNvSpPr/>
          <p:nvPr/>
        </p:nvSpPr>
        <p:spPr>
          <a:xfrm>
            <a:off x="2052849" y="3429000"/>
            <a:ext cx="4043151" cy="923651"/>
          </a:xfrm>
          <a:prstGeom prst="rect">
            <a:avLst/>
          </a:prstGeom>
        </p:spPr>
        <p:txBody>
          <a:bodyPr wrap="square">
            <a:spAutoFit/>
          </a:bodyPr>
          <a:lstStyle/>
          <a:p>
            <a:pPr algn="dist" defTabSz="914400">
              <a:lnSpc>
                <a:spcPct val="90000"/>
              </a:lnSpc>
              <a:spcBef>
                <a:spcPct val="0"/>
              </a:spcBef>
            </a:pPr>
            <a:r>
              <a:rPr lang="en-US" altLang="zh-CN" sz="6000" dirty="0">
                <a:solidFill>
                  <a:schemeClr val="accent1"/>
                </a:solidFill>
                <a:latin typeface="+mj-lt"/>
                <a:cs typeface="+mn-ea"/>
                <a:sym typeface="+mn-lt"/>
              </a:rPr>
              <a:t>CONTENT</a:t>
            </a:r>
            <a:endParaRPr lang="zh-CN" altLang="en-US" sz="6000" dirty="0">
              <a:solidFill>
                <a:schemeClr val="accent1"/>
              </a:solidFill>
              <a:latin typeface="+mj-lt"/>
              <a:cs typeface="+mn-ea"/>
              <a:sym typeface="+mn-lt"/>
            </a:endParaRPr>
          </a:p>
        </p:txBody>
      </p:sp>
      <p:sp>
        <p:nvSpPr>
          <p:cNvPr id="5" name="TextBox 891">
            <a:extLst>
              <a:ext uri="{FF2B5EF4-FFF2-40B4-BE49-F238E27FC236}">
                <a16:creationId xmlns:a16="http://schemas.microsoft.com/office/drawing/2014/main" id="{1DE54CA2-06C0-8045-46CC-EB61E93DCC4E}"/>
              </a:ext>
            </a:extLst>
          </p:cNvPr>
          <p:cNvSpPr txBox="1"/>
          <p:nvPr/>
        </p:nvSpPr>
        <p:spPr>
          <a:xfrm>
            <a:off x="3289422" y="2198404"/>
            <a:ext cx="1570007" cy="923330"/>
          </a:xfrm>
          <a:prstGeom prst="rect">
            <a:avLst/>
          </a:prstGeom>
          <a:noFill/>
        </p:spPr>
        <p:txBody>
          <a:bodyPr wrap="square" rtlCol="0">
            <a:spAutoFit/>
          </a:bodyPr>
          <a:lstStyle/>
          <a:p>
            <a:pPr algn="ctr"/>
            <a:r>
              <a:rPr lang="zh-CN" altLang="en-US" sz="5400" b="1" dirty="0">
                <a:latin typeface="+mj-ea"/>
                <a:ea typeface="+mj-ea"/>
                <a:cs typeface="+mn-ea"/>
                <a:sym typeface="+mn-lt"/>
              </a:rPr>
              <a:t>目录</a:t>
            </a:r>
          </a:p>
        </p:txBody>
      </p:sp>
      <p:sp>
        <p:nvSpPr>
          <p:cNvPr id="6" name="矩形 5">
            <a:extLst>
              <a:ext uri="{FF2B5EF4-FFF2-40B4-BE49-F238E27FC236}">
                <a16:creationId xmlns:a16="http://schemas.microsoft.com/office/drawing/2014/main" id="{8F2F15F1-7BC3-BFB0-8E2F-7CBB5F142028}"/>
              </a:ext>
            </a:extLst>
          </p:cNvPr>
          <p:cNvSpPr/>
          <p:nvPr/>
        </p:nvSpPr>
        <p:spPr>
          <a:xfrm>
            <a:off x="6684319" y="1799575"/>
            <a:ext cx="533400" cy="533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lt"/>
                <a:ea typeface="思源黑体 Normal" panose="020B0400000000000000" pitchFamily="34" charset="-122"/>
                <a:cs typeface="+mn-ea"/>
                <a:sym typeface="+mn-lt"/>
              </a:rPr>
              <a:t>01</a:t>
            </a:r>
            <a:endParaRPr lang="zh-CN" altLang="en-US" dirty="0">
              <a:latin typeface="+mj-lt"/>
              <a:ea typeface="思源黑体 Normal" panose="020B0400000000000000" pitchFamily="34" charset="-122"/>
              <a:cs typeface="+mn-ea"/>
              <a:sym typeface="+mn-lt"/>
            </a:endParaRPr>
          </a:p>
        </p:txBody>
      </p:sp>
      <p:sp>
        <p:nvSpPr>
          <p:cNvPr id="7" name="文本框 6">
            <a:extLst>
              <a:ext uri="{FF2B5EF4-FFF2-40B4-BE49-F238E27FC236}">
                <a16:creationId xmlns:a16="http://schemas.microsoft.com/office/drawing/2014/main" id="{DA4FC14C-4E1E-204B-0424-3C957E858DF0}"/>
              </a:ext>
            </a:extLst>
          </p:cNvPr>
          <p:cNvSpPr txBox="1"/>
          <p:nvPr/>
        </p:nvSpPr>
        <p:spPr>
          <a:xfrm>
            <a:off x="7379870" y="1761475"/>
            <a:ext cx="2569368" cy="369332"/>
          </a:xfrm>
          <a:prstGeom prst="rect">
            <a:avLst/>
          </a:prstGeom>
          <a:noFill/>
        </p:spPr>
        <p:txBody>
          <a:bodyPr wrap="square" rtlCol="0">
            <a:spAutoFit/>
          </a:bodyPr>
          <a:lstStyle/>
          <a:p>
            <a:r>
              <a:rPr lang="zh-CN" altLang="en-US" b="1">
                <a:latin typeface="+mj-ea"/>
                <a:ea typeface="+mj-ea"/>
                <a:cs typeface="+mn-ea"/>
                <a:sym typeface="+mn-lt"/>
              </a:rPr>
              <a:t>请输入标题内容</a:t>
            </a:r>
            <a:endParaRPr lang="zh-CN" altLang="en-US" b="1" dirty="0">
              <a:latin typeface="+mj-ea"/>
              <a:ea typeface="+mj-ea"/>
              <a:cs typeface="+mn-ea"/>
              <a:sym typeface="+mn-lt"/>
            </a:endParaRPr>
          </a:p>
        </p:txBody>
      </p:sp>
      <p:sp>
        <p:nvSpPr>
          <p:cNvPr id="8" name="文本框 7">
            <a:extLst>
              <a:ext uri="{FF2B5EF4-FFF2-40B4-BE49-F238E27FC236}">
                <a16:creationId xmlns:a16="http://schemas.microsoft.com/office/drawing/2014/main" id="{55947229-FAC6-04DB-3D0F-D40F652E7BBE}"/>
              </a:ext>
            </a:extLst>
          </p:cNvPr>
          <p:cNvSpPr txBox="1"/>
          <p:nvPr/>
        </p:nvSpPr>
        <p:spPr>
          <a:xfrm>
            <a:off x="7390584" y="2148692"/>
            <a:ext cx="3569727" cy="429861"/>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00">
                <a:latin typeface="+mn-ea"/>
                <a:ea typeface="+mn-ea"/>
                <a:cs typeface="+mn-ea"/>
                <a:sym typeface="+mn-lt"/>
              </a:rPr>
              <a:t>请输入相应文本内容请输入相应文本内容请输入相应文本内容请输入相应文本内容请输入相应文本内容</a:t>
            </a:r>
            <a:endParaRPr lang="en-US" altLang="zh-CN" sz="1000">
              <a:latin typeface="+mn-ea"/>
              <a:ea typeface="+mn-ea"/>
              <a:cs typeface="+mn-ea"/>
              <a:sym typeface="+mn-lt"/>
            </a:endParaRPr>
          </a:p>
        </p:txBody>
      </p:sp>
      <p:sp>
        <p:nvSpPr>
          <p:cNvPr id="9" name="矩形 8">
            <a:extLst>
              <a:ext uri="{FF2B5EF4-FFF2-40B4-BE49-F238E27FC236}">
                <a16:creationId xmlns:a16="http://schemas.microsoft.com/office/drawing/2014/main" id="{6A64D6A0-C301-A3FC-4DD3-29BABE1D476D}"/>
              </a:ext>
            </a:extLst>
          </p:cNvPr>
          <p:cNvSpPr/>
          <p:nvPr/>
        </p:nvSpPr>
        <p:spPr>
          <a:xfrm>
            <a:off x="6698004" y="3830511"/>
            <a:ext cx="533400" cy="533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lt"/>
                <a:ea typeface="思源黑体 Normal" panose="020B0400000000000000" pitchFamily="34" charset="-122"/>
                <a:cs typeface="+mn-ea"/>
                <a:sym typeface="+mn-lt"/>
              </a:rPr>
              <a:t>03</a:t>
            </a:r>
            <a:endParaRPr lang="zh-CN" altLang="en-US" dirty="0">
              <a:latin typeface="+mj-lt"/>
              <a:ea typeface="思源黑体 Normal" panose="020B0400000000000000" pitchFamily="34" charset="-122"/>
              <a:cs typeface="+mn-ea"/>
              <a:sym typeface="+mn-lt"/>
            </a:endParaRPr>
          </a:p>
        </p:txBody>
      </p:sp>
      <p:sp>
        <p:nvSpPr>
          <p:cNvPr id="10" name="文本框 9">
            <a:extLst>
              <a:ext uri="{FF2B5EF4-FFF2-40B4-BE49-F238E27FC236}">
                <a16:creationId xmlns:a16="http://schemas.microsoft.com/office/drawing/2014/main" id="{C3AB0893-373D-DEAE-B55F-EFA1484C8087}"/>
              </a:ext>
            </a:extLst>
          </p:cNvPr>
          <p:cNvSpPr txBox="1"/>
          <p:nvPr/>
        </p:nvSpPr>
        <p:spPr>
          <a:xfrm>
            <a:off x="7393555" y="3792411"/>
            <a:ext cx="2569368" cy="369332"/>
          </a:xfrm>
          <a:prstGeom prst="rect">
            <a:avLst/>
          </a:prstGeom>
          <a:noFill/>
        </p:spPr>
        <p:txBody>
          <a:bodyPr wrap="square" rtlCol="0">
            <a:spAutoFit/>
          </a:bodyPr>
          <a:lstStyle/>
          <a:p>
            <a:r>
              <a:rPr lang="zh-CN" altLang="en-US" b="1">
                <a:latin typeface="+mj-ea"/>
                <a:ea typeface="+mj-ea"/>
                <a:cs typeface="+mn-ea"/>
                <a:sym typeface="+mn-lt"/>
              </a:rPr>
              <a:t>请输入标题内容</a:t>
            </a:r>
            <a:endParaRPr lang="zh-CN" altLang="en-US" b="1" dirty="0">
              <a:latin typeface="+mj-ea"/>
              <a:ea typeface="+mj-ea"/>
              <a:cs typeface="+mn-ea"/>
              <a:sym typeface="+mn-lt"/>
            </a:endParaRPr>
          </a:p>
        </p:txBody>
      </p:sp>
      <p:sp>
        <p:nvSpPr>
          <p:cNvPr id="11" name="文本框 10">
            <a:extLst>
              <a:ext uri="{FF2B5EF4-FFF2-40B4-BE49-F238E27FC236}">
                <a16:creationId xmlns:a16="http://schemas.microsoft.com/office/drawing/2014/main" id="{63665B0C-A395-CB27-7C4D-0C4219E380F1}"/>
              </a:ext>
            </a:extLst>
          </p:cNvPr>
          <p:cNvSpPr txBox="1"/>
          <p:nvPr/>
        </p:nvSpPr>
        <p:spPr>
          <a:xfrm>
            <a:off x="7404269" y="4179628"/>
            <a:ext cx="3569727" cy="429861"/>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00">
                <a:latin typeface="+mn-ea"/>
                <a:ea typeface="+mn-ea"/>
                <a:cs typeface="+mn-ea"/>
                <a:sym typeface="+mn-lt"/>
              </a:rPr>
              <a:t>请输入相应文本内容请输入相应文本内容请输入相应文本内容请输入相应文本内容请输入相应文本内容</a:t>
            </a:r>
            <a:endParaRPr lang="en-US" altLang="zh-CN" sz="1000">
              <a:latin typeface="+mn-ea"/>
              <a:ea typeface="+mn-ea"/>
              <a:cs typeface="+mn-ea"/>
              <a:sym typeface="+mn-lt"/>
            </a:endParaRPr>
          </a:p>
        </p:txBody>
      </p:sp>
      <p:sp>
        <p:nvSpPr>
          <p:cNvPr id="12" name="矩形 11">
            <a:extLst>
              <a:ext uri="{FF2B5EF4-FFF2-40B4-BE49-F238E27FC236}">
                <a16:creationId xmlns:a16="http://schemas.microsoft.com/office/drawing/2014/main" id="{6088DDC5-F561-99F3-D863-CC63F229920A}"/>
              </a:ext>
            </a:extLst>
          </p:cNvPr>
          <p:cNvSpPr/>
          <p:nvPr/>
        </p:nvSpPr>
        <p:spPr>
          <a:xfrm>
            <a:off x="6684319" y="2812029"/>
            <a:ext cx="533400" cy="533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lt"/>
                <a:ea typeface="思源黑体 Normal" panose="020B0400000000000000" pitchFamily="34" charset="-122"/>
                <a:cs typeface="+mn-ea"/>
                <a:sym typeface="+mn-lt"/>
              </a:rPr>
              <a:t>02</a:t>
            </a:r>
            <a:endParaRPr lang="zh-CN" altLang="en-US" dirty="0">
              <a:latin typeface="+mj-lt"/>
              <a:ea typeface="思源黑体 Normal" panose="020B0400000000000000" pitchFamily="34" charset="-122"/>
              <a:cs typeface="+mn-ea"/>
              <a:sym typeface="+mn-lt"/>
            </a:endParaRPr>
          </a:p>
        </p:txBody>
      </p:sp>
      <p:sp>
        <p:nvSpPr>
          <p:cNvPr id="13" name="文本框 12">
            <a:extLst>
              <a:ext uri="{FF2B5EF4-FFF2-40B4-BE49-F238E27FC236}">
                <a16:creationId xmlns:a16="http://schemas.microsoft.com/office/drawing/2014/main" id="{921C6F2E-50C0-095C-993D-1647DE380522}"/>
              </a:ext>
            </a:extLst>
          </p:cNvPr>
          <p:cNvSpPr txBox="1"/>
          <p:nvPr/>
        </p:nvSpPr>
        <p:spPr>
          <a:xfrm>
            <a:off x="7379870" y="2773929"/>
            <a:ext cx="2569368" cy="369332"/>
          </a:xfrm>
          <a:prstGeom prst="rect">
            <a:avLst/>
          </a:prstGeom>
          <a:noFill/>
        </p:spPr>
        <p:txBody>
          <a:bodyPr wrap="square" rtlCol="0">
            <a:spAutoFit/>
          </a:bodyPr>
          <a:lstStyle/>
          <a:p>
            <a:r>
              <a:rPr lang="zh-CN" altLang="en-US" b="1">
                <a:latin typeface="+mj-ea"/>
                <a:ea typeface="+mj-ea"/>
                <a:cs typeface="+mn-ea"/>
                <a:sym typeface="+mn-lt"/>
              </a:rPr>
              <a:t>请输入标题内容</a:t>
            </a:r>
            <a:endParaRPr lang="zh-CN" altLang="en-US" b="1" dirty="0">
              <a:latin typeface="+mj-ea"/>
              <a:ea typeface="+mj-ea"/>
              <a:cs typeface="+mn-ea"/>
              <a:sym typeface="+mn-lt"/>
            </a:endParaRPr>
          </a:p>
        </p:txBody>
      </p:sp>
      <p:sp>
        <p:nvSpPr>
          <p:cNvPr id="14" name="文本框 13">
            <a:extLst>
              <a:ext uri="{FF2B5EF4-FFF2-40B4-BE49-F238E27FC236}">
                <a16:creationId xmlns:a16="http://schemas.microsoft.com/office/drawing/2014/main" id="{EE21F1E8-CD2C-FB25-2F92-208F8C74BC42}"/>
              </a:ext>
            </a:extLst>
          </p:cNvPr>
          <p:cNvSpPr txBox="1"/>
          <p:nvPr/>
        </p:nvSpPr>
        <p:spPr>
          <a:xfrm>
            <a:off x="7390584" y="3161146"/>
            <a:ext cx="3569727" cy="429861"/>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00">
                <a:latin typeface="+mn-ea"/>
                <a:ea typeface="+mn-ea"/>
                <a:cs typeface="+mn-ea"/>
                <a:sym typeface="+mn-lt"/>
              </a:rPr>
              <a:t>请输入相应文本内容请输入相应文本内容请输入相应文本内容请输入相应文本内容请输入相应文本内容</a:t>
            </a:r>
            <a:endParaRPr lang="en-US" altLang="zh-CN" sz="1000">
              <a:latin typeface="+mn-ea"/>
              <a:ea typeface="+mn-ea"/>
              <a:cs typeface="+mn-ea"/>
              <a:sym typeface="+mn-lt"/>
            </a:endParaRPr>
          </a:p>
        </p:txBody>
      </p:sp>
      <p:sp>
        <p:nvSpPr>
          <p:cNvPr id="15" name="矩形 14">
            <a:extLst>
              <a:ext uri="{FF2B5EF4-FFF2-40B4-BE49-F238E27FC236}">
                <a16:creationId xmlns:a16="http://schemas.microsoft.com/office/drawing/2014/main" id="{519578D0-00C2-42DE-13BD-53EE0D99BACA}"/>
              </a:ext>
            </a:extLst>
          </p:cNvPr>
          <p:cNvSpPr/>
          <p:nvPr/>
        </p:nvSpPr>
        <p:spPr>
          <a:xfrm>
            <a:off x="6698004" y="4842965"/>
            <a:ext cx="533400" cy="533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lt"/>
                <a:ea typeface="思源黑体 Normal" panose="020B0400000000000000" pitchFamily="34" charset="-122"/>
                <a:cs typeface="+mn-ea"/>
                <a:sym typeface="+mn-lt"/>
              </a:rPr>
              <a:t>04</a:t>
            </a:r>
            <a:endParaRPr lang="zh-CN" altLang="en-US" dirty="0">
              <a:latin typeface="+mj-lt"/>
              <a:ea typeface="思源黑体 Normal" panose="020B0400000000000000" pitchFamily="34" charset="-122"/>
              <a:cs typeface="+mn-ea"/>
              <a:sym typeface="+mn-lt"/>
            </a:endParaRPr>
          </a:p>
        </p:txBody>
      </p:sp>
      <p:sp>
        <p:nvSpPr>
          <p:cNvPr id="16" name="文本框 15">
            <a:extLst>
              <a:ext uri="{FF2B5EF4-FFF2-40B4-BE49-F238E27FC236}">
                <a16:creationId xmlns:a16="http://schemas.microsoft.com/office/drawing/2014/main" id="{73075D09-A889-DFDF-2B79-36B1BDF01107}"/>
              </a:ext>
            </a:extLst>
          </p:cNvPr>
          <p:cNvSpPr txBox="1"/>
          <p:nvPr/>
        </p:nvSpPr>
        <p:spPr>
          <a:xfrm>
            <a:off x="7393555" y="4804865"/>
            <a:ext cx="2569368" cy="369332"/>
          </a:xfrm>
          <a:prstGeom prst="rect">
            <a:avLst/>
          </a:prstGeom>
          <a:noFill/>
        </p:spPr>
        <p:txBody>
          <a:bodyPr wrap="square" rtlCol="0">
            <a:spAutoFit/>
          </a:bodyPr>
          <a:lstStyle/>
          <a:p>
            <a:r>
              <a:rPr lang="zh-CN" altLang="en-US" b="1">
                <a:latin typeface="+mj-ea"/>
                <a:ea typeface="+mj-ea"/>
                <a:cs typeface="+mn-ea"/>
                <a:sym typeface="+mn-lt"/>
              </a:rPr>
              <a:t>请输入标题内容</a:t>
            </a:r>
            <a:endParaRPr lang="zh-CN" altLang="en-US" b="1" dirty="0">
              <a:latin typeface="+mj-ea"/>
              <a:ea typeface="+mj-ea"/>
              <a:cs typeface="+mn-ea"/>
              <a:sym typeface="+mn-lt"/>
            </a:endParaRPr>
          </a:p>
        </p:txBody>
      </p:sp>
      <p:sp>
        <p:nvSpPr>
          <p:cNvPr id="17" name="文本框 16">
            <a:extLst>
              <a:ext uri="{FF2B5EF4-FFF2-40B4-BE49-F238E27FC236}">
                <a16:creationId xmlns:a16="http://schemas.microsoft.com/office/drawing/2014/main" id="{D8F726BB-9E13-0080-A06D-0F21D9EED7DE}"/>
              </a:ext>
            </a:extLst>
          </p:cNvPr>
          <p:cNvSpPr txBox="1"/>
          <p:nvPr/>
        </p:nvSpPr>
        <p:spPr>
          <a:xfrm>
            <a:off x="7404269" y="5192082"/>
            <a:ext cx="3569727" cy="429861"/>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00">
                <a:latin typeface="+mn-ea"/>
                <a:ea typeface="+mn-ea"/>
                <a:cs typeface="+mn-ea"/>
                <a:sym typeface="+mn-lt"/>
              </a:rPr>
              <a:t>请输入相应文本内容请输入相应文本内容请输入相应文本内容请输入相应文本内容请输入相应文本内容</a:t>
            </a:r>
            <a:endParaRPr lang="en-US" altLang="zh-CN" sz="1000">
              <a:latin typeface="+mn-ea"/>
              <a:ea typeface="+mn-ea"/>
              <a:cs typeface="+mn-ea"/>
              <a:sym typeface="+mn-lt"/>
            </a:endParaRPr>
          </a:p>
        </p:txBody>
      </p:sp>
      <p:sp>
        <p:nvSpPr>
          <p:cNvPr id="24" name="任意多边形: 形状 23">
            <a:extLst>
              <a:ext uri="{FF2B5EF4-FFF2-40B4-BE49-F238E27FC236}">
                <a16:creationId xmlns:a16="http://schemas.microsoft.com/office/drawing/2014/main" id="{DD30F6CB-FAD7-2148-8422-D3152427183C}"/>
              </a:ext>
            </a:extLst>
          </p:cNvPr>
          <p:cNvSpPr/>
          <p:nvPr/>
        </p:nvSpPr>
        <p:spPr>
          <a:xfrm flipH="1">
            <a:off x="-1" y="4124325"/>
            <a:ext cx="2495413" cy="2733675"/>
          </a:xfrm>
          <a:custGeom>
            <a:avLst/>
            <a:gdLst>
              <a:gd name="connsiteX0" fmla="*/ 3030933 w 3030933"/>
              <a:gd name="connsiteY0" fmla="*/ 0 h 3320327"/>
              <a:gd name="connsiteX1" fmla="*/ 3030933 w 3030933"/>
              <a:gd name="connsiteY1" fmla="*/ 1315475 h 3320327"/>
              <a:gd name="connsiteX2" fmla="*/ 2861061 w 3030933"/>
              <a:gd name="connsiteY2" fmla="*/ 1341401 h 3320327"/>
              <a:gd name="connsiteX3" fmla="*/ 1310294 w 3030933"/>
              <a:gd name="connsiteY3" fmla="*/ 3244127 h 3320327"/>
              <a:gd name="connsiteX4" fmla="*/ 1314142 w 3030933"/>
              <a:gd name="connsiteY4" fmla="*/ 3320327 h 3320327"/>
              <a:gd name="connsiteX5" fmla="*/ 3848 w 3030933"/>
              <a:gd name="connsiteY5" fmla="*/ 3320327 h 3320327"/>
              <a:gd name="connsiteX6" fmla="*/ 0 w 3030933"/>
              <a:gd name="connsiteY6" fmla="*/ 3244127 h 3320327"/>
              <a:gd name="connsiteX7" fmla="*/ 2919932 w 3030933"/>
              <a:gd name="connsiteY7" fmla="*/ 8440 h 332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0933" h="3320327">
                <a:moveTo>
                  <a:pt x="3030933" y="0"/>
                </a:moveTo>
                <a:lnTo>
                  <a:pt x="3030933" y="1315475"/>
                </a:lnTo>
                <a:lnTo>
                  <a:pt x="2861061" y="1341401"/>
                </a:lnTo>
                <a:cubicBezTo>
                  <a:pt x="1976040" y="1522502"/>
                  <a:pt x="1310294" y="2305568"/>
                  <a:pt x="1310294" y="3244127"/>
                </a:cubicBezTo>
                <a:lnTo>
                  <a:pt x="1314142" y="3320327"/>
                </a:lnTo>
                <a:lnTo>
                  <a:pt x="3848" y="3320327"/>
                </a:lnTo>
                <a:lnTo>
                  <a:pt x="0" y="3244127"/>
                </a:lnTo>
                <a:cubicBezTo>
                  <a:pt x="0" y="1560101"/>
                  <a:pt x="1279849" y="175000"/>
                  <a:pt x="2919932" y="84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1600">
              <a:solidFill>
                <a:schemeClr val="bg1"/>
              </a:solidFill>
              <a:latin typeface="+mj-ea"/>
              <a:ea typeface="+mj-ea"/>
            </a:endParaRPr>
          </a:p>
        </p:txBody>
      </p:sp>
      <p:sp>
        <p:nvSpPr>
          <p:cNvPr id="25" name="任意多边形: 形状 24">
            <a:extLst>
              <a:ext uri="{FF2B5EF4-FFF2-40B4-BE49-F238E27FC236}">
                <a16:creationId xmlns:a16="http://schemas.microsoft.com/office/drawing/2014/main" id="{34C1A133-4EE5-3713-8BAB-004AD208309B}"/>
              </a:ext>
            </a:extLst>
          </p:cNvPr>
          <p:cNvSpPr/>
          <p:nvPr/>
        </p:nvSpPr>
        <p:spPr>
          <a:xfrm flipH="1">
            <a:off x="10482279" y="0"/>
            <a:ext cx="1709721" cy="1542092"/>
          </a:xfrm>
          <a:custGeom>
            <a:avLst/>
            <a:gdLst>
              <a:gd name="connsiteX0" fmla="*/ 0 w 1709721"/>
              <a:gd name="connsiteY0" fmla="*/ 0 h 1542092"/>
              <a:gd name="connsiteX1" fmla="*/ 1709721 w 1709721"/>
              <a:gd name="connsiteY1" fmla="*/ 0 h 1542092"/>
              <a:gd name="connsiteX2" fmla="*/ 1683816 w 1709721"/>
              <a:gd name="connsiteY2" fmla="*/ 169743 h 1542092"/>
              <a:gd name="connsiteX3" fmla="*/ 0 w 1709721"/>
              <a:gd name="connsiteY3" fmla="*/ 1542092 h 1542092"/>
            </a:gdLst>
            <a:ahLst/>
            <a:cxnLst>
              <a:cxn ang="0">
                <a:pos x="connsiteX0" y="connsiteY0"/>
              </a:cxn>
              <a:cxn ang="0">
                <a:pos x="connsiteX1" y="connsiteY1"/>
              </a:cxn>
              <a:cxn ang="0">
                <a:pos x="connsiteX2" y="connsiteY2"/>
              </a:cxn>
              <a:cxn ang="0">
                <a:pos x="connsiteX3" y="connsiteY3"/>
              </a:cxn>
            </a:cxnLst>
            <a:rect l="l" t="t" r="r" b="b"/>
            <a:pathLst>
              <a:path w="1709721" h="1542092">
                <a:moveTo>
                  <a:pt x="0" y="0"/>
                </a:moveTo>
                <a:lnTo>
                  <a:pt x="1709721" y="0"/>
                </a:lnTo>
                <a:lnTo>
                  <a:pt x="1683816" y="169743"/>
                </a:lnTo>
                <a:cubicBezTo>
                  <a:pt x="1523550" y="952941"/>
                  <a:pt x="830577" y="1542092"/>
                  <a:pt x="0" y="15420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1600">
              <a:solidFill>
                <a:schemeClr val="bg1"/>
              </a:solidFill>
              <a:latin typeface="+mj-ea"/>
              <a:ea typeface="+mj-ea"/>
            </a:endParaRPr>
          </a:p>
        </p:txBody>
      </p:sp>
    </p:spTree>
    <p:extLst>
      <p:ext uri="{BB962C8B-B14F-4D97-AF65-F5344CB8AC3E}">
        <p14:creationId xmlns:p14="http://schemas.microsoft.com/office/powerpoint/2010/main" val="3333703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BFBCF99F-31A7-F248-43DA-123B098C1BA5}"/>
              </a:ext>
            </a:extLst>
          </p:cNvPr>
          <p:cNvSpPr/>
          <p:nvPr/>
        </p:nvSpPr>
        <p:spPr>
          <a:xfrm>
            <a:off x="1029391" y="1063397"/>
            <a:ext cx="478695" cy="478695"/>
          </a:xfrm>
          <a:prstGeom prst="ellipse">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8803EA26-615E-36BE-7B8A-ADC40491AEF6}"/>
              </a:ext>
            </a:extLst>
          </p:cNvPr>
          <p:cNvSpPr/>
          <p:nvPr/>
        </p:nvSpPr>
        <p:spPr>
          <a:xfrm>
            <a:off x="11444321" y="3153628"/>
            <a:ext cx="550743" cy="55074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65AD4614-1B8E-D013-FAC2-94AE238CB405}"/>
              </a:ext>
            </a:extLst>
          </p:cNvPr>
          <p:cNvSpPr/>
          <p:nvPr/>
        </p:nvSpPr>
        <p:spPr>
          <a:xfrm>
            <a:off x="8691791" y="5771427"/>
            <a:ext cx="825433" cy="8254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048890A8-7681-6DB4-72F1-BB105D39ED1B}"/>
              </a:ext>
            </a:extLst>
          </p:cNvPr>
          <p:cNvSpPr/>
          <p:nvPr/>
        </p:nvSpPr>
        <p:spPr>
          <a:xfrm>
            <a:off x="9721134" y="771046"/>
            <a:ext cx="208931" cy="2089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7DD54ACE-9F58-AA0A-3A53-6748EF5B594A}"/>
              </a:ext>
            </a:extLst>
          </p:cNvPr>
          <p:cNvSpPr/>
          <p:nvPr/>
        </p:nvSpPr>
        <p:spPr>
          <a:xfrm flipH="1">
            <a:off x="-1" y="4124325"/>
            <a:ext cx="2495413" cy="2733675"/>
          </a:xfrm>
          <a:custGeom>
            <a:avLst/>
            <a:gdLst>
              <a:gd name="connsiteX0" fmla="*/ 3030933 w 3030933"/>
              <a:gd name="connsiteY0" fmla="*/ 0 h 3320327"/>
              <a:gd name="connsiteX1" fmla="*/ 3030933 w 3030933"/>
              <a:gd name="connsiteY1" fmla="*/ 1315475 h 3320327"/>
              <a:gd name="connsiteX2" fmla="*/ 2861061 w 3030933"/>
              <a:gd name="connsiteY2" fmla="*/ 1341401 h 3320327"/>
              <a:gd name="connsiteX3" fmla="*/ 1310294 w 3030933"/>
              <a:gd name="connsiteY3" fmla="*/ 3244127 h 3320327"/>
              <a:gd name="connsiteX4" fmla="*/ 1314142 w 3030933"/>
              <a:gd name="connsiteY4" fmla="*/ 3320327 h 3320327"/>
              <a:gd name="connsiteX5" fmla="*/ 3848 w 3030933"/>
              <a:gd name="connsiteY5" fmla="*/ 3320327 h 3320327"/>
              <a:gd name="connsiteX6" fmla="*/ 0 w 3030933"/>
              <a:gd name="connsiteY6" fmla="*/ 3244127 h 3320327"/>
              <a:gd name="connsiteX7" fmla="*/ 2919932 w 3030933"/>
              <a:gd name="connsiteY7" fmla="*/ 8440 h 332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0933" h="3320327">
                <a:moveTo>
                  <a:pt x="3030933" y="0"/>
                </a:moveTo>
                <a:lnTo>
                  <a:pt x="3030933" y="1315475"/>
                </a:lnTo>
                <a:lnTo>
                  <a:pt x="2861061" y="1341401"/>
                </a:lnTo>
                <a:cubicBezTo>
                  <a:pt x="1976040" y="1522502"/>
                  <a:pt x="1310294" y="2305568"/>
                  <a:pt x="1310294" y="3244127"/>
                </a:cubicBezTo>
                <a:lnTo>
                  <a:pt x="1314142" y="3320327"/>
                </a:lnTo>
                <a:lnTo>
                  <a:pt x="3848" y="3320327"/>
                </a:lnTo>
                <a:lnTo>
                  <a:pt x="0" y="3244127"/>
                </a:lnTo>
                <a:cubicBezTo>
                  <a:pt x="0" y="1560101"/>
                  <a:pt x="1279849" y="175000"/>
                  <a:pt x="2919932" y="84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1600">
              <a:solidFill>
                <a:schemeClr val="bg1"/>
              </a:solidFill>
              <a:latin typeface="+mj-ea"/>
              <a:ea typeface="+mj-ea"/>
            </a:endParaRPr>
          </a:p>
        </p:txBody>
      </p:sp>
      <p:sp>
        <p:nvSpPr>
          <p:cNvPr id="11" name="任意多边形: 形状 10">
            <a:extLst>
              <a:ext uri="{FF2B5EF4-FFF2-40B4-BE49-F238E27FC236}">
                <a16:creationId xmlns:a16="http://schemas.microsoft.com/office/drawing/2014/main" id="{2E8E8D50-16BF-B7D5-D137-B6880B0C9230}"/>
              </a:ext>
            </a:extLst>
          </p:cNvPr>
          <p:cNvSpPr/>
          <p:nvPr/>
        </p:nvSpPr>
        <p:spPr>
          <a:xfrm flipH="1">
            <a:off x="10482279" y="0"/>
            <a:ext cx="1709721" cy="1542092"/>
          </a:xfrm>
          <a:custGeom>
            <a:avLst/>
            <a:gdLst>
              <a:gd name="connsiteX0" fmla="*/ 0 w 1709721"/>
              <a:gd name="connsiteY0" fmla="*/ 0 h 1542092"/>
              <a:gd name="connsiteX1" fmla="*/ 1709721 w 1709721"/>
              <a:gd name="connsiteY1" fmla="*/ 0 h 1542092"/>
              <a:gd name="connsiteX2" fmla="*/ 1683816 w 1709721"/>
              <a:gd name="connsiteY2" fmla="*/ 169743 h 1542092"/>
              <a:gd name="connsiteX3" fmla="*/ 0 w 1709721"/>
              <a:gd name="connsiteY3" fmla="*/ 1542092 h 1542092"/>
            </a:gdLst>
            <a:ahLst/>
            <a:cxnLst>
              <a:cxn ang="0">
                <a:pos x="connsiteX0" y="connsiteY0"/>
              </a:cxn>
              <a:cxn ang="0">
                <a:pos x="connsiteX1" y="connsiteY1"/>
              </a:cxn>
              <a:cxn ang="0">
                <a:pos x="connsiteX2" y="connsiteY2"/>
              </a:cxn>
              <a:cxn ang="0">
                <a:pos x="connsiteX3" y="connsiteY3"/>
              </a:cxn>
            </a:cxnLst>
            <a:rect l="l" t="t" r="r" b="b"/>
            <a:pathLst>
              <a:path w="1709721" h="1542092">
                <a:moveTo>
                  <a:pt x="0" y="0"/>
                </a:moveTo>
                <a:lnTo>
                  <a:pt x="1709721" y="0"/>
                </a:lnTo>
                <a:lnTo>
                  <a:pt x="1683816" y="169743"/>
                </a:lnTo>
                <a:cubicBezTo>
                  <a:pt x="1523550" y="952941"/>
                  <a:pt x="830577" y="1542092"/>
                  <a:pt x="0" y="15420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1600">
              <a:solidFill>
                <a:schemeClr val="bg1"/>
              </a:solidFill>
              <a:latin typeface="+mj-ea"/>
              <a:ea typeface="+mj-ea"/>
            </a:endParaRPr>
          </a:p>
        </p:txBody>
      </p:sp>
      <p:sp>
        <p:nvSpPr>
          <p:cNvPr id="12" name="文本占位符 13">
            <a:extLst>
              <a:ext uri="{FF2B5EF4-FFF2-40B4-BE49-F238E27FC236}">
                <a16:creationId xmlns:a16="http://schemas.microsoft.com/office/drawing/2014/main" id="{0E2DCB17-2FA9-1FF4-F1D1-D371B8E70C5F}"/>
              </a:ext>
            </a:extLst>
          </p:cNvPr>
          <p:cNvSpPr txBox="1">
            <a:spLocks/>
          </p:cNvSpPr>
          <p:nvPr/>
        </p:nvSpPr>
        <p:spPr>
          <a:xfrm>
            <a:off x="2580316" y="1939532"/>
            <a:ext cx="2704075" cy="2169825"/>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166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5000" b="1">
                <a:solidFill>
                  <a:schemeClr val="tx1"/>
                </a:solidFill>
              </a:rPr>
              <a:t>01</a:t>
            </a:r>
            <a:endParaRPr lang="zh-CN" altLang="en-US" sz="15000" b="1">
              <a:solidFill>
                <a:schemeClr val="tx1"/>
              </a:solidFill>
            </a:endParaRPr>
          </a:p>
        </p:txBody>
      </p:sp>
      <p:sp>
        <p:nvSpPr>
          <p:cNvPr id="13" name="文本占位符 13">
            <a:extLst>
              <a:ext uri="{FF2B5EF4-FFF2-40B4-BE49-F238E27FC236}">
                <a16:creationId xmlns:a16="http://schemas.microsoft.com/office/drawing/2014/main" id="{E7B17503-A337-BCB7-D9D6-72B85A118F5F}"/>
              </a:ext>
            </a:extLst>
          </p:cNvPr>
          <p:cNvSpPr txBox="1">
            <a:spLocks/>
          </p:cNvSpPr>
          <p:nvPr/>
        </p:nvSpPr>
        <p:spPr>
          <a:xfrm>
            <a:off x="2495412" y="3828859"/>
            <a:ext cx="2553669" cy="590931"/>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166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600">
                <a:solidFill>
                  <a:schemeClr val="tx1"/>
                </a:solidFill>
              </a:rPr>
              <a:t>PART ONE</a:t>
            </a:r>
            <a:endParaRPr lang="zh-CN" altLang="en-US" sz="3600">
              <a:solidFill>
                <a:schemeClr val="tx1"/>
              </a:solidFill>
            </a:endParaRPr>
          </a:p>
        </p:txBody>
      </p:sp>
      <p:sp>
        <p:nvSpPr>
          <p:cNvPr id="14" name="文本框 13">
            <a:extLst>
              <a:ext uri="{FF2B5EF4-FFF2-40B4-BE49-F238E27FC236}">
                <a16:creationId xmlns:a16="http://schemas.microsoft.com/office/drawing/2014/main" id="{7CFAFD8B-6979-18C2-E3EB-C2D2EAE722AD}"/>
              </a:ext>
            </a:extLst>
          </p:cNvPr>
          <p:cNvSpPr txBox="1"/>
          <p:nvPr/>
        </p:nvSpPr>
        <p:spPr>
          <a:xfrm>
            <a:off x="5608643" y="2283733"/>
            <a:ext cx="3570208" cy="1107996"/>
          </a:xfrm>
          <a:prstGeom prst="rect">
            <a:avLst/>
          </a:prstGeom>
          <a:noFill/>
        </p:spPr>
        <p:txBody>
          <a:bodyPr wrap="none" rtlCol="0">
            <a:spAutoFit/>
            <a:scene3d>
              <a:camera prst="orthographicFront"/>
              <a:lightRig rig="threePt" dir="t"/>
            </a:scene3d>
            <a:sp3d contourW="12700"/>
          </a:bodyPr>
          <a:lstStyle/>
          <a:p>
            <a:pPr algn="ctr"/>
            <a:r>
              <a:rPr lang="zh-CN" altLang="en-US" sz="6600" b="1">
                <a:latin typeface="+mj-ea"/>
                <a:ea typeface="+mj-ea"/>
                <a:cs typeface="+mn-ea"/>
                <a:sym typeface="+mn-lt"/>
              </a:rPr>
              <a:t>输入标题</a:t>
            </a:r>
            <a:endParaRPr lang="zh-CN" altLang="en-US" sz="6600" b="1" dirty="0">
              <a:latin typeface="+mj-ea"/>
              <a:ea typeface="+mj-ea"/>
              <a:cs typeface="+mn-ea"/>
              <a:sym typeface="+mn-lt"/>
            </a:endParaRPr>
          </a:p>
        </p:txBody>
      </p:sp>
      <p:sp>
        <p:nvSpPr>
          <p:cNvPr id="15" name="文本框 14">
            <a:extLst>
              <a:ext uri="{FF2B5EF4-FFF2-40B4-BE49-F238E27FC236}">
                <a16:creationId xmlns:a16="http://schemas.microsoft.com/office/drawing/2014/main" id="{BAAA0ECB-C134-B44B-6216-370281C06A3A}"/>
              </a:ext>
            </a:extLst>
          </p:cNvPr>
          <p:cNvSpPr txBox="1"/>
          <p:nvPr/>
        </p:nvSpPr>
        <p:spPr>
          <a:xfrm>
            <a:off x="5693547" y="3417913"/>
            <a:ext cx="4938436" cy="706412"/>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a:latin typeface="+mn-ea"/>
                <a:ea typeface="+mn-ea"/>
              </a:rPr>
              <a:t>请输入文本内容请输入文本内容请输入文本内容请输入文本内容请输入文本内容请输入文本内容</a:t>
            </a:r>
          </a:p>
        </p:txBody>
      </p:sp>
    </p:spTree>
    <p:extLst>
      <p:ext uri="{BB962C8B-B14F-4D97-AF65-F5344CB8AC3E}">
        <p14:creationId xmlns:p14="http://schemas.microsoft.com/office/powerpoint/2010/main" val="2151451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a:extLst>
              <a:ext uri="{FF2B5EF4-FFF2-40B4-BE49-F238E27FC236}">
                <a16:creationId xmlns:a16="http://schemas.microsoft.com/office/drawing/2014/main" id="{43771115-D3EA-C517-AB13-22739F50C2F3}"/>
              </a:ext>
            </a:extLst>
          </p:cNvPr>
          <p:cNvSpPr/>
          <p:nvPr/>
        </p:nvSpPr>
        <p:spPr>
          <a:xfrm>
            <a:off x="7943850" y="2000250"/>
            <a:ext cx="3438659" cy="3717087"/>
          </a:xfrm>
          <a:prstGeom prst="roundRect">
            <a:avLst>
              <a:gd name="adj" fmla="val 3094"/>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E99C5986-93D5-79B8-A329-942BA70FD3CC}"/>
              </a:ext>
            </a:extLst>
          </p:cNvPr>
          <p:cNvSpPr/>
          <p:nvPr/>
        </p:nvSpPr>
        <p:spPr>
          <a:xfrm>
            <a:off x="809491" y="2000250"/>
            <a:ext cx="3438659" cy="3717087"/>
          </a:xfrm>
          <a:prstGeom prst="roundRect">
            <a:avLst>
              <a:gd name="adj" fmla="val 3094"/>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69B9CB80-8723-B749-9C6F-721AD1BB1F39}"/>
              </a:ext>
            </a:extLst>
          </p:cNvPr>
          <p:cNvSpPr/>
          <p:nvPr/>
        </p:nvSpPr>
        <p:spPr>
          <a:xfrm>
            <a:off x="4108450" y="1369935"/>
            <a:ext cx="4118886" cy="4722889"/>
          </a:xfrm>
          <a:prstGeom prst="roundRect">
            <a:avLst>
              <a:gd name="adj" fmla="val 2901"/>
            </a:avLst>
          </a:prstGeom>
          <a:gradFill flip="none" rotWithShape="1">
            <a:gsLst>
              <a:gs pos="100000">
                <a:schemeClr val="accent1"/>
              </a:gs>
              <a:gs pos="0">
                <a:schemeClr val="accent2"/>
              </a:gs>
            </a:gsLst>
            <a:lin ang="2700000" scaled="1"/>
            <a:tileRect/>
          </a:gradFill>
          <a:ln>
            <a:solidFill>
              <a:schemeClr val="bg1"/>
            </a:solidFill>
          </a:ln>
          <a:effectLst/>
          <a:scene3d>
            <a:camera prst="perspectiveFront"/>
            <a:lightRig rig="glow" dir="t"/>
          </a:scene3d>
          <a:sp3d extrusionH="190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0000">
                  <a:lumMod val="75000"/>
                  <a:lumOff val="25000"/>
                </a:srgbClr>
              </a:solidFill>
              <a:latin typeface="+mn-ea"/>
            </a:endParaRPr>
          </a:p>
        </p:txBody>
      </p:sp>
      <p:sp>
        <p:nvSpPr>
          <p:cNvPr id="5" name="文本框 4">
            <a:extLst>
              <a:ext uri="{FF2B5EF4-FFF2-40B4-BE49-F238E27FC236}">
                <a16:creationId xmlns:a16="http://schemas.microsoft.com/office/drawing/2014/main" id="{F2427831-4371-6F0F-52AC-C642DCE18437}"/>
              </a:ext>
            </a:extLst>
          </p:cNvPr>
          <p:cNvSpPr txBox="1"/>
          <p:nvPr/>
        </p:nvSpPr>
        <p:spPr>
          <a:xfrm>
            <a:off x="4639449" y="3575150"/>
            <a:ext cx="3039290" cy="2142190"/>
          </a:xfrm>
          <a:prstGeom prst="rect">
            <a:avLst/>
          </a:prstGeom>
          <a:noFill/>
        </p:spPr>
        <p:txBody>
          <a:bodyPr wrap="square" rtlCol="0">
            <a:spAutoFit/>
          </a:bodyPr>
          <a:lstStyle/>
          <a:p>
            <a:pPr>
              <a:lnSpc>
                <a:spcPct val="120000"/>
              </a:lnSpc>
            </a:pPr>
            <a:r>
              <a:rPr lang="zh-CN" altLang="en-US" sz="1600">
                <a:solidFill>
                  <a:schemeClr val="tx1">
                    <a:lumMod val="75000"/>
                    <a:lumOff val="25000"/>
                  </a:schemeClr>
                </a:solidFill>
                <a:latin typeface="+mn-ea"/>
                <a:ea typeface="+mn-ea"/>
              </a:rPr>
              <a:t>请输入相应文本内容请输入相应文本内容请输入相应文本内容请输入相应文本内容请输入相应文本内容请输入相应文本内容请输入相应文本内容请输入相应文本内容请输入相应文本内容请输入相应文本内容</a:t>
            </a:r>
            <a:endParaRPr lang="en-US" altLang="zh-CN" sz="1600" dirty="0">
              <a:solidFill>
                <a:schemeClr val="bg1"/>
              </a:solidFill>
              <a:latin typeface="+mn-ea"/>
              <a:ea typeface="+mn-ea"/>
            </a:endParaRPr>
          </a:p>
        </p:txBody>
      </p:sp>
      <p:sp>
        <p:nvSpPr>
          <p:cNvPr id="6" name="文本框 5">
            <a:extLst>
              <a:ext uri="{FF2B5EF4-FFF2-40B4-BE49-F238E27FC236}">
                <a16:creationId xmlns:a16="http://schemas.microsoft.com/office/drawing/2014/main" id="{CFCE7A23-3DD6-8F85-5A55-EA83B887B916}"/>
              </a:ext>
            </a:extLst>
          </p:cNvPr>
          <p:cNvSpPr txBox="1"/>
          <p:nvPr/>
        </p:nvSpPr>
        <p:spPr>
          <a:xfrm>
            <a:off x="5254825" y="2561017"/>
            <a:ext cx="1826141" cy="584775"/>
          </a:xfrm>
          <a:prstGeom prst="rect">
            <a:avLst/>
          </a:prstGeom>
          <a:noFill/>
        </p:spPr>
        <p:txBody>
          <a:bodyPr wrap="none" rtlCol="0">
            <a:spAutoFit/>
          </a:bodyPr>
          <a:lstStyle>
            <a:defPPr>
              <a:defRPr lang="zh-CN"/>
            </a:defPPr>
            <a:lvl1pPr algn="ctr">
              <a:defRPr sz="3200" b="1">
                <a:solidFill>
                  <a:schemeClr val="tx1">
                    <a:lumMod val="75000"/>
                    <a:lumOff val="25000"/>
                  </a:schemeClr>
                </a:solidFill>
                <a:latin typeface="+mj-lt"/>
                <a:ea typeface="+mj-ea"/>
              </a:defRPr>
            </a:lvl1pPr>
          </a:lstStyle>
          <a:p>
            <a:pPr algn="ctr"/>
            <a:r>
              <a:rPr lang="zh-CN" altLang="en-US" b="0"/>
              <a:t>输入标题</a:t>
            </a:r>
            <a:endParaRPr lang="zh-CN" altLang="en-US" b="0" dirty="0"/>
          </a:p>
        </p:txBody>
      </p:sp>
      <p:sp>
        <p:nvSpPr>
          <p:cNvPr id="7" name="文本框 6">
            <a:extLst>
              <a:ext uri="{FF2B5EF4-FFF2-40B4-BE49-F238E27FC236}">
                <a16:creationId xmlns:a16="http://schemas.microsoft.com/office/drawing/2014/main" id="{F0A9A1C0-E29D-C5C7-0CB1-5DFF0D9596D0}"/>
              </a:ext>
            </a:extLst>
          </p:cNvPr>
          <p:cNvSpPr txBox="1"/>
          <p:nvPr/>
        </p:nvSpPr>
        <p:spPr>
          <a:xfrm>
            <a:off x="8871183" y="2899388"/>
            <a:ext cx="1776270" cy="523220"/>
          </a:xfrm>
          <a:prstGeom prst="rect">
            <a:avLst/>
          </a:prstGeom>
          <a:noFill/>
        </p:spPr>
        <p:txBody>
          <a:bodyPr wrap="square" rtlCol="0">
            <a:spAutoFit/>
          </a:bodyPr>
          <a:lstStyle>
            <a:defPPr>
              <a:defRPr lang="zh-CN"/>
            </a:defPPr>
            <a:lvl1pPr algn="ctr">
              <a:defRPr sz="2800">
                <a:solidFill>
                  <a:schemeClr val="tx1">
                    <a:lumMod val="75000"/>
                    <a:lumOff val="25000"/>
                  </a:schemeClr>
                </a:solidFill>
                <a:latin typeface="+mj-ea"/>
                <a:ea typeface="+mj-ea"/>
              </a:defRPr>
            </a:lvl1pPr>
          </a:lstStyle>
          <a:p>
            <a:pPr algn="ctr"/>
            <a:r>
              <a:rPr lang="zh-CN" altLang="en-US"/>
              <a:t>输入标题</a:t>
            </a:r>
            <a:endParaRPr lang="zh-CN" altLang="en-US" dirty="0"/>
          </a:p>
        </p:txBody>
      </p:sp>
      <p:sp>
        <p:nvSpPr>
          <p:cNvPr id="8" name="文本框 7">
            <a:extLst>
              <a:ext uri="{FF2B5EF4-FFF2-40B4-BE49-F238E27FC236}">
                <a16:creationId xmlns:a16="http://schemas.microsoft.com/office/drawing/2014/main" id="{901A4803-D74B-78B7-1C36-F8CC178D8AF4}"/>
              </a:ext>
            </a:extLst>
          </p:cNvPr>
          <p:cNvSpPr txBox="1"/>
          <p:nvPr/>
        </p:nvSpPr>
        <p:spPr>
          <a:xfrm>
            <a:off x="1192850" y="3697616"/>
            <a:ext cx="2554600" cy="1627433"/>
          </a:xfrm>
          <a:prstGeom prst="rect">
            <a:avLst/>
          </a:prstGeom>
          <a:noFill/>
        </p:spPr>
        <p:txBody>
          <a:bodyPr wrap="square" rtlCol="0">
            <a:spAutoFit/>
          </a:bodyPr>
          <a:lstStyle/>
          <a:p>
            <a:pPr>
              <a:lnSpc>
                <a:spcPct val="120000"/>
              </a:lnSpc>
            </a:pPr>
            <a:r>
              <a:rPr lang="zh-CN" altLang="en-US" sz="1400">
                <a:solidFill>
                  <a:schemeClr val="tx1">
                    <a:lumMod val="75000"/>
                    <a:lumOff val="25000"/>
                  </a:schemeClr>
                </a:solidFill>
                <a:latin typeface="+mn-ea"/>
                <a:ea typeface="+mn-ea"/>
              </a:rPr>
              <a:t>请输入相应文本内容请输入相应文本内容请输入相应文本内容请输入相应文本内容请输入相应文本内容请输入相应文本内容请输入相应文本内容请输入相应文本内容</a:t>
            </a:r>
            <a:endParaRPr lang="zh-CN" altLang="en-US" sz="1400" dirty="0">
              <a:solidFill>
                <a:schemeClr val="tx1">
                  <a:lumMod val="75000"/>
                  <a:lumOff val="25000"/>
                </a:schemeClr>
              </a:solidFill>
              <a:latin typeface="+mn-ea"/>
              <a:ea typeface="+mn-ea"/>
            </a:endParaRPr>
          </a:p>
        </p:txBody>
      </p:sp>
      <p:sp>
        <p:nvSpPr>
          <p:cNvPr id="9" name="文本框 8">
            <a:extLst>
              <a:ext uri="{FF2B5EF4-FFF2-40B4-BE49-F238E27FC236}">
                <a16:creationId xmlns:a16="http://schemas.microsoft.com/office/drawing/2014/main" id="{B8009A2D-F462-E7D4-17F0-D49FF123E328}"/>
              </a:ext>
            </a:extLst>
          </p:cNvPr>
          <p:cNvSpPr txBox="1"/>
          <p:nvPr/>
        </p:nvSpPr>
        <p:spPr>
          <a:xfrm>
            <a:off x="1577246" y="2899388"/>
            <a:ext cx="1887357" cy="523220"/>
          </a:xfrm>
          <a:prstGeom prst="rect">
            <a:avLst/>
          </a:prstGeom>
          <a:noFill/>
        </p:spPr>
        <p:txBody>
          <a:bodyPr wrap="square" rtlCol="0">
            <a:spAutoFit/>
          </a:bodyPr>
          <a:lstStyle>
            <a:defPPr>
              <a:defRPr lang="zh-CN"/>
            </a:defPPr>
            <a:lvl1pPr>
              <a:defRPr sz="2800">
                <a:solidFill>
                  <a:schemeClr val="tx1">
                    <a:lumMod val="75000"/>
                    <a:lumOff val="25000"/>
                  </a:schemeClr>
                </a:solidFill>
                <a:latin typeface="+mj-ea"/>
                <a:ea typeface="+mj-ea"/>
              </a:defRPr>
            </a:lvl1pPr>
          </a:lstStyle>
          <a:p>
            <a:pPr algn="ctr"/>
            <a:r>
              <a:rPr lang="zh-CN" altLang="en-US"/>
              <a:t>输入标题</a:t>
            </a:r>
            <a:endParaRPr lang="zh-CN" altLang="en-US" dirty="0"/>
          </a:p>
        </p:txBody>
      </p:sp>
      <p:cxnSp>
        <p:nvCxnSpPr>
          <p:cNvPr id="10" name="直接连接符 9">
            <a:extLst>
              <a:ext uri="{FF2B5EF4-FFF2-40B4-BE49-F238E27FC236}">
                <a16:creationId xmlns:a16="http://schemas.microsoft.com/office/drawing/2014/main" id="{BFB09A82-5570-5BD5-098E-C8A478122F8A}"/>
              </a:ext>
            </a:extLst>
          </p:cNvPr>
          <p:cNvCxnSpPr>
            <a:cxnSpLocks/>
          </p:cNvCxnSpPr>
          <p:nvPr/>
        </p:nvCxnSpPr>
        <p:spPr>
          <a:xfrm flipH="1">
            <a:off x="2176845" y="3555044"/>
            <a:ext cx="58661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731F9842-CAC0-FECF-1800-3E50763ABA99}"/>
              </a:ext>
            </a:extLst>
          </p:cNvPr>
          <p:cNvSpPr txBox="1"/>
          <p:nvPr/>
        </p:nvSpPr>
        <p:spPr>
          <a:xfrm>
            <a:off x="9386662" y="2314613"/>
            <a:ext cx="670375" cy="584775"/>
          </a:xfrm>
          <a:prstGeom prst="rect">
            <a:avLst/>
          </a:prstGeom>
          <a:noFill/>
        </p:spPr>
        <p:txBody>
          <a:bodyPr wrap="none" rtlCol="0">
            <a:spAutoFit/>
          </a:bodyPr>
          <a:lstStyle>
            <a:defPPr>
              <a:defRPr lang="zh-CN"/>
            </a:defPPr>
            <a:lvl1pPr algn="ctr">
              <a:defRPr sz="3200" b="1">
                <a:gradFill flip="none" rotWithShape="1">
                  <a:gsLst>
                    <a:gs pos="0">
                      <a:schemeClr val="accent1"/>
                    </a:gs>
                    <a:gs pos="100000">
                      <a:schemeClr val="accent2"/>
                    </a:gs>
                  </a:gsLst>
                  <a:lin ang="13500000" scaled="1"/>
                  <a:tileRect/>
                </a:gradFill>
                <a:latin typeface="+mj-lt"/>
                <a:ea typeface="+mj-ea"/>
              </a:defRPr>
            </a:lvl1pPr>
          </a:lstStyle>
          <a:p>
            <a:r>
              <a:rPr lang="en-US" altLang="zh-CN" b="0" dirty="0">
                <a:solidFill>
                  <a:schemeClr val="accent1"/>
                </a:solidFill>
              </a:rPr>
              <a:t>03</a:t>
            </a:r>
          </a:p>
        </p:txBody>
      </p:sp>
      <p:sp>
        <p:nvSpPr>
          <p:cNvPr id="12" name="文本框 11">
            <a:extLst>
              <a:ext uri="{FF2B5EF4-FFF2-40B4-BE49-F238E27FC236}">
                <a16:creationId xmlns:a16="http://schemas.microsoft.com/office/drawing/2014/main" id="{750130B9-FE5A-03B8-6AE7-746E3E0742D3}"/>
              </a:ext>
            </a:extLst>
          </p:cNvPr>
          <p:cNvSpPr txBox="1"/>
          <p:nvPr/>
        </p:nvSpPr>
        <p:spPr>
          <a:xfrm>
            <a:off x="2161412" y="2314613"/>
            <a:ext cx="617477" cy="584775"/>
          </a:xfrm>
          <a:prstGeom prst="rect">
            <a:avLst/>
          </a:prstGeom>
          <a:noFill/>
        </p:spPr>
        <p:txBody>
          <a:bodyPr wrap="none" rtlCol="0">
            <a:spAutoFit/>
          </a:bodyPr>
          <a:lstStyle/>
          <a:p>
            <a:pPr algn="ctr"/>
            <a:r>
              <a:rPr lang="en-US" altLang="zh-CN" sz="3200" dirty="0">
                <a:solidFill>
                  <a:schemeClr val="accent1"/>
                </a:solidFill>
                <a:latin typeface="+mj-lt"/>
                <a:ea typeface="+mj-ea"/>
              </a:rPr>
              <a:t>01</a:t>
            </a:r>
            <a:endParaRPr lang="zh-CN" altLang="en-US" sz="3200" dirty="0">
              <a:solidFill>
                <a:schemeClr val="accent1"/>
              </a:solidFill>
              <a:latin typeface="+mj-lt"/>
              <a:ea typeface="+mj-ea"/>
            </a:endParaRPr>
          </a:p>
        </p:txBody>
      </p:sp>
      <p:cxnSp>
        <p:nvCxnSpPr>
          <p:cNvPr id="13" name="直接连接符 12">
            <a:extLst>
              <a:ext uri="{FF2B5EF4-FFF2-40B4-BE49-F238E27FC236}">
                <a16:creationId xmlns:a16="http://schemas.microsoft.com/office/drawing/2014/main" id="{435DAD08-58D6-E4C4-5F96-EFD7A2EA6123}"/>
              </a:ext>
            </a:extLst>
          </p:cNvPr>
          <p:cNvCxnSpPr>
            <a:cxnSpLocks/>
          </p:cNvCxnSpPr>
          <p:nvPr/>
        </p:nvCxnSpPr>
        <p:spPr>
          <a:xfrm flipH="1">
            <a:off x="5874588" y="3330463"/>
            <a:ext cx="5866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21EC0667-8911-0F46-5D74-FBCC6E8C3BC0}"/>
              </a:ext>
            </a:extLst>
          </p:cNvPr>
          <p:cNvCxnSpPr>
            <a:cxnSpLocks/>
          </p:cNvCxnSpPr>
          <p:nvPr/>
        </p:nvCxnSpPr>
        <p:spPr>
          <a:xfrm flipH="1">
            <a:off x="9428545" y="3555044"/>
            <a:ext cx="58661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2E885FBE-6628-3533-3E85-278B11EEB37E}"/>
              </a:ext>
            </a:extLst>
          </p:cNvPr>
          <p:cNvSpPr txBox="1"/>
          <p:nvPr/>
        </p:nvSpPr>
        <p:spPr>
          <a:xfrm>
            <a:off x="8444550" y="3697616"/>
            <a:ext cx="2554600" cy="1629485"/>
          </a:xfrm>
          <a:prstGeom prst="rect">
            <a:avLst/>
          </a:prstGeom>
          <a:noFill/>
        </p:spPr>
        <p:txBody>
          <a:bodyPr wrap="square" rtlCol="0">
            <a:spAutoFit/>
          </a:bodyPr>
          <a:lstStyle/>
          <a:p>
            <a:pPr>
              <a:lnSpc>
                <a:spcPct val="120000"/>
              </a:lnSpc>
            </a:pPr>
            <a:r>
              <a:rPr lang="zh-CN" altLang="en-US" sz="1400">
                <a:solidFill>
                  <a:schemeClr val="tx1">
                    <a:lumMod val="75000"/>
                    <a:lumOff val="25000"/>
                  </a:schemeClr>
                </a:solidFill>
                <a:latin typeface="+mn-ea"/>
                <a:ea typeface="+mn-ea"/>
              </a:rPr>
              <a:t>请输入相应文本内容请输入相应文本内容请输入相应文本内容请输入相应文本内容请输入相应文本内容请输入相应文本内容请输入相应文本内容请输入相应文本内容</a:t>
            </a:r>
            <a:endParaRPr lang="zh-CN" altLang="en-US" sz="1400" dirty="0">
              <a:solidFill>
                <a:schemeClr val="tx1">
                  <a:lumMod val="75000"/>
                  <a:lumOff val="25000"/>
                </a:schemeClr>
              </a:solidFill>
              <a:latin typeface="+mn-ea"/>
              <a:ea typeface="+mn-ea"/>
            </a:endParaRPr>
          </a:p>
        </p:txBody>
      </p:sp>
      <p:sp>
        <p:nvSpPr>
          <p:cNvPr id="16" name="文本框 15">
            <a:extLst>
              <a:ext uri="{FF2B5EF4-FFF2-40B4-BE49-F238E27FC236}">
                <a16:creationId xmlns:a16="http://schemas.microsoft.com/office/drawing/2014/main" id="{1998F0C9-3CB3-806D-3435-D0309E6E91CC}"/>
              </a:ext>
            </a:extLst>
          </p:cNvPr>
          <p:cNvSpPr txBox="1"/>
          <p:nvPr/>
        </p:nvSpPr>
        <p:spPr>
          <a:xfrm>
            <a:off x="5803851" y="1932242"/>
            <a:ext cx="728084" cy="646331"/>
          </a:xfrm>
          <a:prstGeom prst="rect">
            <a:avLst/>
          </a:prstGeom>
          <a:noFill/>
        </p:spPr>
        <p:txBody>
          <a:bodyPr wrap="none" rtlCol="0">
            <a:spAutoFit/>
          </a:bodyPr>
          <a:lstStyle>
            <a:defPPr>
              <a:defRPr lang="zh-CN"/>
            </a:defPPr>
            <a:lvl1pPr algn="ctr">
              <a:defRPr sz="3200" b="1">
                <a:gradFill flip="none" rotWithShape="1">
                  <a:gsLst>
                    <a:gs pos="0">
                      <a:schemeClr val="accent1"/>
                    </a:gs>
                    <a:gs pos="100000">
                      <a:schemeClr val="accent2"/>
                    </a:gs>
                  </a:gsLst>
                  <a:lin ang="13500000" scaled="1"/>
                  <a:tileRect/>
                </a:gradFill>
                <a:latin typeface="+mj-lt"/>
                <a:ea typeface="+mj-ea"/>
              </a:defRPr>
            </a:lvl1pPr>
          </a:lstStyle>
          <a:p>
            <a:r>
              <a:rPr lang="en-US" altLang="zh-CN" sz="3600" b="0" dirty="0">
                <a:solidFill>
                  <a:schemeClr val="bg1"/>
                </a:solidFill>
              </a:rPr>
              <a:t>02</a:t>
            </a:r>
          </a:p>
        </p:txBody>
      </p:sp>
      <p:grpSp>
        <p:nvGrpSpPr>
          <p:cNvPr id="17" name="组合 16">
            <a:extLst>
              <a:ext uri="{FF2B5EF4-FFF2-40B4-BE49-F238E27FC236}">
                <a16:creationId xmlns:a16="http://schemas.microsoft.com/office/drawing/2014/main" id="{0D4E45F5-519F-42EC-2E7A-6A14BA46BAD8}"/>
              </a:ext>
            </a:extLst>
          </p:cNvPr>
          <p:cNvGrpSpPr/>
          <p:nvPr/>
        </p:nvGrpSpPr>
        <p:grpSpPr>
          <a:xfrm>
            <a:off x="809491" y="434711"/>
            <a:ext cx="507873" cy="601076"/>
            <a:chOff x="660399" y="462331"/>
            <a:chExt cx="571289" cy="676130"/>
          </a:xfrm>
        </p:grpSpPr>
        <p:sp>
          <p:nvSpPr>
            <p:cNvPr id="18" name="等腰三角形 17">
              <a:extLst>
                <a:ext uri="{FF2B5EF4-FFF2-40B4-BE49-F238E27FC236}">
                  <a16:creationId xmlns:a16="http://schemas.microsoft.com/office/drawing/2014/main" id="{6C59502B-2051-F44F-96A0-37F5D840E2F4}"/>
                </a:ext>
              </a:extLst>
            </p:cNvPr>
            <p:cNvSpPr/>
            <p:nvPr/>
          </p:nvSpPr>
          <p:spPr>
            <a:xfrm rot="5400000">
              <a:off x="625132" y="662346"/>
              <a:ext cx="511382" cy="440847"/>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19" name="等腰三角形 18">
              <a:extLst>
                <a:ext uri="{FF2B5EF4-FFF2-40B4-BE49-F238E27FC236}">
                  <a16:creationId xmlns:a16="http://schemas.microsoft.com/office/drawing/2014/main" id="{92F11146-D8B5-817E-C816-2A5A8DE17855}"/>
                </a:ext>
              </a:extLst>
            </p:cNvPr>
            <p:cNvSpPr/>
            <p:nvPr/>
          </p:nvSpPr>
          <p:spPr>
            <a:xfrm rot="5400000">
              <a:off x="755574" y="497598"/>
              <a:ext cx="511382" cy="440847"/>
            </a:xfrm>
            <a:prstGeom prst="triangl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grpSp>
      <p:sp>
        <p:nvSpPr>
          <p:cNvPr id="20" name="文本框 19">
            <a:extLst>
              <a:ext uri="{FF2B5EF4-FFF2-40B4-BE49-F238E27FC236}">
                <a16:creationId xmlns:a16="http://schemas.microsoft.com/office/drawing/2014/main" id="{069F1541-8DBF-CE06-F90B-70F2536265E6}"/>
              </a:ext>
            </a:extLst>
          </p:cNvPr>
          <p:cNvSpPr txBox="1"/>
          <p:nvPr/>
        </p:nvSpPr>
        <p:spPr>
          <a:xfrm>
            <a:off x="1441898" y="512567"/>
            <a:ext cx="5669783" cy="523220"/>
          </a:xfrm>
          <a:prstGeom prst="rect">
            <a:avLst/>
          </a:prstGeom>
          <a:noFill/>
        </p:spPr>
        <p:txBody>
          <a:bodyPr wrap="square" rtlCol="0">
            <a:spAutoFit/>
          </a:bodyPr>
          <a:lstStyle/>
          <a:p>
            <a:r>
              <a:rPr lang="zh-CN" altLang="en-US" sz="2800" b="1">
                <a:latin typeface="+mj-ea"/>
                <a:ea typeface="+mj-ea"/>
              </a:rPr>
              <a:t>请输入标题</a:t>
            </a:r>
          </a:p>
        </p:txBody>
      </p:sp>
    </p:spTree>
    <p:extLst>
      <p:ext uri="{BB962C8B-B14F-4D97-AF65-F5344CB8AC3E}">
        <p14:creationId xmlns:p14="http://schemas.microsoft.com/office/powerpoint/2010/main" val="3573934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CE73F3-789C-B737-6337-743552201A21}"/>
              </a:ext>
            </a:extLst>
          </p:cNvPr>
          <p:cNvSpPr txBox="1"/>
          <p:nvPr/>
        </p:nvSpPr>
        <p:spPr>
          <a:xfrm>
            <a:off x="1027297" y="2439580"/>
            <a:ext cx="1664258" cy="1255793"/>
          </a:xfrm>
          <a:prstGeom prst="rect">
            <a:avLst/>
          </a:prstGeom>
          <a:noFill/>
        </p:spPr>
        <p:txBody>
          <a:bodyPr wrap="square" rtlCol="0">
            <a:spAutoFit/>
          </a:bodyPr>
          <a:lstStyle/>
          <a:p>
            <a:pPr>
              <a:lnSpc>
                <a:spcPct val="120000"/>
              </a:lnSpc>
            </a:pPr>
            <a:r>
              <a:rPr lang="zh-CN" altLang="en-US" sz="1600">
                <a:latin typeface="+mn-ea"/>
                <a:ea typeface="+mn-ea"/>
              </a:rPr>
              <a:t>请输入文本内容请输入文本内容请输入文本内容请输入文本内容</a:t>
            </a:r>
            <a:endParaRPr lang="zh-CN" altLang="en-US" sz="1600" dirty="0">
              <a:latin typeface="+mn-ea"/>
              <a:ea typeface="+mn-ea"/>
            </a:endParaRPr>
          </a:p>
        </p:txBody>
      </p:sp>
      <p:sp>
        <p:nvSpPr>
          <p:cNvPr id="3" name="文本框 2">
            <a:extLst>
              <a:ext uri="{FF2B5EF4-FFF2-40B4-BE49-F238E27FC236}">
                <a16:creationId xmlns:a16="http://schemas.microsoft.com/office/drawing/2014/main" id="{717B81CC-F762-4234-F539-420D627546CD}"/>
              </a:ext>
            </a:extLst>
          </p:cNvPr>
          <p:cNvSpPr txBox="1"/>
          <p:nvPr/>
        </p:nvSpPr>
        <p:spPr>
          <a:xfrm>
            <a:off x="3755585" y="2409006"/>
            <a:ext cx="1664258" cy="1255793"/>
          </a:xfrm>
          <a:prstGeom prst="rect">
            <a:avLst/>
          </a:prstGeom>
          <a:noFill/>
        </p:spPr>
        <p:txBody>
          <a:bodyPr wrap="square" rtlCol="0">
            <a:spAutoFit/>
          </a:bodyPr>
          <a:lstStyle/>
          <a:p>
            <a:pPr>
              <a:lnSpc>
                <a:spcPct val="120000"/>
              </a:lnSpc>
            </a:pPr>
            <a:r>
              <a:rPr lang="zh-CN" altLang="en-US" sz="1600">
                <a:latin typeface="+mn-ea"/>
                <a:ea typeface="+mn-ea"/>
              </a:rPr>
              <a:t>请输入文本内容请输入文本内容请输入文本内容请输入文本内容</a:t>
            </a:r>
            <a:endParaRPr lang="zh-CN" altLang="en-US" sz="1600" dirty="0">
              <a:latin typeface="+mn-ea"/>
              <a:ea typeface="+mn-ea"/>
            </a:endParaRPr>
          </a:p>
        </p:txBody>
      </p:sp>
      <p:sp>
        <p:nvSpPr>
          <p:cNvPr id="4" name="文本框 3">
            <a:extLst>
              <a:ext uri="{FF2B5EF4-FFF2-40B4-BE49-F238E27FC236}">
                <a16:creationId xmlns:a16="http://schemas.microsoft.com/office/drawing/2014/main" id="{70A263C7-17AB-366E-9D16-3CC6BABCC95C}"/>
              </a:ext>
            </a:extLst>
          </p:cNvPr>
          <p:cNvSpPr txBox="1"/>
          <p:nvPr/>
        </p:nvSpPr>
        <p:spPr>
          <a:xfrm>
            <a:off x="6611892" y="2409006"/>
            <a:ext cx="1648207" cy="1255793"/>
          </a:xfrm>
          <a:prstGeom prst="rect">
            <a:avLst/>
          </a:prstGeom>
          <a:noFill/>
        </p:spPr>
        <p:txBody>
          <a:bodyPr wrap="square" rtlCol="0">
            <a:spAutoFit/>
          </a:bodyPr>
          <a:lstStyle/>
          <a:p>
            <a:pPr>
              <a:lnSpc>
                <a:spcPct val="120000"/>
              </a:lnSpc>
            </a:pPr>
            <a:r>
              <a:rPr lang="zh-CN" altLang="en-US" sz="1600">
                <a:latin typeface="+mn-ea"/>
                <a:ea typeface="+mn-ea"/>
              </a:rPr>
              <a:t>请输入文本内容请输入文本内容请输入文本内容请输入文本内容</a:t>
            </a:r>
            <a:endParaRPr lang="zh-CN" altLang="en-US" sz="1600" dirty="0">
              <a:latin typeface="+mn-ea"/>
              <a:ea typeface="+mn-ea"/>
            </a:endParaRPr>
          </a:p>
        </p:txBody>
      </p:sp>
      <p:sp>
        <p:nvSpPr>
          <p:cNvPr id="5" name="文本框 4">
            <a:extLst>
              <a:ext uri="{FF2B5EF4-FFF2-40B4-BE49-F238E27FC236}">
                <a16:creationId xmlns:a16="http://schemas.microsoft.com/office/drawing/2014/main" id="{45DA6049-1791-6EF2-1398-0EB16C8AC83B}"/>
              </a:ext>
            </a:extLst>
          </p:cNvPr>
          <p:cNvSpPr txBox="1"/>
          <p:nvPr/>
        </p:nvSpPr>
        <p:spPr>
          <a:xfrm>
            <a:off x="9452148" y="2409006"/>
            <a:ext cx="1664258" cy="1255793"/>
          </a:xfrm>
          <a:prstGeom prst="rect">
            <a:avLst/>
          </a:prstGeom>
          <a:noFill/>
        </p:spPr>
        <p:txBody>
          <a:bodyPr wrap="square" rtlCol="0">
            <a:spAutoFit/>
          </a:bodyPr>
          <a:lstStyle/>
          <a:p>
            <a:pPr>
              <a:lnSpc>
                <a:spcPct val="120000"/>
              </a:lnSpc>
            </a:pPr>
            <a:r>
              <a:rPr lang="zh-CN" altLang="en-US" sz="1600">
                <a:latin typeface="+mn-ea"/>
                <a:ea typeface="+mn-ea"/>
              </a:rPr>
              <a:t>请输入文本内容请输入文本内容请输入文本内容请输入文本内容</a:t>
            </a:r>
            <a:endParaRPr lang="zh-CN" altLang="en-US" sz="1600" dirty="0">
              <a:latin typeface="+mn-ea"/>
              <a:ea typeface="+mn-ea"/>
            </a:endParaRPr>
          </a:p>
        </p:txBody>
      </p:sp>
      <p:sp>
        <p:nvSpPr>
          <p:cNvPr id="6" name="文本框 5">
            <a:extLst>
              <a:ext uri="{FF2B5EF4-FFF2-40B4-BE49-F238E27FC236}">
                <a16:creationId xmlns:a16="http://schemas.microsoft.com/office/drawing/2014/main" id="{6489A7E3-4091-7B01-8F3F-AE2AD8670F30}"/>
              </a:ext>
            </a:extLst>
          </p:cNvPr>
          <p:cNvSpPr txBox="1"/>
          <p:nvPr/>
        </p:nvSpPr>
        <p:spPr>
          <a:xfrm>
            <a:off x="1027296" y="4704202"/>
            <a:ext cx="1648206" cy="1255793"/>
          </a:xfrm>
          <a:prstGeom prst="rect">
            <a:avLst/>
          </a:prstGeom>
          <a:noFill/>
        </p:spPr>
        <p:txBody>
          <a:bodyPr wrap="square" rtlCol="0">
            <a:spAutoFit/>
          </a:bodyPr>
          <a:lstStyle/>
          <a:p>
            <a:pPr>
              <a:lnSpc>
                <a:spcPct val="120000"/>
              </a:lnSpc>
            </a:pPr>
            <a:r>
              <a:rPr lang="zh-CN" altLang="en-US" sz="1600">
                <a:latin typeface="+mn-ea"/>
                <a:ea typeface="+mn-ea"/>
              </a:rPr>
              <a:t>请输入文本内容请输入文本内容请输入文本内容请输入文本内容</a:t>
            </a:r>
            <a:endParaRPr lang="zh-CN" altLang="en-US" sz="1600" dirty="0">
              <a:latin typeface="+mn-ea"/>
              <a:ea typeface="+mn-ea"/>
            </a:endParaRPr>
          </a:p>
        </p:txBody>
      </p:sp>
      <p:sp>
        <p:nvSpPr>
          <p:cNvPr id="7" name="文本框 6">
            <a:extLst>
              <a:ext uri="{FF2B5EF4-FFF2-40B4-BE49-F238E27FC236}">
                <a16:creationId xmlns:a16="http://schemas.microsoft.com/office/drawing/2014/main" id="{4BE00F8B-4B1E-C64E-AB9E-6A797FC5F8B0}"/>
              </a:ext>
            </a:extLst>
          </p:cNvPr>
          <p:cNvSpPr txBox="1"/>
          <p:nvPr/>
        </p:nvSpPr>
        <p:spPr>
          <a:xfrm>
            <a:off x="3753370" y="4704202"/>
            <a:ext cx="1648206" cy="1255793"/>
          </a:xfrm>
          <a:prstGeom prst="rect">
            <a:avLst/>
          </a:prstGeom>
          <a:noFill/>
        </p:spPr>
        <p:txBody>
          <a:bodyPr wrap="square" rtlCol="0">
            <a:spAutoFit/>
          </a:bodyPr>
          <a:lstStyle/>
          <a:p>
            <a:pPr>
              <a:lnSpc>
                <a:spcPct val="120000"/>
              </a:lnSpc>
            </a:pPr>
            <a:r>
              <a:rPr lang="zh-CN" altLang="en-US" sz="1600">
                <a:latin typeface="+mn-ea"/>
                <a:ea typeface="+mn-ea"/>
              </a:rPr>
              <a:t>请输入文本内容请输入文本内容请输入文本内容请输入文本内容</a:t>
            </a:r>
            <a:endParaRPr lang="zh-CN" altLang="en-US" sz="1600" dirty="0">
              <a:latin typeface="+mn-ea"/>
              <a:ea typeface="+mn-ea"/>
            </a:endParaRPr>
          </a:p>
        </p:txBody>
      </p:sp>
      <p:sp>
        <p:nvSpPr>
          <p:cNvPr id="8" name="文本框 7">
            <a:extLst>
              <a:ext uri="{FF2B5EF4-FFF2-40B4-BE49-F238E27FC236}">
                <a16:creationId xmlns:a16="http://schemas.microsoft.com/office/drawing/2014/main" id="{42805E87-C003-98EC-BD34-C87001621AC7}"/>
              </a:ext>
            </a:extLst>
          </p:cNvPr>
          <p:cNvSpPr txBox="1"/>
          <p:nvPr/>
        </p:nvSpPr>
        <p:spPr>
          <a:xfrm>
            <a:off x="6611893" y="4704202"/>
            <a:ext cx="1648206" cy="1255793"/>
          </a:xfrm>
          <a:prstGeom prst="rect">
            <a:avLst/>
          </a:prstGeom>
          <a:noFill/>
        </p:spPr>
        <p:txBody>
          <a:bodyPr wrap="square" rtlCol="0">
            <a:spAutoFit/>
          </a:bodyPr>
          <a:lstStyle/>
          <a:p>
            <a:pPr>
              <a:lnSpc>
                <a:spcPct val="120000"/>
              </a:lnSpc>
            </a:pPr>
            <a:r>
              <a:rPr lang="zh-CN" altLang="en-US" sz="1600">
                <a:latin typeface="+mn-ea"/>
                <a:ea typeface="+mn-ea"/>
              </a:rPr>
              <a:t>请输入文本内容请输入文本内容请输入文本内容请输入文本内容</a:t>
            </a:r>
            <a:endParaRPr lang="zh-CN" altLang="en-US" sz="1600" dirty="0">
              <a:latin typeface="+mn-ea"/>
              <a:ea typeface="+mn-ea"/>
            </a:endParaRPr>
          </a:p>
        </p:txBody>
      </p:sp>
      <p:sp>
        <p:nvSpPr>
          <p:cNvPr id="9" name="文本框 8">
            <a:extLst>
              <a:ext uri="{FF2B5EF4-FFF2-40B4-BE49-F238E27FC236}">
                <a16:creationId xmlns:a16="http://schemas.microsoft.com/office/drawing/2014/main" id="{A0FB9DD3-60BE-E1A9-D539-1664C693ED1F}"/>
              </a:ext>
            </a:extLst>
          </p:cNvPr>
          <p:cNvSpPr txBox="1"/>
          <p:nvPr/>
        </p:nvSpPr>
        <p:spPr>
          <a:xfrm>
            <a:off x="9452151" y="4704202"/>
            <a:ext cx="1712553" cy="1255793"/>
          </a:xfrm>
          <a:prstGeom prst="rect">
            <a:avLst/>
          </a:prstGeom>
          <a:noFill/>
        </p:spPr>
        <p:txBody>
          <a:bodyPr wrap="square" rtlCol="0">
            <a:spAutoFit/>
          </a:bodyPr>
          <a:lstStyle/>
          <a:p>
            <a:pPr>
              <a:lnSpc>
                <a:spcPct val="120000"/>
              </a:lnSpc>
            </a:pPr>
            <a:r>
              <a:rPr lang="zh-CN" altLang="en-US" sz="1600">
                <a:latin typeface="+mn-ea"/>
                <a:ea typeface="+mn-ea"/>
              </a:rPr>
              <a:t>请输入文本内容请输入文本内容请输入文本内容请输入文本内容</a:t>
            </a:r>
            <a:endParaRPr lang="zh-CN" altLang="en-US" sz="1600" dirty="0">
              <a:latin typeface="+mn-ea"/>
              <a:ea typeface="+mn-ea"/>
            </a:endParaRPr>
          </a:p>
        </p:txBody>
      </p:sp>
      <p:sp>
        <p:nvSpPr>
          <p:cNvPr id="10" name="矩形: 对角圆角 9">
            <a:extLst>
              <a:ext uri="{FF2B5EF4-FFF2-40B4-BE49-F238E27FC236}">
                <a16:creationId xmlns:a16="http://schemas.microsoft.com/office/drawing/2014/main" id="{7D4C39DA-0AEA-B2F3-E335-7CA9B05F2F5B}"/>
              </a:ext>
            </a:extLst>
          </p:cNvPr>
          <p:cNvSpPr/>
          <p:nvPr/>
        </p:nvSpPr>
        <p:spPr>
          <a:xfrm>
            <a:off x="776808" y="1723271"/>
            <a:ext cx="2081179" cy="631472"/>
          </a:xfrm>
          <a:prstGeom prst="round2DiagRect">
            <a:avLst>
              <a:gd name="adj1" fmla="val 50000"/>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11" name="矩形: 对角圆角 10">
            <a:extLst>
              <a:ext uri="{FF2B5EF4-FFF2-40B4-BE49-F238E27FC236}">
                <a16:creationId xmlns:a16="http://schemas.microsoft.com/office/drawing/2014/main" id="{C178B7E8-4409-4740-A014-C1162B3091C1}"/>
              </a:ext>
            </a:extLst>
          </p:cNvPr>
          <p:cNvSpPr/>
          <p:nvPr/>
        </p:nvSpPr>
        <p:spPr>
          <a:xfrm>
            <a:off x="3620743" y="1723271"/>
            <a:ext cx="2081179" cy="631472"/>
          </a:xfrm>
          <a:prstGeom prst="round2DiagRect">
            <a:avLst>
              <a:gd name="adj1" fmla="val 50000"/>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12" name="矩形: 对角圆角 11">
            <a:extLst>
              <a:ext uri="{FF2B5EF4-FFF2-40B4-BE49-F238E27FC236}">
                <a16:creationId xmlns:a16="http://schemas.microsoft.com/office/drawing/2014/main" id="{F1647A7F-B3DC-8BD0-540E-616F1C42E4FA}"/>
              </a:ext>
            </a:extLst>
          </p:cNvPr>
          <p:cNvSpPr/>
          <p:nvPr/>
        </p:nvSpPr>
        <p:spPr>
          <a:xfrm>
            <a:off x="6464678" y="1723271"/>
            <a:ext cx="2081179" cy="631472"/>
          </a:xfrm>
          <a:prstGeom prst="round2DiagRect">
            <a:avLst>
              <a:gd name="adj1" fmla="val 50000"/>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13" name="矩形: 对角圆角 12">
            <a:extLst>
              <a:ext uri="{FF2B5EF4-FFF2-40B4-BE49-F238E27FC236}">
                <a16:creationId xmlns:a16="http://schemas.microsoft.com/office/drawing/2014/main" id="{72B3FA28-0773-C436-49BF-ABF4D68C4B1E}"/>
              </a:ext>
            </a:extLst>
          </p:cNvPr>
          <p:cNvSpPr/>
          <p:nvPr/>
        </p:nvSpPr>
        <p:spPr>
          <a:xfrm>
            <a:off x="9308613" y="1723271"/>
            <a:ext cx="2081179" cy="631472"/>
          </a:xfrm>
          <a:prstGeom prst="round2DiagRect">
            <a:avLst>
              <a:gd name="adj1" fmla="val 50000"/>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14" name="矩形: 对角圆角 13">
            <a:extLst>
              <a:ext uri="{FF2B5EF4-FFF2-40B4-BE49-F238E27FC236}">
                <a16:creationId xmlns:a16="http://schemas.microsoft.com/office/drawing/2014/main" id="{880E7384-E23A-56C1-122E-948B9062FF8D}"/>
              </a:ext>
            </a:extLst>
          </p:cNvPr>
          <p:cNvSpPr/>
          <p:nvPr/>
        </p:nvSpPr>
        <p:spPr>
          <a:xfrm>
            <a:off x="776808" y="3979063"/>
            <a:ext cx="2081179" cy="631472"/>
          </a:xfrm>
          <a:prstGeom prst="round2DiagRect">
            <a:avLst>
              <a:gd name="adj1" fmla="val 50000"/>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15" name="矩形: 对角圆角 14">
            <a:extLst>
              <a:ext uri="{FF2B5EF4-FFF2-40B4-BE49-F238E27FC236}">
                <a16:creationId xmlns:a16="http://schemas.microsoft.com/office/drawing/2014/main" id="{BDB4A0AE-9DFB-D3CD-054D-33A07452A4CD}"/>
              </a:ext>
            </a:extLst>
          </p:cNvPr>
          <p:cNvSpPr/>
          <p:nvPr/>
        </p:nvSpPr>
        <p:spPr>
          <a:xfrm>
            <a:off x="3620743" y="3979063"/>
            <a:ext cx="2081179" cy="631472"/>
          </a:xfrm>
          <a:prstGeom prst="round2DiagRect">
            <a:avLst>
              <a:gd name="adj1" fmla="val 50000"/>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16" name="矩形: 对角圆角 15">
            <a:extLst>
              <a:ext uri="{FF2B5EF4-FFF2-40B4-BE49-F238E27FC236}">
                <a16:creationId xmlns:a16="http://schemas.microsoft.com/office/drawing/2014/main" id="{54048AC2-9CBC-AEB1-151B-424C63F4BC97}"/>
              </a:ext>
            </a:extLst>
          </p:cNvPr>
          <p:cNvSpPr/>
          <p:nvPr/>
        </p:nvSpPr>
        <p:spPr>
          <a:xfrm>
            <a:off x="6464678" y="3979063"/>
            <a:ext cx="2081179" cy="631472"/>
          </a:xfrm>
          <a:prstGeom prst="round2DiagRect">
            <a:avLst>
              <a:gd name="adj1" fmla="val 50000"/>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17" name="矩形: 对角圆角 16">
            <a:extLst>
              <a:ext uri="{FF2B5EF4-FFF2-40B4-BE49-F238E27FC236}">
                <a16:creationId xmlns:a16="http://schemas.microsoft.com/office/drawing/2014/main" id="{29D16467-A6FA-77EB-604C-05F30455CF87}"/>
              </a:ext>
            </a:extLst>
          </p:cNvPr>
          <p:cNvSpPr/>
          <p:nvPr/>
        </p:nvSpPr>
        <p:spPr>
          <a:xfrm>
            <a:off x="9308613" y="3979063"/>
            <a:ext cx="2081179" cy="631472"/>
          </a:xfrm>
          <a:prstGeom prst="round2DiagRect">
            <a:avLst>
              <a:gd name="adj1" fmla="val 50000"/>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18" name="文本框 17">
            <a:extLst>
              <a:ext uri="{FF2B5EF4-FFF2-40B4-BE49-F238E27FC236}">
                <a16:creationId xmlns:a16="http://schemas.microsoft.com/office/drawing/2014/main" id="{425C5477-C719-2854-BEA2-5084A514B943}"/>
              </a:ext>
            </a:extLst>
          </p:cNvPr>
          <p:cNvSpPr txBox="1"/>
          <p:nvPr/>
        </p:nvSpPr>
        <p:spPr>
          <a:xfrm>
            <a:off x="1212105" y="1860582"/>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mj-ea"/>
                <a:ea typeface="+mj-ea"/>
                <a:cs typeface="+mn-cs"/>
              </a:rPr>
              <a:t>输入标题</a:t>
            </a:r>
            <a:endParaRPr kumimoji="0" lang="zh-CN" altLang="en-US" sz="2000" b="0" i="0" u="none" strike="noStrike" kern="1200" cap="none" spc="0" normalizeH="0" baseline="0" noProof="0" dirty="0">
              <a:ln>
                <a:noFill/>
              </a:ln>
              <a:solidFill>
                <a:prstClr val="white"/>
              </a:solidFill>
              <a:effectLst/>
              <a:uLnTx/>
              <a:uFillTx/>
              <a:latin typeface="+mj-ea"/>
              <a:ea typeface="+mj-ea"/>
              <a:cs typeface="+mn-cs"/>
            </a:endParaRPr>
          </a:p>
        </p:txBody>
      </p:sp>
      <p:sp>
        <p:nvSpPr>
          <p:cNvPr id="19" name="文本框 18">
            <a:extLst>
              <a:ext uri="{FF2B5EF4-FFF2-40B4-BE49-F238E27FC236}">
                <a16:creationId xmlns:a16="http://schemas.microsoft.com/office/drawing/2014/main" id="{365F44E2-CAAB-6774-92C8-761D488DD84E}"/>
              </a:ext>
            </a:extLst>
          </p:cNvPr>
          <p:cNvSpPr txBox="1"/>
          <p:nvPr/>
        </p:nvSpPr>
        <p:spPr>
          <a:xfrm>
            <a:off x="4056039" y="1860582"/>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mj-ea"/>
                <a:ea typeface="+mj-ea"/>
                <a:cs typeface="+mn-cs"/>
              </a:rPr>
              <a:t>输入标题</a:t>
            </a:r>
            <a:endParaRPr kumimoji="0" lang="zh-CN" altLang="en-US" sz="2000" b="0" i="0" u="none" strike="noStrike" kern="1200" cap="none" spc="0" normalizeH="0" baseline="0" noProof="0" dirty="0">
              <a:ln>
                <a:noFill/>
              </a:ln>
              <a:solidFill>
                <a:prstClr val="white"/>
              </a:solidFill>
              <a:effectLst/>
              <a:uLnTx/>
              <a:uFillTx/>
              <a:latin typeface="+mj-ea"/>
              <a:ea typeface="+mj-ea"/>
              <a:cs typeface="+mn-cs"/>
            </a:endParaRPr>
          </a:p>
        </p:txBody>
      </p:sp>
      <p:sp>
        <p:nvSpPr>
          <p:cNvPr id="20" name="文本框 19">
            <a:extLst>
              <a:ext uri="{FF2B5EF4-FFF2-40B4-BE49-F238E27FC236}">
                <a16:creationId xmlns:a16="http://schemas.microsoft.com/office/drawing/2014/main" id="{4F7FB9B4-0EBA-90B1-8C65-99196A144588}"/>
              </a:ext>
            </a:extLst>
          </p:cNvPr>
          <p:cNvSpPr txBox="1"/>
          <p:nvPr/>
        </p:nvSpPr>
        <p:spPr>
          <a:xfrm>
            <a:off x="6899974" y="1860582"/>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mj-ea"/>
                <a:ea typeface="+mj-ea"/>
                <a:cs typeface="+mn-cs"/>
              </a:rPr>
              <a:t>输入标题</a:t>
            </a:r>
            <a:endParaRPr kumimoji="0" lang="zh-CN" altLang="en-US" sz="2000" b="0" i="0" u="none" strike="noStrike" kern="1200" cap="none" spc="0" normalizeH="0" baseline="0" noProof="0" dirty="0">
              <a:ln>
                <a:noFill/>
              </a:ln>
              <a:solidFill>
                <a:prstClr val="white"/>
              </a:solidFill>
              <a:effectLst/>
              <a:uLnTx/>
              <a:uFillTx/>
              <a:latin typeface="+mj-ea"/>
              <a:ea typeface="+mj-ea"/>
              <a:cs typeface="+mn-cs"/>
            </a:endParaRPr>
          </a:p>
        </p:txBody>
      </p:sp>
      <p:sp>
        <p:nvSpPr>
          <p:cNvPr id="21" name="文本框 20">
            <a:extLst>
              <a:ext uri="{FF2B5EF4-FFF2-40B4-BE49-F238E27FC236}">
                <a16:creationId xmlns:a16="http://schemas.microsoft.com/office/drawing/2014/main" id="{9AF50231-F009-BDB3-F881-7F81EB5FBD1F}"/>
              </a:ext>
            </a:extLst>
          </p:cNvPr>
          <p:cNvSpPr txBox="1"/>
          <p:nvPr/>
        </p:nvSpPr>
        <p:spPr>
          <a:xfrm>
            <a:off x="9743909" y="1860582"/>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mj-ea"/>
                <a:ea typeface="+mj-ea"/>
                <a:cs typeface="+mn-cs"/>
              </a:rPr>
              <a:t>输入标题</a:t>
            </a:r>
            <a:endParaRPr kumimoji="0" lang="zh-CN" altLang="en-US" sz="2000" b="0" i="0" u="none" strike="noStrike" kern="1200" cap="none" spc="0" normalizeH="0" baseline="0" noProof="0" dirty="0">
              <a:ln>
                <a:noFill/>
              </a:ln>
              <a:solidFill>
                <a:prstClr val="white"/>
              </a:solidFill>
              <a:effectLst/>
              <a:uLnTx/>
              <a:uFillTx/>
              <a:latin typeface="+mj-ea"/>
              <a:ea typeface="+mj-ea"/>
              <a:cs typeface="+mn-cs"/>
            </a:endParaRPr>
          </a:p>
        </p:txBody>
      </p:sp>
      <p:sp>
        <p:nvSpPr>
          <p:cNvPr id="22" name="文本框 21">
            <a:extLst>
              <a:ext uri="{FF2B5EF4-FFF2-40B4-BE49-F238E27FC236}">
                <a16:creationId xmlns:a16="http://schemas.microsoft.com/office/drawing/2014/main" id="{72D55034-13B7-6C14-668A-727632AEF3B9}"/>
              </a:ext>
            </a:extLst>
          </p:cNvPr>
          <p:cNvSpPr txBox="1"/>
          <p:nvPr/>
        </p:nvSpPr>
        <p:spPr>
          <a:xfrm>
            <a:off x="9743909" y="4110773"/>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mj-ea"/>
                <a:ea typeface="+mj-ea"/>
                <a:cs typeface="+mn-cs"/>
              </a:rPr>
              <a:t>输入标题</a:t>
            </a:r>
            <a:endParaRPr kumimoji="0" lang="zh-CN" altLang="en-US" sz="2000" b="0" i="0" u="none" strike="noStrike" kern="1200" cap="none" spc="0" normalizeH="0" baseline="0" noProof="0" dirty="0">
              <a:ln>
                <a:noFill/>
              </a:ln>
              <a:solidFill>
                <a:prstClr val="white"/>
              </a:solidFill>
              <a:effectLst/>
              <a:uLnTx/>
              <a:uFillTx/>
              <a:latin typeface="+mj-ea"/>
              <a:ea typeface="+mj-ea"/>
              <a:cs typeface="+mn-cs"/>
            </a:endParaRPr>
          </a:p>
        </p:txBody>
      </p:sp>
      <p:sp>
        <p:nvSpPr>
          <p:cNvPr id="23" name="文本框 22">
            <a:extLst>
              <a:ext uri="{FF2B5EF4-FFF2-40B4-BE49-F238E27FC236}">
                <a16:creationId xmlns:a16="http://schemas.microsoft.com/office/drawing/2014/main" id="{43CF2BF7-C979-C6F6-51AB-48DD969B27E2}"/>
              </a:ext>
            </a:extLst>
          </p:cNvPr>
          <p:cNvSpPr txBox="1"/>
          <p:nvPr/>
        </p:nvSpPr>
        <p:spPr>
          <a:xfrm>
            <a:off x="6899973" y="4110773"/>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mj-ea"/>
                <a:ea typeface="+mj-ea"/>
                <a:cs typeface="+mn-cs"/>
              </a:rPr>
              <a:t>输入标题</a:t>
            </a:r>
            <a:endParaRPr kumimoji="0" lang="zh-CN" altLang="en-US" sz="2000" b="0" i="0" u="none" strike="noStrike" kern="1200" cap="none" spc="0" normalizeH="0" baseline="0" noProof="0" dirty="0">
              <a:ln>
                <a:noFill/>
              </a:ln>
              <a:solidFill>
                <a:prstClr val="white"/>
              </a:solidFill>
              <a:effectLst/>
              <a:uLnTx/>
              <a:uFillTx/>
              <a:latin typeface="+mj-ea"/>
              <a:ea typeface="+mj-ea"/>
              <a:cs typeface="+mn-cs"/>
            </a:endParaRPr>
          </a:p>
        </p:txBody>
      </p:sp>
      <p:sp>
        <p:nvSpPr>
          <p:cNvPr id="24" name="文本框 23">
            <a:extLst>
              <a:ext uri="{FF2B5EF4-FFF2-40B4-BE49-F238E27FC236}">
                <a16:creationId xmlns:a16="http://schemas.microsoft.com/office/drawing/2014/main" id="{165DA5ED-A5D4-43A5-FAAA-EA495AD55E78}"/>
              </a:ext>
            </a:extLst>
          </p:cNvPr>
          <p:cNvSpPr txBox="1"/>
          <p:nvPr/>
        </p:nvSpPr>
        <p:spPr>
          <a:xfrm>
            <a:off x="4056039" y="4110773"/>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mj-ea"/>
                <a:ea typeface="+mj-ea"/>
                <a:cs typeface="+mn-cs"/>
              </a:rPr>
              <a:t>输入标题</a:t>
            </a:r>
            <a:endParaRPr kumimoji="0" lang="zh-CN" altLang="en-US" sz="2000" b="0" i="0" u="none" strike="noStrike" kern="1200" cap="none" spc="0" normalizeH="0" baseline="0" noProof="0" dirty="0">
              <a:ln>
                <a:noFill/>
              </a:ln>
              <a:solidFill>
                <a:prstClr val="white"/>
              </a:solidFill>
              <a:effectLst/>
              <a:uLnTx/>
              <a:uFillTx/>
              <a:latin typeface="+mj-ea"/>
              <a:ea typeface="+mj-ea"/>
              <a:cs typeface="+mn-cs"/>
            </a:endParaRPr>
          </a:p>
        </p:txBody>
      </p:sp>
      <p:sp>
        <p:nvSpPr>
          <p:cNvPr id="25" name="文本框 24">
            <a:extLst>
              <a:ext uri="{FF2B5EF4-FFF2-40B4-BE49-F238E27FC236}">
                <a16:creationId xmlns:a16="http://schemas.microsoft.com/office/drawing/2014/main" id="{4F929BB3-AB01-7F07-A791-C966316C9468}"/>
              </a:ext>
            </a:extLst>
          </p:cNvPr>
          <p:cNvSpPr txBox="1"/>
          <p:nvPr/>
        </p:nvSpPr>
        <p:spPr>
          <a:xfrm>
            <a:off x="1212103" y="4110773"/>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mj-ea"/>
                <a:ea typeface="+mj-ea"/>
                <a:cs typeface="+mn-cs"/>
              </a:rPr>
              <a:t>输入标题</a:t>
            </a:r>
            <a:endParaRPr kumimoji="0" lang="zh-CN" altLang="en-US" sz="2000" b="0" i="0" u="none" strike="noStrike" kern="1200" cap="none" spc="0" normalizeH="0" baseline="0" noProof="0" dirty="0">
              <a:ln>
                <a:noFill/>
              </a:ln>
              <a:solidFill>
                <a:prstClr val="white"/>
              </a:solidFill>
              <a:effectLst/>
              <a:uLnTx/>
              <a:uFillTx/>
              <a:latin typeface="+mj-ea"/>
              <a:ea typeface="+mj-ea"/>
              <a:cs typeface="+mn-cs"/>
            </a:endParaRPr>
          </a:p>
        </p:txBody>
      </p:sp>
      <p:grpSp>
        <p:nvGrpSpPr>
          <p:cNvPr id="26" name="组合 25">
            <a:extLst>
              <a:ext uri="{FF2B5EF4-FFF2-40B4-BE49-F238E27FC236}">
                <a16:creationId xmlns:a16="http://schemas.microsoft.com/office/drawing/2014/main" id="{F0B27DB2-4B98-658F-69C3-85DBEB7DE639}"/>
              </a:ext>
            </a:extLst>
          </p:cNvPr>
          <p:cNvGrpSpPr/>
          <p:nvPr/>
        </p:nvGrpSpPr>
        <p:grpSpPr>
          <a:xfrm>
            <a:off x="809491" y="434711"/>
            <a:ext cx="507873" cy="601076"/>
            <a:chOff x="660399" y="462331"/>
            <a:chExt cx="571289" cy="676130"/>
          </a:xfrm>
        </p:grpSpPr>
        <p:sp>
          <p:nvSpPr>
            <p:cNvPr id="27" name="等腰三角形 26">
              <a:extLst>
                <a:ext uri="{FF2B5EF4-FFF2-40B4-BE49-F238E27FC236}">
                  <a16:creationId xmlns:a16="http://schemas.microsoft.com/office/drawing/2014/main" id="{035F8898-BD0D-C3F5-813E-C73614CDB71C}"/>
                </a:ext>
              </a:extLst>
            </p:cNvPr>
            <p:cNvSpPr/>
            <p:nvPr/>
          </p:nvSpPr>
          <p:spPr>
            <a:xfrm rot="5400000">
              <a:off x="625132" y="662346"/>
              <a:ext cx="511382" cy="440847"/>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28" name="等腰三角形 27">
              <a:extLst>
                <a:ext uri="{FF2B5EF4-FFF2-40B4-BE49-F238E27FC236}">
                  <a16:creationId xmlns:a16="http://schemas.microsoft.com/office/drawing/2014/main" id="{A9819EB9-95BA-D650-3AEB-05B502A99FD7}"/>
                </a:ext>
              </a:extLst>
            </p:cNvPr>
            <p:cNvSpPr/>
            <p:nvPr/>
          </p:nvSpPr>
          <p:spPr>
            <a:xfrm rot="5400000">
              <a:off x="755574" y="497598"/>
              <a:ext cx="511382" cy="440847"/>
            </a:xfrm>
            <a:prstGeom prst="triangl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grpSp>
      <p:sp>
        <p:nvSpPr>
          <p:cNvPr id="29" name="文本框 28">
            <a:extLst>
              <a:ext uri="{FF2B5EF4-FFF2-40B4-BE49-F238E27FC236}">
                <a16:creationId xmlns:a16="http://schemas.microsoft.com/office/drawing/2014/main" id="{C149C3B1-47E3-38CC-9190-C10A3D62A177}"/>
              </a:ext>
            </a:extLst>
          </p:cNvPr>
          <p:cNvSpPr txBox="1"/>
          <p:nvPr/>
        </p:nvSpPr>
        <p:spPr>
          <a:xfrm>
            <a:off x="1441898" y="512567"/>
            <a:ext cx="5669783" cy="523220"/>
          </a:xfrm>
          <a:prstGeom prst="rect">
            <a:avLst/>
          </a:prstGeom>
          <a:noFill/>
        </p:spPr>
        <p:txBody>
          <a:bodyPr wrap="square" rtlCol="0">
            <a:spAutoFit/>
          </a:bodyPr>
          <a:lstStyle/>
          <a:p>
            <a:r>
              <a:rPr lang="zh-CN" altLang="en-US" sz="2800" b="1">
                <a:latin typeface="+mj-ea"/>
                <a:ea typeface="+mj-ea"/>
              </a:rPr>
              <a:t>请输入标题</a:t>
            </a:r>
          </a:p>
        </p:txBody>
      </p:sp>
    </p:spTree>
    <p:extLst>
      <p:ext uri="{BB962C8B-B14F-4D97-AF65-F5344CB8AC3E}">
        <p14:creationId xmlns:p14="http://schemas.microsoft.com/office/powerpoint/2010/main" val="339789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44">
            <a:extLst>
              <a:ext uri="{FF2B5EF4-FFF2-40B4-BE49-F238E27FC236}">
                <a16:creationId xmlns:a16="http://schemas.microsoft.com/office/drawing/2014/main" id="{A9646978-63C5-AB5A-08B3-94B4F7DF2BB9}"/>
              </a:ext>
            </a:extLst>
          </p:cNvPr>
          <p:cNvSpPr/>
          <p:nvPr/>
        </p:nvSpPr>
        <p:spPr>
          <a:xfrm>
            <a:off x="1100187" y="1948154"/>
            <a:ext cx="3709494" cy="3710459"/>
          </a:xfrm>
          <a:prstGeom prst="ellipse">
            <a:avLst/>
          </a:prstGeom>
          <a:solidFill>
            <a:schemeClr val="accent1">
              <a:alpha val="80000"/>
            </a:schemeClr>
          </a:solidFill>
          <a:ln>
            <a:noFill/>
          </a:ln>
        </p:spPr>
        <p:txBody>
          <a:bodyPr lIns="182825" tIns="91400" rIns="182825" bIns="91400" anchor="ctr" anchorCtr="0">
            <a:noAutofit/>
          </a:bodyPr>
          <a:lstStyle/>
          <a:p>
            <a:pPr marL="0" marR="0" lvl="0" indent="0" algn="ctr" rtl="0">
              <a:spcBef>
                <a:spcPts val="0"/>
              </a:spcBef>
              <a:buNone/>
            </a:pPr>
            <a:endParaRPr sz="3600">
              <a:solidFill>
                <a:schemeClr val="bg1"/>
              </a:solidFill>
              <a:latin typeface="+mn-ea"/>
              <a:ea typeface="+mn-ea"/>
              <a:cs typeface="+mn-ea"/>
              <a:sym typeface="+mn-lt"/>
            </a:endParaRPr>
          </a:p>
        </p:txBody>
      </p:sp>
      <p:sp>
        <p:nvSpPr>
          <p:cNvPr id="9" name="Shape 145">
            <a:extLst>
              <a:ext uri="{FF2B5EF4-FFF2-40B4-BE49-F238E27FC236}">
                <a16:creationId xmlns:a16="http://schemas.microsoft.com/office/drawing/2014/main" id="{837FDC30-D5DA-28A0-E238-359C8E454BB5}"/>
              </a:ext>
            </a:extLst>
          </p:cNvPr>
          <p:cNvSpPr/>
          <p:nvPr/>
        </p:nvSpPr>
        <p:spPr>
          <a:xfrm>
            <a:off x="4241253" y="1948154"/>
            <a:ext cx="3709494" cy="3710459"/>
          </a:xfrm>
          <a:prstGeom prst="ellipse">
            <a:avLst/>
          </a:prstGeom>
          <a:solidFill>
            <a:schemeClr val="accent1">
              <a:alpha val="80000"/>
            </a:schemeClr>
          </a:solidFill>
          <a:ln>
            <a:noFill/>
          </a:ln>
        </p:spPr>
        <p:txBody>
          <a:bodyPr lIns="182825" tIns="91400" rIns="182825" bIns="91400" anchor="ctr" anchorCtr="0">
            <a:noAutofit/>
          </a:bodyPr>
          <a:lstStyle/>
          <a:p>
            <a:pPr marL="0" marR="0" lvl="0" indent="0" algn="ctr" rtl="0">
              <a:spcBef>
                <a:spcPts val="0"/>
              </a:spcBef>
              <a:buNone/>
            </a:pPr>
            <a:endParaRPr sz="3600">
              <a:solidFill>
                <a:schemeClr val="bg1"/>
              </a:solidFill>
              <a:latin typeface="+mn-ea"/>
              <a:ea typeface="+mn-ea"/>
              <a:cs typeface="+mn-ea"/>
              <a:sym typeface="+mn-lt"/>
            </a:endParaRPr>
          </a:p>
        </p:txBody>
      </p:sp>
      <p:sp>
        <p:nvSpPr>
          <p:cNvPr id="10" name="Shape 146">
            <a:extLst>
              <a:ext uri="{FF2B5EF4-FFF2-40B4-BE49-F238E27FC236}">
                <a16:creationId xmlns:a16="http://schemas.microsoft.com/office/drawing/2014/main" id="{3EB075D8-7B43-75D1-4DD5-689E0DA21D63}"/>
              </a:ext>
            </a:extLst>
          </p:cNvPr>
          <p:cNvSpPr/>
          <p:nvPr/>
        </p:nvSpPr>
        <p:spPr>
          <a:xfrm>
            <a:off x="7411770" y="1948154"/>
            <a:ext cx="3709494" cy="3710459"/>
          </a:xfrm>
          <a:prstGeom prst="ellipse">
            <a:avLst/>
          </a:prstGeom>
          <a:solidFill>
            <a:schemeClr val="accent1">
              <a:alpha val="80000"/>
            </a:schemeClr>
          </a:solidFill>
          <a:ln>
            <a:noFill/>
          </a:ln>
        </p:spPr>
        <p:txBody>
          <a:bodyPr lIns="182825" tIns="91400" rIns="182825" bIns="91400" anchor="ctr" anchorCtr="0">
            <a:noAutofit/>
          </a:bodyPr>
          <a:lstStyle/>
          <a:p>
            <a:pPr marL="0" marR="0" lvl="0" indent="0" algn="ctr" rtl="0">
              <a:spcBef>
                <a:spcPts val="0"/>
              </a:spcBef>
              <a:buNone/>
            </a:pPr>
            <a:endParaRPr sz="3600" dirty="0">
              <a:solidFill>
                <a:schemeClr val="bg1"/>
              </a:solidFill>
              <a:latin typeface="+mn-ea"/>
              <a:ea typeface="+mn-ea"/>
              <a:cs typeface="+mn-ea"/>
              <a:sym typeface="+mn-lt"/>
            </a:endParaRPr>
          </a:p>
        </p:txBody>
      </p:sp>
      <p:sp>
        <p:nvSpPr>
          <p:cNvPr id="23" name="文本框 22">
            <a:extLst>
              <a:ext uri="{FF2B5EF4-FFF2-40B4-BE49-F238E27FC236}">
                <a16:creationId xmlns:a16="http://schemas.microsoft.com/office/drawing/2014/main" id="{6F44A0CA-FBA6-1787-E18B-BBC6BC1464A6}"/>
              </a:ext>
            </a:extLst>
          </p:cNvPr>
          <p:cNvSpPr txBox="1"/>
          <p:nvPr/>
        </p:nvSpPr>
        <p:spPr>
          <a:xfrm>
            <a:off x="1704940" y="3277409"/>
            <a:ext cx="2470538"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b="1" dirty="0">
                <a:solidFill>
                  <a:schemeClr val="bg1"/>
                </a:solidFill>
                <a:latin typeface="+mj-ea"/>
                <a:ea typeface="+mj-ea"/>
                <a:cs typeface="+mn-ea"/>
                <a:sym typeface="+mn-lt"/>
              </a:rPr>
              <a:t>输入标题</a:t>
            </a:r>
          </a:p>
        </p:txBody>
      </p:sp>
      <p:sp>
        <p:nvSpPr>
          <p:cNvPr id="24" name="文本框 23">
            <a:extLst>
              <a:ext uri="{FF2B5EF4-FFF2-40B4-BE49-F238E27FC236}">
                <a16:creationId xmlns:a16="http://schemas.microsoft.com/office/drawing/2014/main" id="{B55C2021-AB80-4C24-14F3-1051668D29E6}"/>
              </a:ext>
            </a:extLst>
          </p:cNvPr>
          <p:cNvSpPr txBox="1"/>
          <p:nvPr/>
        </p:nvSpPr>
        <p:spPr>
          <a:xfrm>
            <a:off x="4860731" y="3277409"/>
            <a:ext cx="2470538"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b="1" dirty="0">
                <a:solidFill>
                  <a:schemeClr val="bg1"/>
                </a:solidFill>
                <a:latin typeface="+mj-ea"/>
                <a:ea typeface="+mj-ea"/>
                <a:cs typeface="+mn-ea"/>
                <a:sym typeface="+mn-lt"/>
              </a:rPr>
              <a:t>输入标题</a:t>
            </a:r>
          </a:p>
        </p:txBody>
      </p:sp>
      <p:sp>
        <p:nvSpPr>
          <p:cNvPr id="25" name="文本框 24">
            <a:extLst>
              <a:ext uri="{FF2B5EF4-FFF2-40B4-BE49-F238E27FC236}">
                <a16:creationId xmlns:a16="http://schemas.microsoft.com/office/drawing/2014/main" id="{D66F1114-0A19-575D-F1A8-C744C869C00A}"/>
              </a:ext>
            </a:extLst>
          </p:cNvPr>
          <p:cNvSpPr txBox="1"/>
          <p:nvPr/>
        </p:nvSpPr>
        <p:spPr>
          <a:xfrm>
            <a:off x="8001797" y="3262371"/>
            <a:ext cx="2470538"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b="1" dirty="0">
                <a:solidFill>
                  <a:schemeClr val="bg1"/>
                </a:solidFill>
                <a:latin typeface="+mj-ea"/>
                <a:ea typeface="+mj-ea"/>
                <a:cs typeface="+mn-ea"/>
                <a:sym typeface="+mn-lt"/>
              </a:rPr>
              <a:t>输入标题</a:t>
            </a:r>
          </a:p>
        </p:txBody>
      </p:sp>
      <p:sp>
        <p:nvSpPr>
          <p:cNvPr id="26" name="文本框 25">
            <a:extLst>
              <a:ext uri="{FF2B5EF4-FFF2-40B4-BE49-F238E27FC236}">
                <a16:creationId xmlns:a16="http://schemas.microsoft.com/office/drawing/2014/main" id="{31076FBC-9388-DF0F-C40A-8687F9264603}"/>
              </a:ext>
            </a:extLst>
          </p:cNvPr>
          <p:cNvSpPr txBox="1"/>
          <p:nvPr/>
        </p:nvSpPr>
        <p:spPr>
          <a:xfrm>
            <a:off x="1755990" y="3837046"/>
            <a:ext cx="2470538" cy="118641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20000"/>
              </a:lnSpc>
            </a:pPr>
            <a:r>
              <a:rPr lang="zh-CN" altLang="en-US" sz="1200">
                <a:solidFill>
                  <a:schemeClr val="bg1"/>
                </a:solidFill>
                <a:latin typeface="+mn-ea"/>
                <a:ea typeface="+mn-ea"/>
              </a:rPr>
              <a:t>请输入相应文本内容请输入相应文本内容请输入相应文本内容请输入相应文本内容请输入相应文本内容请输入相应文本内容请输入相应文本内容请输入相应文本内容</a:t>
            </a:r>
            <a:endParaRPr lang="zh-CN" altLang="en-US" sz="1200" dirty="0">
              <a:solidFill>
                <a:schemeClr val="bg1"/>
              </a:solidFill>
              <a:latin typeface="+mn-ea"/>
              <a:ea typeface="+mn-ea"/>
            </a:endParaRPr>
          </a:p>
        </p:txBody>
      </p:sp>
      <p:sp>
        <p:nvSpPr>
          <p:cNvPr id="27" name="文本框 26">
            <a:extLst>
              <a:ext uri="{FF2B5EF4-FFF2-40B4-BE49-F238E27FC236}">
                <a16:creationId xmlns:a16="http://schemas.microsoft.com/office/drawing/2014/main" id="{75FE40FC-EE3F-4FB7-4A4E-731F00A65804}"/>
              </a:ext>
            </a:extLst>
          </p:cNvPr>
          <p:cNvSpPr txBox="1"/>
          <p:nvPr/>
        </p:nvSpPr>
        <p:spPr>
          <a:xfrm>
            <a:off x="4779089" y="3937954"/>
            <a:ext cx="2470538" cy="118641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20000"/>
              </a:lnSpc>
            </a:pPr>
            <a:r>
              <a:rPr lang="zh-CN" altLang="en-US" sz="1200">
                <a:solidFill>
                  <a:schemeClr val="bg1"/>
                </a:solidFill>
                <a:latin typeface="+mn-ea"/>
                <a:ea typeface="+mn-ea"/>
              </a:rPr>
              <a:t>请输入相应文本内容请输入相应文本内容请输入相应文本内容请输入相应文本内容请输入相应文本内容请输入相应文本内容请输入相应文本内容请输入相应文本内容</a:t>
            </a:r>
            <a:endParaRPr lang="zh-CN" altLang="en-US" sz="1200" dirty="0">
              <a:solidFill>
                <a:schemeClr val="bg1"/>
              </a:solidFill>
              <a:latin typeface="+mn-ea"/>
              <a:ea typeface="+mn-ea"/>
            </a:endParaRPr>
          </a:p>
        </p:txBody>
      </p:sp>
      <p:sp>
        <p:nvSpPr>
          <p:cNvPr id="28" name="文本框 27">
            <a:extLst>
              <a:ext uri="{FF2B5EF4-FFF2-40B4-BE49-F238E27FC236}">
                <a16:creationId xmlns:a16="http://schemas.microsoft.com/office/drawing/2014/main" id="{50C94ACB-8BF4-9D44-932E-F0DFF5C7B138}"/>
              </a:ext>
            </a:extLst>
          </p:cNvPr>
          <p:cNvSpPr txBox="1"/>
          <p:nvPr/>
        </p:nvSpPr>
        <p:spPr>
          <a:xfrm>
            <a:off x="8028509" y="3937954"/>
            <a:ext cx="2470538" cy="118641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20000"/>
              </a:lnSpc>
            </a:pPr>
            <a:r>
              <a:rPr lang="zh-CN" altLang="en-US" sz="1200">
                <a:solidFill>
                  <a:schemeClr val="bg1"/>
                </a:solidFill>
                <a:latin typeface="+mn-ea"/>
                <a:ea typeface="+mn-ea"/>
              </a:rPr>
              <a:t>请输入相应文本内容请输入相应文本内容请输入相应文本内容请输入相应文本内容请输入相应文本内容请输入相应文本内容请输入相应文本内容请输入相应文本内容</a:t>
            </a:r>
            <a:endParaRPr lang="zh-CN" altLang="en-US" sz="1200" dirty="0">
              <a:solidFill>
                <a:schemeClr val="bg1"/>
              </a:solidFill>
              <a:latin typeface="+mn-ea"/>
              <a:ea typeface="+mn-ea"/>
            </a:endParaRPr>
          </a:p>
        </p:txBody>
      </p:sp>
      <p:grpSp>
        <p:nvGrpSpPr>
          <p:cNvPr id="2" name="组合 1">
            <a:extLst>
              <a:ext uri="{FF2B5EF4-FFF2-40B4-BE49-F238E27FC236}">
                <a16:creationId xmlns:a16="http://schemas.microsoft.com/office/drawing/2014/main" id="{62938FF7-B767-30A2-3A2D-5EF5BEB3E739}"/>
              </a:ext>
            </a:extLst>
          </p:cNvPr>
          <p:cNvGrpSpPr/>
          <p:nvPr/>
        </p:nvGrpSpPr>
        <p:grpSpPr>
          <a:xfrm>
            <a:off x="809491" y="434711"/>
            <a:ext cx="507873" cy="601076"/>
            <a:chOff x="660399" y="462331"/>
            <a:chExt cx="571289" cy="676130"/>
          </a:xfrm>
        </p:grpSpPr>
        <p:sp>
          <p:nvSpPr>
            <p:cNvPr id="3" name="等腰三角形 2">
              <a:extLst>
                <a:ext uri="{FF2B5EF4-FFF2-40B4-BE49-F238E27FC236}">
                  <a16:creationId xmlns:a16="http://schemas.microsoft.com/office/drawing/2014/main" id="{C2F929BD-5EAB-4DC4-3429-D765BCE23AAF}"/>
                </a:ext>
              </a:extLst>
            </p:cNvPr>
            <p:cNvSpPr/>
            <p:nvPr/>
          </p:nvSpPr>
          <p:spPr>
            <a:xfrm rot="5400000">
              <a:off x="625132" y="662346"/>
              <a:ext cx="511382" cy="440847"/>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4" name="等腰三角形 3">
              <a:extLst>
                <a:ext uri="{FF2B5EF4-FFF2-40B4-BE49-F238E27FC236}">
                  <a16:creationId xmlns:a16="http://schemas.microsoft.com/office/drawing/2014/main" id="{0A96B869-4CDB-ACC0-7125-0CB2BAEEB86D}"/>
                </a:ext>
              </a:extLst>
            </p:cNvPr>
            <p:cNvSpPr/>
            <p:nvPr/>
          </p:nvSpPr>
          <p:spPr>
            <a:xfrm rot="5400000">
              <a:off x="755574" y="497598"/>
              <a:ext cx="511382" cy="440847"/>
            </a:xfrm>
            <a:prstGeom prst="triangl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grpSp>
      <p:sp>
        <p:nvSpPr>
          <p:cNvPr id="5" name="文本框 4">
            <a:extLst>
              <a:ext uri="{FF2B5EF4-FFF2-40B4-BE49-F238E27FC236}">
                <a16:creationId xmlns:a16="http://schemas.microsoft.com/office/drawing/2014/main" id="{AF846A68-1058-3668-4D19-D8FB4D473BD4}"/>
              </a:ext>
            </a:extLst>
          </p:cNvPr>
          <p:cNvSpPr txBox="1"/>
          <p:nvPr/>
        </p:nvSpPr>
        <p:spPr>
          <a:xfrm>
            <a:off x="1441898" y="512567"/>
            <a:ext cx="5669783" cy="523220"/>
          </a:xfrm>
          <a:prstGeom prst="rect">
            <a:avLst/>
          </a:prstGeom>
          <a:noFill/>
        </p:spPr>
        <p:txBody>
          <a:bodyPr wrap="square" rtlCol="0">
            <a:spAutoFit/>
          </a:bodyPr>
          <a:lstStyle/>
          <a:p>
            <a:r>
              <a:rPr lang="zh-CN" altLang="en-US" sz="2800" b="1">
                <a:latin typeface="+mj-ea"/>
                <a:ea typeface="+mj-ea"/>
              </a:rPr>
              <a:t>请输入标题</a:t>
            </a:r>
          </a:p>
        </p:txBody>
      </p:sp>
      <p:sp>
        <p:nvSpPr>
          <p:cNvPr id="6" name="文本框 5">
            <a:extLst>
              <a:ext uri="{FF2B5EF4-FFF2-40B4-BE49-F238E27FC236}">
                <a16:creationId xmlns:a16="http://schemas.microsoft.com/office/drawing/2014/main" id="{F6A1B9B3-DCEF-72B7-1C58-B0978410BCF9}"/>
              </a:ext>
            </a:extLst>
          </p:cNvPr>
          <p:cNvSpPr txBox="1"/>
          <p:nvPr/>
        </p:nvSpPr>
        <p:spPr>
          <a:xfrm>
            <a:off x="2531071" y="2507917"/>
            <a:ext cx="847725" cy="707886"/>
          </a:xfrm>
          <a:prstGeom prst="rect">
            <a:avLst/>
          </a:prstGeom>
          <a:noFill/>
        </p:spPr>
        <p:txBody>
          <a:bodyPr wrap="square" rtlCol="0">
            <a:spAutoFit/>
          </a:bodyPr>
          <a:lstStyle/>
          <a:p>
            <a:r>
              <a:rPr lang="en-US" altLang="zh-CN" sz="4000" b="1">
                <a:solidFill>
                  <a:schemeClr val="bg1"/>
                </a:solidFill>
                <a:latin typeface="+mj-ea"/>
                <a:ea typeface="+mj-ea"/>
              </a:rPr>
              <a:t>01</a:t>
            </a:r>
            <a:endParaRPr lang="zh-CN" altLang="en-US" sz="4000" b="1">
              <a:solidFill>
                <a:schemeClr val="bg1"/>
              </a:solidFill>
              <a:latin typeface="+mj-ea"/>
              <a:ea typeface="+mj-ea"/>
            </a:endParaRPr>
          </a:p>
        </p:txBody>
      </p:sp>
      <p:sp>
        <p:nvSpPr>
          <p:cNvPr id="7" name="文本框 6">
            <a:extLst>
              <a:ext uri="{FF2B5EF4-FFF2-40B4-BE49-F238E27FC236}">
                <a16:creationId xmlns:a16="http://schemas.microsoft.com/office/drawing/2014/main" id="{4A14A600-0B65-4749-6AC7-A53A28DE123A}"/>
              </a:ext>
            </a:extLst>
          </p:cNvPr>
          <p:cNvSpPr txBox="1"/>
          <p:nvPr/>
        </p:nvSpPr>
        <p:spPr>
          <a:xfrm>
            <a:off x="5708954" y="2510759"/>
            <a:ext cx="847725" cy="707886"/>
          </a:xfrm>
          <a:prstGeom prst="rect">
            <a:avLst/>
          </a:prstGeom>
          <a:noFill/>
        </p:spPr>
        <p:txBody>
          <a:bodyPr wrap="square" rtlCol="0">
            <a:spAutoFit/>
          </a:bodyPr>
          <a:lstStyle/>
          <a:p>
            <a:r>
              <a:rPr lang="en-US" altLang="zh-CN" sz="4000" b="1">
                <a:solidFill>
                  <a:schemeClr val="bg1"/>
                </a:solidFill>
                <a:latin typeface="+mj-ea"/>
                <a:ea typeface="+mj-ea"/>
              </a:rPr>
              <a:t>02</a:t>
            </a:r>
            <a:endParaRPr lang="zh-CN" altLang="en-US" sz="4000" b="1">
              <a:solidFill>
                <a:schemeClr val="bg1"/>
              </a:solidFill>
              <a:latin typeface="+mj-ea"/>
              <a:ea typeface="+mj-ea"/>
            </a:endParaRPr>
          </a:p>
        </p:txBody>
      </p:sp>
      <p:sp>
        <p:nvSpPr>
          <p:cNvPr id="29" name="文本框 28">
            <a:extLst>
              <a:ext uri="{FF2B5EF4-FFF2-40B4-BE49-F238E27FC236}">
                <a16:creationId xmlns:a16="http://schemas.microsoft.com/office/drawing/2014/main" id="{559C730A-4B3A-4EBE-E50B-A050C0384384}"/>
              </a:ext>
            </a:extLst>
          </p:cNvPr>
          <p:cNvSpPr txBox="1"/>
          <p:nvPr/>
        </p:nvSpPr>
        <p:spPr>
          <a:xfrm>
            <a:off x="8871254" y="2507534"/>
            <a:ext cx="847725" cy="707886"/>
          </a:xfrm>
          <a:prstGeom prst="rect">
            <a:avLst/>
          </a:prstGeom>
          <a:noFill/>
        </p:spPr>
        <p:txBody>
          <a:bodyPr wrap="square" rtlCol="0">
            <a:spAutoFit/>
          </a:bodyPr>
          <a:lstStyle/>
          <a:p>
            <a:r>
              <a:rPr lang="en-US" altLang="zh-CN" sz="4000" b="1">
                <a:solidFill>
                  <a:schemeClr val="bg1"/>
                </a:solidFill>
                <a:latin typeface="+mj-ea"/>
                <a:ea typeface="+mj-ea"/>
              </a:rPr>
              <a:t>03</a:t>
            </a:r>
            <a:endParaRPr lang="zh-CN" altLang="en-US" sz="4000" b="1">
              <a:solidFill>
                <a:schemeClr val="bg1"/>
              </a:solidFill>
              <a:latin typeface="+mj-ea"/>
              <a:ea typeface="+mj-ea"/>
            </a:endParaRPr>
          </a:p>
        </p:txBody>
      </p:sp>
    </p:spTree>
    <p:extLst>
      <p:ext uri="{BB962C8B-B14F-4D97-AF65-F5344CB8AC3E}">
        <p14:creationId xmlns:p14="http://schemas.microsoft.com/office/powerpoint/2010/main" val="3805544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801AF0F-089B-C63D-BA29-C2841476D206}"/>
              </a:ext>
            </a:extLst>
          </p:cNvPr>
          <p:cNvSpPr/>
          <p:nvPr/>
        </p:nvSpPr>
        <p:spPr>
          <a:xfrm>
            <a:off x="839283" y="1549827"/>
            <a:ext cx="3223572" cy="1996440"/>
          </a:xfrm>
          <a:prstGeom prst="rect">
            <a:avLst/>
          </a:pr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4" name="文本框 3">
            <a:extLst>
              <a:ext uri="{FF2B5EF4-FFF2-40B4-BE49-F238E27FC236}">
                <a16:creationId xmlns:a16="http://schemas.microsoft.com/office/drawing/2014/main" id="{67ADA732-433C-8596-F7C8-A45D2A23CDD6}"/>
              </a:ext>
            </a:extLst>
          </p:cNvPr>
          <p:cNvSpPr txBox="1"/>
          <p:nvPr/>
        </p:nvSpPr>
        <p:spPr>
          <a:xfrm>
            <a:off x="994862" y="2206016"/>
            <a:ext cx="2912414" cy="1254318"/>
          </a:xfrm>
          <a:prstGeom prst="rect">
            <a:avLst/>
          </a:prstGeom>
          <a:noFill/>
        </p:spPr>
        <p:txBody>
          <a:bodyPr wrap="square">
            <a:noAutofit/>
          </a:bodyPr>
          <a:lstStyle/>
          <a:p>
            <a:pPr>
              <a:lnSpc>
                <a:spcPct val="120000"/>
              </a:lnSpc>
            </a:pPr>
            <a:r>
              <a:rPr lang="zh-CN" altLang="en-US" sz="1600">
                <a:solidFill>
                  <a:schemeClr val="bg1"/>
                </a:solidFill>
                <a:latin typeface="+mn-ea"/>
                <a:ea typeface="+mn-ea"/>
              </a:rPr>
              <a:t>请输入文本内容请输入文本内容请输入文本内容请输入文本内容请输入文本内容请输入文本内容</a:t>
            </a:r>
          </a:p>
        </p:txBody>
      </p:sp>
      <p:sp>
        <p:nvSpPr>
          <p:cNvPr id="5" name="文本框 4">
            <a:extLst>
              <a:ext uri="{FF2B5EF4-FFF2-40B4-BE49-F238E27FC236}">
                <a16:creationId xmlns:a16="http://schemas.microsoft.com/office/drawing/2014/main" id="{71FEDAD8-9892-47FC-1650-1183D8C60CC3}"/>
              </a:ext>
            </a:extLst>
          </p:cNvPr>
          <p:cNvSpPr txBox="1"/>
          <p:nvPr/>
        </p:nvSpPr>
        <p:spPr>
          <a:xfrm>
            <a:off x="994862" y="1666931"/>
            <a:ext cx="2646878" cy="461665"/>
          </a:xfrm>
          <a:prstGeom prst="rect">
            <a:avLst/>
          </a:prstGeom>
          <a:noFill/>
        </p:spPr>
        <p:txBody>
          <a:bodyPr wrap="none">
            <a:noAutofit/>
          </a:bodyPr>
          <a:lstStyle/>
          <a:p>
            <a:r>
              <a:rPr lang="zh-CN" altLang="en-US" sz="2400" b="1" dirty="0">
                <a:solidFill>
                  <a:schemeClr val="bg1"/>
                </a:solidFill>
                <a:latin typeface="+mj-ea"/>
                <a:ea typeface="+mj-ea"/>
              </a:rPr>
              <a:t>在此输入标题文案</a:t>
            </a:r>
          </a:p>
        </p:txBody>
      </p:sp>
      <p:sp>
        <p:nvSpPr>
          <p:cNvPr id="7" name="矩形 6">
            <a:extLst>
              <a:ext uri="{FF2B5EF4-FFF2-40B4-BE49-F238E27FC236}">
                <a16:creationId xmlns:a16="http://schemas.microsoft.com/office/drawing/2014/main" id="{DBAEB45F-11DB-798D-F46F-E99868098A72}"/>
              </a:ext>
            </a:extLst>
          </p:cNvPr>
          <p:cNvSpPr/>
          <p:nvPr/>
        </p:nvSpPr>
        <p:spPr>
          <a:xfrm>
            <a:off x="4483452" y="1549827"/>
            <a:ext cx="3223572" cy="1996440"/>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8" name="文本框 7">
            <a:extLst>
              <a:ext uri="{FF2B5EF4-FFF2-40B4-BE49-F238E27FC236}">
                <a16:creationId xmlns:a16="http://schemas.microsoft.com/office/drawing/2014/main" id="{A12DEA5D-210D-A844-0211-836F457F7208}"/>
              </a:ext>
            </a:extLst>
          </p:cNvPr>
          <p:cNvSpPr txBox="1"/>
          <p:nvPr/>
        </p:nvSpPr>
        <p:spPr>
          <a:xfrm>
            <a:off x="4639031" y="2206016"/>
            <a:ext cx="2912414" cy="1254318"/>
          </a:xfrm>
          <a:prstGeom prst="rect">
            <a:avLst/>
          </a:prstGeom>
          <a:noFill/>
        </p:spPr>
        <p:txBody>
          <a:bodyPr wrap="square">
            <a:noAutofit/>
          </a:bodyPr>
          <a:lstStyle/>
          <a:p>
            <a:pPr>
              <a:lnSpc>
                <a:spcPct val="120000"/>
              </a:lnSpc>
            </a:pPr>
            <a:r>
              <a:rPr lang="zh-CN" altLang="en-US" sz="1600">
                <a:latin typeface="+mn-ea"/>
                <a:ea typeface="+mn-ea"/>
              </a:rPr>
              <a:t>请输入文本内容请输入文本内容请输入文本内容请输入文本内容请输入文本内容请输入文本内容</a:t>
            </a:r>
          </a:p>
        </p:txBody>
      </p:sp>
      <p:sp>
        <p:nvSpPr>
          <p:cNvPr id="9" name="文本框 8">
            <a:extLst>
              <a:ext uri="{FF2B5EF4-FFF2-40B4-BE49-F238E27FC236}">
                <a16:creationId xmlns:a16="http://schemas.microsoft.com/office/drawing/2014/main" id="{D346A6F9-FD58-17B7-7FD3-38EA66E0CFB7}"/>
              </a:ext>
            </a:extLst>
          </p:cNvPr>
          <p:cNvSpPr txBox="1"/>
          <p:nvPr/>
        </p:nvSpPr>
        <p:spPr>
          <a:xfrm>
            <a:off x="4771799" y="1722917"/>
            <a:ext cx="2646878" cy="461665"/>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r>
              <a:rPr lang="zh-CN" altLang="en-US" dirty="0">
                <a:solidFill>
                  <a:schemeClr val="accent1"/>
                </a:solidFill>
              </a:rPr>
              <a:t>在此输入标题文案</a:t>
            </a:r>
          </a:p>
        </p:txBody>
      </p:sp>
      <p:sp>
        <p:nvSpPr>
          <p:cNvPr id="11" name="矩形 10">
            <a:extLst>
              <a:ext uri="{FF2B5EF4-FFF2-40B4-BE49-F238E27FC236}">
                <a16:creationId xmlns:a16="http://schemas.microsoft.com/office/drawing/2014/main" id="{18F126FD-04CA-2ED9-CC13-0F8D6399F4F5}"/>
              </a:ext>
            </a:extLst>
          </p:cNvPr>
          <p:cNvSpPr/>
          <p:nvPr/>
        </p:nvSpPr>
        <p:spPr>
          <a:xfrm>
            <a:off x="8127621" y="1549827"/>
            <a:ext cx="3223572" cy="1996440"/>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12" name="文本框 11">
            <a:extLst>
              <a:ext uri="{FF2B5EF4-FFF2-40B4-BE49-F238E27FC236}">
                <a16:creationId xmlns:a16="http://schemas.microsoft.com/office/drawing/2014/main" id="{20CD731D-36CB-8C2E-D0AB-D6656E9B8F88}"/>
              </a:ext>
            </a:extLst>
          </p:cNvPr>
          <p:cNvSpPr txBox="1"/>
          <p:nvPr/>
        </p:nvSpPr>
        <p:spPr>
          <a:xfrm>
            <a:off x="8283200" y="2206016"/>
            <a:ext cx="2912414" cy="1254318"/>
          </a:xfrm>
          <a:prstGeom prst="rect">
            <a:avLst/>
          </a:prstGeom>
          <a:noFill/>
        </p:spPr>
        <p:txBody>
          <a:bodyPr wrap="square">
            <a:noAutofit/>
          </a:bodyPr>
          <a:lstStyle/>
          <a:p>
            <a:pPr>
              <a:lnSpc>
                <a:spcPct val="120000"/>
              </a:lnSpc>
            </a:pPr>
            <a:r>
              <a:rPr lang="zh-CN" altLang="en-US" sz="1600">
                <a:latin typeface="+mn-ea"/>
                <a:ea typeface="+mn-ea"/>
              </a:rPr>
              <a:t>请输入文本内容请输入文本内容请输入文本内容请输入文本内容请输入文本内容请输入文本内容</a:t>
            </a:r>
          </a:p>
        </p:txBody>
      </p:sp>
      <p:sp>
        <p:nvSpPr>
          <p:cNvPr id="13" name="文本框 12">
            <a:extLst>
              <a:ext uri="{FF2B5EF4-FFF2-40B4-BE49-F238E27FC236}">
                <a16:creationId xmlns:a16="http://schemas.microsoft.com/office/drawing/2014/main" id="{4F063EF2-3923-292D-553B-9877006B49C3}"/>
              </a:ext>
            </a:extLst>
          </p:cNvPr>
          <p:cNvSpPr txBox="1"/>
          <p:nvPr/>
        </p:nvSpPr>
        <p:spPr>
          <a:xfrm>
            <a:off x="8415968" y="1722917"/>
            <a:ext cx="2646878" cy="369332"/>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r>
              <a:rPr lang="zh-CN" altLang="en-US" dirty="0">
                <a:solidFill>
                  <a:schemeClr val="accent1"/>
                </a:solidFill>
              </a:rPr>
              <a:t>在此输入标题文案</a:t>
            </a:r>
          </a:p>
        </p:txBody>
      </p:sp>
      <p:sp>
        <p:nvSpPr>
          <p:cNvPr id="15" name="矩形 14">
            <a:extLst>
              <a:ext uri="{FF2B5EF4-FFF2-40B4-BE49-F238E27FC236}">
                <a16:creationId xmlns:a16="http://schemas.microsoft.com/office/drawing/2014/main" id="{B0395011-E67B-1429-AC45-63199090DA27}"/>
              </a:ext>
            </a:extLst>
          </p:cNvPr>
          <p:cNvSpPr/>
          <p:nvPr/>
        </p:nvSpPr>
        <p:spPr>
          <a:xfrm>
            <a:off x="8087872" y="3897459"/>
            <a:ext cx="3223572" cy="1996440"/>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16" name="文本框 15">
            <a:extLst>
              <a:ext uri="{FF2B5EF4-FFF2-40B4-BE49-F238E27FC236}">
                <a16:creationId xmlns:a16="http://schemas.microsoft.com/office/drawing/2014/main" id="{2A6F0CFA-D75D-7F31-C999-0C2634AE8B81}"/>
              </a:ext>
            </a:extLst>
          </p:cNvPr>
          <p:cNvSpPr txBox="1"/>
          <p:nvPr/>
        </p:nvSpPr>
        <p:spPr>
          <a:xfrm>
            <a:off x="8243451" y="4553648"/>
            <a:ext cx="2912414" cy="1254318"/>
          </a:xfrm>
          <a:prstGeom prst="rect">
            <a:avLst/>
          </a:prstGeom>
          <a:noFill/>
        </p:spPr>
        <p:txBody>
          <a:bodyPr wrap="square">
            <a:noAutofit/>
          </a:bodyPr>
          <a:lstStyle/>
          <a:p>
            <a:pPr>
              <a:lnSpc>
                <a:spcPct val="120000"/>
              </a:lnSpc>
            </a:pPr>
            <a:r>
              <a:rPr lang="zh-CN" altLang="en-US" sz="1600">
                <a:latin typeface="+mn-ea"/>
                <a:ea typeface="+mn-ea"/>
              </a:rPr>
              <a:t>请输入文本内容请输入文本内容请输入文本内容请输入文本内容请输入文本内容请输入文本内容</a:t>
            </a:r>
          </a:p>
        </p:txBody>
      </p:sp>
      <p:sp>
        <p:nvSpPr>
          <p:cNvPr id="17" name="文本框 16">
            <a:extLst>
              <a:ext uri="{FF2B5EF4-FFF2-40B4-BE49-F238E27FC236}">
                <a16:creationId xmlns:a16="http://schemas.microsoft.com/office/drawing/2014/main" id="{122E8C57-6D27-E09F-9F5E-A907040AC9B2}"/>
              </a:ext>
            </a:extLst>
          </p:cNvPr>
          <p:cNvSpPr txBox="1"/>
          <p:nvPr/>
        </p:nvSpPr>
        <p:spPr>
          <a:xfrm>
            <a:off x="8376219" y="4070549"/>
            <a:ext cx="2646878" cy="369332"/>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r>
              <a:rPr lang="zh-CN" altLang="en-US" dirty="0">
                <a:solidFill>
                  <a:schemeClr val="accent1"/>
                </a:solidFill>
              </a:rPr>
              <a:t>在此输入标题文案</a:t>
            </a:r>
          </a:p>
        </p:txBody>
      </p:sp>
      <p:sp>
        <p:nvSpPr>
          <p:cNvPr id="19" name="矩形 18">
            <a:extLst>
              <a:ext uri="{FF2B5EF4-FFF2-40B4-BE49-F238E27FC236}">
                <a16:creationId xmlns:a16="http://schemas.microsoft.com/office/drawing/2014/main" id="{E740CD9D-02A4-5F27-3F14-9530E12E55BC}"/>
              </a:ext>
            </a:extLst>
          </p:cNvPr>
          <p:cNvSpPr/>
          <p:nvPr/>
        </p:nvSpPr>
        <p:spPr>
          <a:xfrm>
            <a:off x="4484214" y="3897459"/>
            <a:ext cx="3223572" cy="1996440"/>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20" name="文本框 19">
            <a:extLst>
              <a:ext uri="{FF2B5EF4-FFF2-40B4-BE49-F238E27FC236}">
                <a16:creationId xmlns:a16="http://schemas.microsoft.com/office/drawing/2014/main" id="{3858FA6E-BF9C-2A6A-C1DC-445E24601E8F}"/>
              </a:ext>
            </a:extLst>
          </p:cNvPr>
          <p:cNvSpPr txBox="1"/>
          <p:nvPr/>
        </p:nvSpPr>
        <p:spPr>
          <a:xfrm>
            <a:off x="4639793" y="4553648"/>
            <a:ext cx="2912414" cy="1254318"/>
          </a:xfrm>
          <a:prstGeom prst="rect">
            <a:avLst/>
          </a:prstGeom>
          <a:noFill/>
        </p:spPr>
        <p:txBody>
          <a:bodyPr wrap="square">
            <a:noAutofit/>
          </a:bodyPr>
          <a:lstStyle/>
          <a:p>
            <a:pPr>
              <a:lnSpc>
                <a:spcPct val="120000"/>
              </a:lnSpc>
            </a:pPr>
            <a:r>
              <a:rPr lang="zh-CN" altLang="en-US" sz="1600">
                <a:latin typeface="+mn-ea"/>
                <a:ea typeface="+mn-ea"/>
              </a:rPr>
              <a:t>请输入文本内容请输入文本内容请输入文本内容请输入文本内容请输入文本内容请输入文本内容</a:t>
            </a:r>
          </a:p>
        </p:txBody>
      </p:sp>
      <p:sp>
        <p:nvSpPr>
          <p:cNvPr id="21" name="文本框 20">
            <a:extLst>
              <a:ext uri="{FF2B5EF4-FFF2-40B4-BE49-F238E27FC236}">
                <a16:creationId xmlns:a16="http://schemas.microsoft.com/office/drawing/2014/main" id="{068DA652-9336-F2A6-91BD-A1098DF1E149}"/>
              </a:ext>
            </a:extLst>
          </p:cNvPr>
          <p:cNvSpPr txBox="1"/>
          <p:nvPr/>
        </p:nvSpPr>
        <p:spPr>
          <a:xfrm>
            <a:off x="4772561" y="4070549"/>
            <a:ext cx="2646878" cy="461665"/>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r>
              <a:rPr lang="zh-CN" altLang="en-US" dirty="0">
                <a:solidFill>
                  <a:schemeClr val="accent1"/>
                </a:solidFill>
              </a:rPr>
              <a:t>在此输入标题文案</a:t>
            </a:r>
          </a:p>
        </p:txBody>
      </p:sp>
      <p:sp>
        <p:nvSpPr>
          <p:cNvPr id="23" name="矩形 22">
            <a:extLst>
              <a:ext uri="{FF2B5EF4-FFF2-40B4-BE49-F238E27FC236}">
                <a16:creationId xmlns:a16="http://schemas.microsoft.com/office/drawing/2014/main" id="{45A8D167-7B6B-46CD-E447-B6D61A7C9E37}"/>
              </a:ext>
            </a:extLst>
          </p:cNvPr>
          <p:cNvSpPr/>
          <p:nvPr/>
        </p:nvSpPr>
        <p:spPr>
          <a:xfrm>
            <a:off x="880557" y="3897459"/>
            <a:ext cx="3223572" cy="1996440"/>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24" name="文本框 23">
            <a:extLst>
              <a:ext uri="{FF2B5EF4-FFF2-40B4-BE49-F238E27FC236}">
                <a16:creationId xmlns:a16="http://schemas.microsoft.com/office/drawing/2014/main" id="{E6A80CBC-3CD5-1344-731B-7697F44F2A2E}"/>
              </a:ext>
            </a:extLst>
          </p:cNvPr>
          <p:cNvSpPr txBox="1"/>
          <p:nvPr/>
        </p:nvSpPr>
        <p:spPr>
          <a:xfrm>
            <a:off x="1036136" y="4553648"/>
            <a:ext cx="2912414" cy="1254318"/>
          </a:xfrm>
          <a:prstGeom prst="rect">
            <a:avLst/>
          </a:prstGeom>
          <a:noFill/>
        </p:spPr>
        <p:txBody>
          <a:bodyPr wrap="square">
            <a:noAutofit/>
          </a:bodyPr>
          <a:lstStyle/>
          <a:p>
            <a:pPr>
              <a:lnSpc>
                <a:spcPct val="120000"/>
              </a:lnSpc>
            </a:pPr>
            <a:r>
              <a:rPr lang="zh-CN" altLang="en-US" sz="1600">
                <a:latin typeface="+mn-ea"/>
                <a:ea typeface="+mn-ea"/>
              </a:rPr>
              <a:t>请输入文本内容请输入文本内容请输入文本内容请输入文本内容请输入文本内容请输入文本内容</a:t>
            </a:r>
          </a:p>
        </p:txBody>
      </p:sp>
      <p:sp>
        <p:nvSpPr>
          <p:cNvPr id="25" name="文本框 24">
            <a:extLst>
              <a:ext uri="{FF2B5EF4-FFF2-40B4-BE49-F238E27FC236}">
                <a16:creationId xmlns:a16="http://schemas.microsoft.com/office/drawing/2014/main" id="{BF3B9D61-0FB1-0AC8-6E8C-30167B64FBD5}"/>
              </a:ext>
            </a:extLst>
          </p:cNvPr>
          <p:cNvSpPr txBox="1"/>
          <p:nvPr/>
        </p:nvSpPr>
        <p:spPr>
          <a:xfrm>
            <a:off x="1168904" y="4070549"/>
            <a:ext cx="2646878" cy="461665"/>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r>
              <a:rPr lang="zh-CN" altLang="en-US" dirty="0">
                <a:solidFill>
                  <a:schemeClr val="accent1"/>
                </a:solidFill>
              </a:rPr>
              <a:t>在此输入标题文案</a:t>
            </a:r>
          </a:p>
        </p:txBody>
      </p:sp>
      <p:grpSp>
        <p:nvGrpSpPr>
          <p:cNvPr id="26" name="组合 25">
            <a:extLst>
              <a:ext uri="{FF2B5EF4-FFF2-40B4-BE49-F238E27FC236}">
                <a16:creationId xmlns:a16="http://schemas.microsoft.com/office/drawing/2014/main" id="{CF36D67D-A205-F263-52A8-6DFB5A711DC3}"/>
              </a:ext>
            </a:extLst>
          </p:cNvPr>
          <p:cNvGrpSpPr/>
          <p:nvPr/>
        </p:nvGrpSpPr>
        <p:grpSpPr>
          <a:xfrm>
            <a:off x="809491" y="434711"/>
            <a:ext cx="507873" cy="601076"/>
            <a:chOff x="660399" y="462331"/>
            <a:chExt cx="571289" cy="676130"/>
          </a:xfrm>
        </p:grpSpPr>
        <p:sp>
          <p:nvSpPr>
            <p:cNvPr id="27" name="等腰三角形 26">
              <a:extLst>
                <a:ext uri="{FF2B5EF4-FFF2-40B4-BE49-F238E27FC236}">
                  <a16:creationId xmlns:a16="http://schemas.microsoft.com/office/drawing/2014/main" id="{13218067-16D0-44DE-DDC6-4AFAE1BBC50D}"/>
                </a:ext>
              </a:extLst>
            </p:cNvPr>
            <p:cNvSpPr/>
            <p:nvPr/>
          </p:nvSpPr>
          <p:spPr>
            <a:xfrm rot="5400000">
              <a:off x="625132" y="662346"/>
              <a:ext cx="511382" cy="440847"/>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28" name="等腰三角形 27">
              <a:extLst>
                <a:ext uri="{FF2B5EF4-FFF2-40B4-BE49-F238E27FC236}">
                  <a16:creationId xmlns:a16="http://schemas.microsoft.com/office/drawing/2014/main" id="{8D890974-4495-C2AC-9255-C0BA75936F83}"/>
                </a:ext>
              </a:extLst>
            </p:cNvPr>
            <p:cNvSpPr/>
            <p:nvPr/>
          </p:nvSpPr>
          <p:spPr>
            <a:xfrm rot="5400000">
              <a:off x="755574" y="497598"/>
              <a:ext cx="511382" cy="440847"/>
            </a:xfrm>
            <a:prstGeom prst="triangl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grpSp>
      <p:sp>
        <p:nvSpPr>
          <p:cNvPr id="29" name="文本框 28">
            <a:extLst>
              <a:ext uri="{FF2B5EF4-FFF2-40B4-BE49-F238E27FC236}">
                <a16:creationId xmlns:a16="http://schemas.microsoft.com/office/drawing/2014/main" id="{034D5187-968A-F26A-8641-C36889CA5846}"/>
              </a:ext>
            </a:extLst>
          </p:cNvPr>
          <p:cNvSpPr txBox="1"/>
          <p:nvPr/>
        </p:nvSpPr>
        <p:spPr>
          <a:xfrm>
            <a:off x="1441898" y="512567"/>
            <a:ext cx="5669783" cy="523220"/>
          </a:xfrm>
          <a:prstGeom prst="rect">
            <a:avLst/>
          </a:prstGeom>
          <a:noFill/>
        </p:spPr>
        <p:txBody>
          <a:bodyPr wrap="square" rtlCol="0">
            <a:spAutoFit/>
          </a:bodyPr>
          <a:lstStyle/>
          <a:p>
            <a:r>
              <a:rPr lang="zh-CN" altLang="en-US" sz="2800" b="1">
                <a:latin typeface="+mj-ea"/>
                <a:ea typeface="+mj-ea"/>
              </a:rPr>
              <a:t>请输入标题</a:t>
            </a:r>
          </a:p>
        </p:txBody>
      </p:sp>
    </p:spTree>
    <p:extLst>
      <p:ext uri="{BB962C8B-B14F-4D97-AF65-F5344CB8AC3E}">
        <p14:creationId xmlns:p14="http://schemas.microsoft.com/office/powerpoint/2010/main" val="3652652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05BE0E00-2B10-ACB4-1099-070A7E4FEA21}"/>
              </a:ext>
            </a:extLst>
          </p:cNvPr>
          <p:cNvSpPr/>
          <p:nvPr/>
        </p:nvSpPr>
        <p:spPr>
          <a:xfrm rot="21142386" flipH="1">
            <a:off x="123022" y="2317502"/>
            <a:ext cx="12018326" cy="2553336"/>
          </a:xfrm>
          <a:custGeom>
            <a:avLst/>
            <a:gdLst>
              <a:gd name="connsiteX0" fmla="*/ 0 w 14606954"/>
              <a:gd name="connsiteY0" fmla="*/ 2344914 h 2898627"/>
              <a:gd name="connsiteX1" fmla="*/ 1735016 w 14606954"/>
              <a:gd name="connsiteY1" fmla="*/ 2884175 h 2898627"/>
              <a:gd name="connsiteX2" fmla="*/ 5134708 w 14606954"/>
              <a:gd name="connsiteY2" fmla="*/ 1829098 h 2898627"/>
              <a:gd name="connsiteX3" fmla="*/ 8042031 w 14606954"/>
              <a:gd name="connsiteY3" fmla="*/ 1993221 h 2898627"/>
              <a:gd name="connsiteX4" fmla="*/ 11512062 w 14606954"/>
              <a:gd name="connsiteY4" fmla="*/ 328545 h 2898627"/>
              <a:gd name="connsiteX5" fmla="*/ 14606954 w 14606954"/>
              <a:gd name="connsiteY5" fmla="*/ 298 h 2898627"/>
              <a:gd name="connsiteX0" fmla="*/ 0 w 14606954"/>
              <a:gd name="connsiteY0" fmla="*/ 2344633 h 2898346"/>
              <a:gd name="connsiteX1" fmla="*/ 1735016 w 14606954"/>
              <a:gd name="connsiteY1" fmla="*/ 2883894 h 2898346"/>
              <a:gd name="connsiteX2" fmla="*/ 5134708 w 14606954"/>
              <a:gd name="connsiteY2" fmla="*/ 1828817 h 2898346"/>
              <a:gd name="connsiteX3" fmla="*/ 8042031 w 14606954"/>
              <a:gd name="connsiteY3" fmla="*/ 1992940 h 2898346"/>
              <a:gd name="connsiteX4" fmla="*/ 11512062 w 14606954"/>
              <a:gd name="connsiteY4" fmla="*/ 328264 h 2898346"/>
              <a:gd name="connsiteX5" fmla="*/ 14606954 w 14606954"/>
              <a:gd name="connsiteY5" fmla="*/ 17 h 2898346"/>
              <a:gd name="connsiteX0" fmla="*/ 0 w 14606954"/>
              <a:gd name="connsiteY0" fmla="*/ 2346815 h 2900528"/>
              <a:gd name="connsiteX1" fmla="*/ 1735016 w 14606954"/>
              <a:gd name="connsiteY1" fmla="*/ 2886076 h 2900528"/>
              <a:gd name="connsiteX2" fmla="*/ 5134708 w 14606954"/>
              <a:gd name="connsiteY2" fmla="*/ 1830999 h 2900528"/>
              <a:gd name="connsiteX3" fmla="*/ 8042031 w 14606954"/>
              <a:gd name="connsiteY3" fmla="*/ 1995122 h 2900528"/>
              <a:gd name="connsiteX4" fmla="*/ 11512062 w 14606954"/>
              <a:gd name="connsiteY4" fmla="*/ 330446 h 2900528"/>
              <a:gd name="connsiteX5" fmla="*/ 14606954 w 14606954"/>
              <a:gd name="connsiteY5" fmla="*/ 2199 h 2900528"/>
              <a:gd name="connsiteX0" fmla="*/ 0 w 14606954"/>
              <a:gd name="connsiteY0" fmla="*/ 2346360 h 2900073"/>
              <a:gd name="connsiteX1" fmla="*/ 1735016 w 14606954"/>
              <a:gd name="connsiteY1" fmla="*/ 2885621 h 2900073"/>
              <a:gd name="connsiteX2" fmla="*/ 5134708 w 14606954"/>
              <a:gd name="connsiteY2" fmla="*/ 1830544 h 2900073"/>
              <a:gd name="connsiteX3" fmla="*/ 8042031 w 14606954"/>
              <a:gd name="connsiteY3" fmla="*/ 1994667 h 2900073"/>
              <a:gd name="connsiteX4" fmla="*/ 11512062 w 14606954"/>
              <a:gd name="connsiteY4" fmla="*/ 329991 h 2900073"/>
              <a:gd name="connsiteX5" fmla="*/ 14606954 w 14606954"/>
              <a:gd name="connsiteY5" fmla="*/ 1744 h 2900073"/>
              <a:gd name="connsiteX0" fmla="*/ 0 w 14606954"/>
              <a:gd name="connsiteY0" fmla="*/ 2344616 h 2898329"/>
              <a:gd name="connsiteX1" fmla="*/ 1735016 w 14606954"/>
              <a:gd name="connsiteY1" fmla="*/ 2883877 h 2898329"/>
              <a:gd name="connsiteX2" fmla="*/ 5134708 w 14606954"/>
              <a:gd name="connsiteY2" fmla="*/ 1828800 h 2898329"/>
              <a:gd name="connsiteX3" fmla="*/ 8042031 w 14606954"/>
              <a:gd name="connsiteY3" fmla="*/ 1992923 h 2898329"/>
              <a:gd name="connsiteX4" fmla="*/ 11512062 w 14606954"/>
              <a:gd name="connsiteY4" fmla="*/ 328247 h 2898329"/>
              <a:gd name="connsiteX5" fmla="*/ 14606954 w 14606954"/>
              <a:gd name="connsiteY5" fmla="*/ 0 h 2898329"/>
              <a:gd name="connsiteX0" fmla="*/ 0 w 14514357"/>
              <a:gd name="connsiteY0" fmla="*/ 2206024 h 2759737"/>
              <a:gd name="connsiteX1" fmla="*/ 1735016 w 14514357"/>
              <a:gd name="connsiteY1" fmla="*/ 2745285 h 2759737"/>
              <a:gd name="connsiteX2" fmla="*/ 5134708 w 14514357"/>
              <a:gd name="connsiteY2" fmla="*/ 1690208 h 2759737"/>
              <a:gd name="connsiteX3" fmla="*/ 8042031 w 14514357"/>
              <a:gd name="connsiteY3" fmla="*/ 1854331 h 2759737"/>
              <a:gd name="connsiteX4" fmla="*/ 11512062 w 14514357"/>
              <a:gd name="connsiteY4" fmla="*/ 189655 h 2759737"/>
              <a:gd name="connsiteX5" fmla="*/ 14514357 w 14514357"/>
              <a:gd name="connsiteY5" fmla="*/ 305 h 2759737"/>
              <a:gd name="connsiteX0" fmla="*/ 0 w 14534677"/>
              <a:gd name="connsiteY0" fmla="*/ 2276839 h 2830552"/>
              <a:gd name="connsiteX1" fmla="*/ 1735016 w 14534677"/>
              <a:gd name="connsiteY1" fmla="*/ 2816100 h 2830552"/>
              <a:gd name="connsiteX2" fmla="*/ 5134708 w 14534677"/>
              <a:gd name="connsiteY2" fmla="*/ 1761023 h 2830552"/>
              <a:gd name="connsiteX3" fmla="*/ 8042031 w 14534677"/>
              <a:gd name="connsiteY3" fmla="*/ 1925146 h 2830552"/>
              <a:gd name="connsiteX4" fmla="*/ 11512062 w 14534677"/>
              <a:gd name="connsiteY4" fmla="*/ 260470 h 2830552"/>
              <a:gd name="connsiteX5" fmla="*/ 14534677 w 14534677"/>
              <a:gd name="connsiteY5" fmla="*/ 0 h 283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34677" h="2830552">
                <a:moveTo>
                  <a:pt x="0" y="2276839"/>
                </a:moveTo>
                <a:cubicBezTo>
                  <a:pt x="439615" y="2589454"/>
                  <a:pt x="879231" y="2902069"/>
                  <a:pt x="1735016" y="2816100"/>
                </a:cubicBezTo>
                <a:cubicBezTo>
                  <a:pt x="2590801" y="2730131"/>
                  <a:pt x="4083539" y="1909515"/>
                  <a:pt x="5134708" y="1761023"/>
                </a:cubicBezTo>
                <a:cubicBezTo>
                  <a:pt x="6185877" y="1612531"/>
                  <a:pt x="6979139" y="2175238"/>
                  <a:pt x="8042031" y="1925146"/>
                </a:cubicBezTo>
                <a:cubicBezTo>
                  <a:pt x="9104923" y="1675054"/>
                  <a:pt x="10433341" y="569474"/>
                  <a:pt x="11512062" y="260470"/>
                </a:cubicBezTo>
                <a:cubicBezTo>
                  <a:pt x="12590783" y="-48534"/>
                  <a:pt x="13233367" y="55919"/>
                  <a:pt x="14534677" y="0"/>
                </a:cubicBezTo>
              </a:path>
            </a:pathLst>
          </a:cu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4" name="文本框 3">
            <a:extLst>
              <a:ext uri="{FF2B5EF4-FFF2-40B4-BE49-F238E27FC236}">
                <a16:creationId xmlns:a16="http://schemas.microsoft.com/office/drawing/2014/main" id="{87348AB5-042F-0891-F8D4-6D51C4C7C19D}"/>
              </a:ext>
            </a:extLst>
          </p:cNvPr>
          <p:cNvSpPr txBox="1"/>
          <p:nvPr/>
        </p:nvSpPr>
        <p:spPr>
          <a:xfrm>
            <a:off x="948916" y="3665771"/>
            <a:ext cx="1533094" cy="246221"/>
          </a:xfrm>
          <a:prstGeom prst="rect">
            <a:avLst/>
          </a:prstGeom>
          <a:noFill/>
          <a:effectLst/>
        </p:spPr>
        <p:txBody>
          <a:bodyPr wrap="square" lIns="0" tIns="0" rIns="0" bIns="0">
            <a:spAutoFit/>
          </a:bodyPr>
          <a:lstStyle>
            <a:defPPr>
              <a:defRPr lang="zh-CN"/>
            </a:defPPr>
            <a:lvl1pPr>
              <a:defRPr sz="1400" b="1">
                <a:solidFill>
                  <a:schemeClr val="accent2">
                    <a:lumMod val="20000"/>
                    <a:lumOff val="80000"/>
                  </a:schemeClr>
                </a:solidFill>
                <a:latin typeface="+mj-ea"/>
                <a:ea typeface="+mj-ea"/>
                <a:cs typeface="+mn-ea"/>
              </a:defRPr>
            </a:lvl1pPr>
          </a:lstStyle>
          <a:p>
            <a:pPr algn="ctr"/>
            <a:r>
              <a:rPr lang="zh-CN" altLang="en-US" sz="1600">
                <a:solidFill>
                  <a:schemeClr val="accent1"/>
                </a:solidFill>
              </a:rPr>
              <a:t>请输入标题</a:t>
            </a:r>
            <a:endParaRPr lang="zh-CN" altLang="en-US" sz="1600" dirty="0">
              <a:solidFill>
                <a:schemeClr val="accent1"/>
              </a:solidFill>
            </a:endParaRPr>
          </a:p>
        </p:txBody>
      </p:sp>
      <p:sp>
        <p:nvSpPr>
          <p:cNvPr id="5" name="文本框 4">
            <a:extLst>
              <a:ext uri="{FF2B5EF4-FFF2-40B4-BE49-F238E27FC236}">
                <a16:creationId xmlns:a16="http://schemas.microsoft.com/office/drawing/2014/main" id="{48D9C66B-912D-AE21-60F2-E1CC06895FA3}"/>
              </a:ext>
            </a:extLst>
          </p:cNvPr>
          <p:cNvSpPr txBox="1"/>
          <p:nvPr/>
        </p:nvSpPr>
        <p:spPr>
          <a:xfrm>
            <a:off x="787560" y="3993136"/>
            <a:ext cx="1855806" cy="1080360"/>
          </a:xfrm>
          <a:prstGeom prst="rect">
            <a:avLst/>
          </a:prstGeom>
          <a:noFill/>
        </p:spPr>
        <p:txBody>
          <a:bodyPr wrap="square" lIns="0" tIns="0" rIns="0" bIns="0">
            <a:spAutoFit/>
          </a:bodyPr>
          <a:lstStyle/>
          <a:p>
            <a:pPr algn="ctr">
              <a:lnSpc>
                <a:spcPct val="150000"/>
              </a:lnSpc>
            </a:pPr>
            <a:r>
              <a:rPr lang="zh-CN" altLang="en-US" sz="1200">
                <a:latin typeface="+mn-ea"/>
                <a:ea typeface="+mn-ea"/>
                <a:cs typeface="+mn-ea"/>
                <a:sym typeface="+mn-lt"/>
              </a:rPr>
              <a:t>请输入相应文本内容请输入相应文本内容请输入相应文本内容</a:t>
            </a:r>
            <a:endParaRPr lang="en-US" altLang="zh-CN" sz="1200">
              <a:latin typeface="+mn-ea"/>
              <a:ea typeface="+mn-ea"/>
              <a:cs typeface="+mn-ea"/>
              <a:sym typeface="+mn-lt"/>
            </a:endParaRPr>
          </a:p>
          <a:p>
            <a:pPr algn="ctr" hangingPunct="0">
              <a:lnSpc>
                <a:spcPct val="150000"/>
              </a:lnSpc>
            </a:pPr>
            <a:endParaRPr lang="en-US" altLang="zh-CN" sz="1200" dirty="0">
              <a:latin typeface="+mn-ea"/>
              <a:ea typeface="+mn-ea"/>
              <a:cs typeface="+mn-ea"/>
              <a:sym typeface="+mn-lt"/>
            </a:endParaRPr>
          </a:p>
        </p:txBody>
      </p:sp>
      <p:cxnSp>
        <p:nvCxnSpPr>
          <p:cNvPr id="6" name="直接连接符 5">
            <a:extLst>
              <a:ext uri="{FF2B5EF4-FFF2-40B4-BE49-F238E27FC236}">
                <a16:creationId xmlns:a16="http://schemas.microsoft.com/office/drawing/2014/main" id="{417DF699-BE61-AF8D-3CAF-F1213E350239}"/>
              </a:ext>
            </a:extLst>
          </p:cNvPr>
          <p:cNvCxnSpPr>
            <a:cxnSpLocks/>
          </p:cNvCxnSpPr>
          <p:nvPr/>
        </p:nvCxnSpPr>
        <p:spPr>
          <a:xfrm>
            <a:off x="1715463" y="3060391"/>
            <a:ext cx="0" cy="670049"/>
          </a:xfrm>
          <a:prstGeom prst="line">
            <a:avLst/>
          </a:prstGeom>
          <a:ln>
            <a:gradFill>
              <a:gsLst>
                <a:gs pos="0">
                  <a:schemeClr val="accent2"/>
                </a:gs>
                <a:gs pos="100000">
                  <a:schemeClr val="accent2">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FF3EF967-FC25-F02E-1C1F-7A516E6D99D5}"/>
              </a:ext>
            </a:extLst>
          </p:cNvPr>
          <p:cNvSpPr txBox="1"/>
          <p:nvPr/>
        </p:nvSpPr>
        <p:spPr>
          <a:xfrm>
            <a:off x="5676642" y="4608128"/>
            <a:ext cx="1533094" cy="246221"/>
          </a:xfrm>
          <a:prstGeom prst="rect">
            <a:avLst/>
          </a:prstGeom>
          <a:noFill/>
          <a:effectLst/>
        </p:spPr>
        <p:txBody>
          <a:bodyPr wrap="square" lIns="0" tIns="0" rIns="0" bIns="0">
            <a:spAutoFit/>
          </a:bodyPr>
          <a:lstStyle>
            <a:defPPr>
              <a:defRPr lang="zh-CN"/>
            </a:defPPr>
            <a:lvl1pPr>
              <a:defRPr sz="1400" b="1">
                <a:solidFill>
                  <a:schemeClr val="accent2">
                    <a:lumMod val="20000"/>
                    <a:lumOff val="80000"/>
                  </a:schemeClr>
                </a:solidFill>
                <a:latin typeface="+mj-ea"/>
                <a:ea typeface="+mj-ea"/>
                <a:cs typeface="+mn-ea"/>
              </a:defRPr>
            </a:lvl1pPr>
          </a:lstStyle>
          <a:p>
            <a:pPr algn="ctr"/>
            <a:r>
              <a:rPr lang="zh-CN" altLang="en-US" sz="1600">
                <a:solidFill>
                  <a:schemeClr val="accent1"/>
                </a:solidFill>
              </a:rPr>
              <a:t>请输入标题</a:t>
            </a:r>
            <a:endParaRPr lang="zh-CN" altLang="en-US" sz="1600" dirty="0">
              <a:solidFill>
                <a:schemeClr val="accent1"/>
              </a:solidFill>
            </a:endParaRPr>
          </a:p>
        </p:txBody>
      </p:sp>
      <p:sp>
        <p:nvSpPr>
          <p:cNvPr id="9" name="文本框 8">
            <a:extLst>
              <a:ext uri="{FF2B5EF4-FFF2-40B4-BE49-F238E27FC236}">
                <a16:creationId xmlns:a16="http://schemas.microsoft.com/office/drawing/2014/main" id="{BB80A02B-6A6E-2BE3-F163-B77413ACE220}"/>
              </a:ext>
            </a:extLst>
          </p:cNvPr>
          <p:cNvSpPr txBox="1"/>
          <p:nvPr/>
        </p:nvSpPr>
        <p:spPr>
          <a:xfrm>
            <a:off x="5515286" y="4928743"/>
            <a:ext cx="1855806" cy="803361"/>
          </a:xfrm>
          <a:prstGeom prst="rect">
            <a:avLst/>
          </a:prstGeom>
          <a:noFill/>
        </p:spPr>
        <p:txBody>
          <a:bodyPr wrap="square" lIns="0" tIns="0" rIns="0" bIns="0">
            <a:spAutoFit/>
          </a:bodyPr>
          <a:lstStyle/>
          <a:p>
            <a:pPr algn="ctr">
              <a:lnSpc>
                <a:spcPct val="150000"/>
              </a:lnSpc>
            </a:pPr>
            <a:r>
              <a:rPr lang="zh-CN" altLang="en-US" sz="1200">
                <a:latin typeface="+mn-ea"/>
                <a:ea typeface="+mn-ea"/>
                <a:cs typeface="+mn-ea"/>
                <a:sym typeface="+mn-lt"/>
              </a:rPr>
              <a:t>请输入相应文本内容请输入相应文本内容请输入相应文本内容</a:t>
            </a:r>
            <a:endParaRPr lang="en-US" altLang="zh-CN" sz="1200">
              <a:latin typeface="+mn-ea"/>
              <a:ea typeface="+mn-ea"/>
              <a:cs typeface="+mn-ea"/>
              <a:sym typeface="+mn-lt"/>
            </a:endParaRPr>
          </a:p>
        </p:txBody>
      </p:sp>
      <p:cxnSp>
        <p:nvCxnSpPr>
          <p:cNvPr id="10" name="直接连接符 9">
            <a:extLst>
              <a:ext uri="{FF2B5EF4-FFF2-40B4-BE49-F238E27FC236}">
                <a16:creationId xmlns:a16="http://schemas.microsoft.com/office/drawing/2014/main" id="{26CDBD1C-AE8F-A331-5967-7D583645C3CA}"/>
              </a:ext>
            </a:extLst>
          </p:cNvPr>
          <p:cNvCxnSpPr>
            <a:cxnSpLocks/>
          </p:cNvCxnSpPr>
          <p:nvPr/>
        </p:nvCxnSpPr>
        <p:spPr>
          <a:xfrm>
            <a:off x="6443189" y="4002748"/>
            <a:ext cx="0" cy="670049"/>
          </a:xfrm>
          <a:prstGeom prst="line">
            <a:avLst/>
          </a:prstGeom>
          <a:ln>
            <a:gradFill>
              <a:gsLst>
                <a:gs pos="0">
                  <a:schemeClr val="accent2"/>
                </a:gs>
                <a:gs pos="100000">
                  <a:schemeClr val="accent2">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6B8B23CE-71D1-E436-11EC-3AE96EBE5E1D}"/>
              </a:ext>
            </a:extLst>
          </p:cNvPr>
          <p:cNvSpPr txBox="1"/>
          <p:nvPr/>
        </p:nvSpPr>
        <p:spPr>
          <a:xfrm>
            <a:off x="9634075" y="4872556"/>
            <a:ext cx="1533094" cy="246221"/>
          </a:xfrm>
          <a:prstGeom prst="rect">
            <a:avLst/>
          </a:prstGeom>
          <a:noFill/>
          <a:effectLst/>
        </p:spPr>
        <p:txBody>
          <a:bodyPr wrap="square" lIns="0" tIns="0" rIns="0" bIns="0">
            <a:spAutoFit/>
          </a:bodyPr>
          <a:lstStyle>
            <a:defPPr>
              <a:defRPr lang="zh-CN"/>
            </a:defPPr>
            <a:lvl1pPr>
              <a:defRPr sz="1400" b="1">
                <a:solidFill>
                  <a:schemeClr val="accent2">
                    <a:lumMod val="20000"/>
                    <a:lumOff val="80000"/>
                  </a:schemeClr>
                </a:solidFill>
                <a:latin typeface="+mj-ea"/>
                <a:ea typeface="+mj-ea"/>
                <a:cs typeface="+mn-ea"/>
              </a:defRPr>
            </a:lvl1pPr>
          </a:lstStyle>
          <a:p>
            <a:pPr algn="ctr"/>
            <a:r>
              <a:rPr lang="zh-CN" altLang="en-US" sz="1600">
                <a:solidFill>
                  <a:schemeClr val="accent1"/>
                </a:solidFill>
              </a:rPr>
              <a:t>请输入标题</a:t>
            </a:r>
            <a:endParaRPr lang="zh-CN" altLang="en-US" sz="1600" dirty="0">
              <a:solidFill>
                <a:schemeClr val="accent1"/>
              </a:solidFill>
            </a:endParaRPr>
          </a:p>
        </p:txBody>
      </p:sp>
      <p:sp>
        <p:nvSpPr>
          <p:cNvPr id="13" name="文本框 12">
            <a:extLst>
              <a:ext uri="{FF2B5EF4-FFF2-40B4-BE49-F238E27FC236}">
                <a16:creationId xmlns:a16="http://schemas.microsoft.com/office/drawing/2014/main" id="{F8080627-8EDC-219F-BFDD-0099981F3354}"/>
              </a:ext>
            </a:extLst>
          </p:cNvPr>
          <p:cNvSpPr txBox="1"/>
          <p:nvPr/>
        </p:nvSpPr>
        <p:spPr>
          <a:xfrm>
            <a:off x="9472719" y="5193171"/>
            <a:ext cx="1855806" cy="803361"/>
          </a:xfrm>
          <a:prstGeom prst="rect">
            <a:avLst/>
          </a:prstGeom>
          <a:noFill/>
        </p:spPr>
        <p:txBody>
          <a:bodyPr wrap="square" lIns="0" tIns="0" rIns="0" bIns="0">
            <a:spAutoFit/>
          </a:bodyPr>
          <a:lstStyle/>
          <a:p>
            <a:pPr algn="ctr">
              <a:lnSpc>
                <a:spcPct val="150000"/>
              </a:lnSpc>
            </a:pPr>
            <a:r>
              <a:rPr lang="zh-CN" altLang="en-US" sz="1200">
                <a:latin typeface="+mn-ea"/>
                <a:ea typeface="+mn-ea"/>
                <a:cs typeface="+mn-ea"/>
                <a:sym typeface="+mn-lt"/>
              </a:rPr>
              <a:t>请输入相应文本内容请输入相应文本内容请输入相应文本内容</a:t>
            </a:r>
            <a:endParaRPr lang="en-US" altLang="zh-CN" sz="1200">
              <a:latin typeface="+mn-ea"/>
              <a:ea typeface="+mn-ea"/>
              <a:cs typeface="+mn-ea"/>
              <a:sym typeface="+mn-lt"/>
            </a:endParaRPr>
          </a:p>
        </p:txBody>
      </p:sp>
      <p:cxnSp>
        <p:nvCxnSpPr>
          <p:cNvPr id="14" name="直接连接符 13">
            <a:extLst>
              <a:ext uri="{FF2B5EF4-FFF2-40B4-BE49-F238E27FC236}">
                <a16:creationId xmlns:a16="http://schemas.microsoft.com/office/drawing/2014/main" id="{EF8017E2-4407-B488-5044-D352C09DA4CB}"/>
              </a:ext>
            </a:extLst>
          </p:cNvPr>
          <p:cNvCxnSpPr>
            <a:cxnSpLocks/>
          </p:cNvCxnSpPr>
          <p:nvPr/>
        </p:nvCxnSpPr>
        <p:spPr>
          <a:xfrm>
            <a:off x="10400622" y="4267176"/>
            <a:ext cx="0" cy="670049"/>
          </a:xfrm>
          <a:prstGeom prst="line">
            <a:avLst/>
          </a:prstGeom>
          <a:ln>
            <a:gradFill>
              <a:gsLst>
                <a:gs pos="0">
                  <a:schemeClr val="accent2"/>
                </a:gs>
                <a:gs pos="100000">
                  <a:schemeClr val="accent2">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59AD2F6F-1BCA-D87E-A776-7A2E4D113E65}"/>
              </a:ext>
            </a:extLst>
          </p:cNvPr>
          <p:cNvSpPr txBox="1"/>
          <p:nvPr/>
        </p:nvSpPr>
        <p:spPr>
          <a:xfrm>
            <a:off x="3211768" y="2535205"/>
            <a:ext cx="1533094" cy="246221"/>
          </a:xfrm>
          <a:prstGeom prst="rect">
            <a:avLst/>
          </a:prstGeom>
          <a:noFill/>
          <a:effectLst/>
        </p:spPr>
        <p:txBody>
          <a:bodyPr wrap="square" lIns="0" tIns="0" rIns="0" bIns="0">
            <a:spAutoFit/>
          </a:bodyPr>
          <a:lstStyle>
            <a:defPPr>
              <a:defRPr lang="zh-CN"/>
            </a:defPPr>
            <a:lvl1pPr>
              <a:defRPr sz="1400" b="1">
                <a:solidFill>
                  <a:schemeClr val="accent2">
                    <a:lumMod val="20000"/>
                    <a:lumOff val="80000"/>
                  </a:schemeClr>
                </a:solidFill>
                <a:latin typeface="+mj-ea"/>
                <a:ea typeface="+mj-ea"/>
                <a:cs typeface="+mn-ea"/>
              </a:defRPr>
            </a:lvl1pPr>
          </a:lstStyle>
          <a:p>
            <a:pPr algn="ctr"/>
            <a:r>
              <a:rPr lang="zh-CN" altLang="en-US" sz="1600">
                <a:solidFill>
                  <a:schemeClr val="accent1"/>
                </a:solidFill>
              </a:rPr>
              <a:t>请输入标题</a:t>
            </a:r>
            <a:endParaRPr lang="zh-CN" altLang="en-US" sz="1600" dirty="0">
              <a:solidFill>
                <a:schemeClr val="accent1"/>
              </a:solidFill>
            </a:endParaRPr>
          </a:p>
        </p:txBody>
      </p:sp>
      <p:sp>
        <p:nvSpPr>
          <p:cNvPr id="20" name="文本框 19">
            <a:extLst>
              <a:ext uri="{FF2B5EF4-FFF2-40B4-BE49-F238E27FC236}">
                <a16:creationId xmlns:a16="http://schemas.microsoft.com/office/drawing/2014/main" id="{591324EB-5B42-F09F-CDD2-F8492B6F9756}"/>
              </a:ext>
            </a:extLst>
          </p:cNvPr>
          <p:cNvSpPr txBox="1"/>
          <p:nvPr/>
        </p:nvSpPr>
        <p:spPr>
          <a:xfrm>
            <a:off x="3050412" y="1592379"/>
            <a:ext cx="1855806" cy="803361"/>
          </a:xfrm>
          <a:prstGeom prst="rect">
            <a:avLst/>
          </a:prstGeom>
          <a:noFill/>
        </p:spPr>
        <p:txBody>
          <a:bodyPr wrap="square" lIns="0" tIns="0" rIns="0" bIns="0">
            <a:spAutoFit/>
          </a:bodyPr>
          <a:lstStyle/>
          <a:p>
            <a:pPr algn="ctr">
              <a:lnSpc>
                <a:spcPct val="150000"/>
              </a:lnSpc>
            </a:pPr>
            <a:r>
              <a:rPr lang="zh-CN" altLang="en-US" sz="1200">
                <a:latin typeface="+mn-ea"/>
                <a:ea typeface="+mn-ea"/>
                <a:cs typeface="+mn-ea"/>
                <a:sym typeface="+mn-lt"/>
              </a:rPr>
              <a:t>请输入相应文本内容请输入相应文本内容请输入相应文本内容</a:t>
            </a:r>
            <a:endParaRPr lang="en-US" altLang="zh-CN" sz="1200">
              <a:latin typeface="+mn-ea"/>
              <a:ea typeface="+mn-ea"/>
              <a:cs typeface="+mn-ea"/>
              <a:sym typeface="+mn-lt"/>
            </a:endParaRPr>
          </a:p>
        </p:txBody>
      </p:sp>
      <p:cxnSp>
        <p:nvCxnSpPr>
          <p:cNvPr id="21" name="直接连接符 20">
            <a:extLst>
              <a:ext uri="{FF2B5EF4-FFF2-40B4-BE49-F238E27FC236}">
                <a16:creationId xmlns:a16="http://schemas.microsoft.com/office/drawing/2014/main" id="{80C780FF-F578-0898-7097-9CA883F71E5D}"/>
              </a:ext>
            </a:extLst>
          </p:cNvPr>
          <p:cNvCxnSpPr>
            <a:cxnSpLocks/>
          </p:cNvCxnSpPr>
          <p:nvPr/>
        </p:nvCxnSpPr>
        <p:spPr>
          <a:xfrm flipV="1">
            <a:off x="3978315" y="2754705"/>
            <a:ext cx="0" cy="670049"/>
          </a:xfrm>
          <a:prstGeom prst="line">
            <a:avLst/>
          </a:prstGeom>
          <a:ln>
            <a:gradFill>
              <a:gsLst>
                <a:gs pos="0">
                  <a:schemeClr val="accent2"/>
                </a:gs>
                <a:gs pos="100000">
                  <a:schemeClr val="accent2">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3C1ADC9E-33D4-3320-2016-EFD4957BCD32}"/>
              </a:ext>
            </a:extLst>
          </p:cNvPr>
          <p:cNvSpPr txBox="1"/>
          <p:nvPr/>
        </p:nvSpPr>
        <p:spPr>
          <a:xfrm>
            <a:off x="7581025" y="2774079"/>
            <a:ext cx="1533094" cy="246221"/>
          </a:xfrm>
          <a:prstGeom prst="rect">
            <a:avLst/>
          </a:prstGeom>
          <a:noFill/>
          <a:effectLst/>
        </p:spPr>
        <p:txBody>
          <a:bodyPr wrap="square" lIns="0" tIns="0" rIns="0" bIns="0">
            <a:spAutoFit/>
          </a:bodyPr>
          <a:lstStyle>
            <a:defPPr>
              <a:defRPr lang="zh-CN"/>
            </a:defPPr>
            <a:lvl1pPr>
              <a:defRPr sz="1400" b="1">
                <a:solidFill>
                  <a:schemeClr val="accent2">
                    <a:lumMod val="20000"/>
                    <a:lumOff val="80000"/>
                  </a:schemeClr>
                </a:solidFill>
                <a:latin typeface="+mj-ea"/>
                <a:ea typeface="+mj-ea"/>
                <a:cs typeface="+mn-ea"/>
              </a:defRPr>
            </a:lvl1pPr>
          </a:lstStyle>
          <a:p>
            <a:pPr algn="ctr"/>
            <a:r>
              <a:rPr lang="zh-CN" altLang="en-US" sz="1600">
                <a:solidFill>
                  <a:schemeClr val="accent1"/>
                </a:solidFill>
              </a:rPr>
              <a:t>请输入标题</a:t>
            </a:r>
            <a:endParaRPr lang="zh-CN" altLang="en-US" sz="1600" dirty="0">
              <a:solidFill>
                <a:schemeClr val="accent1"/>
              </a:solidFill>
            </a:endParaRPr>
          </a:p>
        </p:txBody>
      </p:sp>
      <p:sp>
        <p:nvSpPr>
          <p:cNvPr id="24" name="文本框 23">
            <a:extLst>
              <a:ext uri="{FF2B5EF4-FFF2-40B4-BE49-F238E27FC236}">
                <a16:creationId xmlns:a16="http://schemas.microsoft.com/office/drawing/2014/main" id="{71240AD3-9C14-E514-7CAE-60D4E2C763F0}"/>
              </a:ext>
            </a:extLst>
          </p:cNvPr>
          <p:cNvSpPr txBox="1"/>
          <p:nvPr/>
        </p:nvSpPr>
        <p:spPr>
          <a:xfrm>
            <a:off x="7419669" y="1824503"/>
            <a:ext cx="1855806" cy="803361"/>
          </a:xfrm>
          <a:prstGeom prst="rect">
            <a:avLst/>
          </a:prstGeom>
          <a:noFill/>
        </p:spPr>
        <p:txBody>
          <a:bodyPr wrap="square" lIns="0" tIns="0" rIns="0" bIns="0">
            <a:spAutoFit/>
          </a:bodyPr>
          <a:lstStyle/>
          <a:p>
            <a:pPr algn="ctr">
              <a:lnSpc>
                <a:spcPct val="150000"/>
              </a:lnSpc>
            </a:pPr>
            <a:r>
              <a:rPr lang="zh-CN" altLang="en-US" sz="1200">
                <a:latin typeface="+mn-ea"/>
                <a:ea typeface="+mn-ea"/>
                <a:cs typeface="+mn-ea"/>
                <a:sym typeface="+mn-lt"/>
              </a:rPr>
              <a:t>请输入相应文本内容请输入相应文本内容请输入相应文本内容</a:t>
            </a:r>
            <a:endParaRPr lang="en-US" altLang="zh-CN" sz="1200">
              <a:latin typeface="+mn-ea"/>
              <a:ea typeface="+mn-ea"/>
              <a:cs typeface="+mn-ea"/>
              <a:sym typeface="+mn-lt"/>
            </a:endParaRPr>
          </a:p>
        </p:txBody>
      </p:sp>
      <p:cxnSp>
        <p:nvCxnSpPr>
          <p:cNvPr id="25" name="直接连接符 24">
            <a:extLst>
              <a:ext uri="{FF2B5EF4-FFF2-40B4-BE49-F238E27FC236}">
                <a16:creationId xmlns:a16="http://schemas.microsoft.com/office/drawing/2014/main" id="{20645B6C-E8BD-46F9-1A22-4C0CDFEF93B6}"/>
              </a:ext>
            </a:extLst>
          </p:cNvPr>
          <p:cNvCxnSpPr>
            <a:cxnSpLocks/>
          </p:cNvCxnSpPr>
          <p:nvPr/>
        </p:nvCxnSpPr>
        <p:spPr>
          <a:xfrm flipV="1">
            <a:off x="8347572" y="2993578"/>
            <a:ext cx="0" cy="670049"/>
          </a:xfrm>
          <a:prstGeom prst="line">
            <a:avLst/>
          </a:prstGeom>
          <a:ln>
            <a:gradFill>
              <a:gsLst>
                <a:gs pos="0">
                  <a:schemeClr val="accent2"/>
                </a:gs>
                <a:gs pos="100000">
                  <a:schemeClr val="accent2">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grpSp>
        <p:nvGrpSpPr>
          <p:cNvPr id="32" name="组合 31">
            <a:extLst>
              <a:ext uri="{FF2B5EF4-FFF2-40B4-BE49-F238E27FC236}">
                <a16:creationId xmlns:a16="http://schemas.microsoft.com/office/drawing/2014/main" id="{9C515DAB-313C-F6CC-518B-D9EBD76FFCD3}"/>
              </a:ext>
            </a:extLst>
          </p:cNvPr>
          <p:cNvGrpSpPr/>
          <p:nvPr/>
        </p:nvGrpSpPr>
        <p:grpSpPr>
          <a:xfrm>
            <a:off x="1597172" y="2834844"/>
            <a:ext cx="243108" cy="243108"/>
            <a:chOff x="1636623" y="2925497"/>
            <a:chExt cx="157064" cy="157064"/>
          </a:xfrm>
        </p:grpSpPr>
        <p:sp>
          <p:nvSpPr>
            <p:cNvPr id="29" name="椭圆 28">
              <a:extLst>
                <a:ext uri="{FF2B5EF4-FFF2-40B4-BE49-F238E27FC236}">
                  <a16:creationId xmlns:a16="http://schemas.microsoft.com/office/drawing/2014/main" id="{53BDD227-3CD8-23B3-DA5E-F2C8E1FD4034}"/>
                </a:ext>
              </a:extLst>
            </p:cNvPr>
            <p:cNvSpPr/>
            <p:nvPr/>
          </p:nvSpPr>
          <p:spPr>
            <a:xfrm>
              <a:off x="1636623" y="2925497"/>
              <a:ext cx="157064" cy="157064"/>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1553B101-0D24-50CC-95B7-18888159DE98}"/>
                </a:ext>
              </a:extLst>
            </p:cNvPr>
            <p:cNvSpPr/>
            <p:nvPr/>
          </p:nvSpPr>
          <p:spPr>
            <a:xfrm>
              <a:off x="1670155" y="2954291"/>
              <a:ext cx="90000" cy="9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26F63FC2-238A-8C09-C870-3BDBCD5E81F3}"/>
              </a:ext>
            </a:extLst>
          </p:cNvPr>
          <p:cNvGrpSpPr/>
          <p:nvPr/>
        </p:nvGrpSpPr>
        <p:grpSpPr>
          <a:xfrm>
            <a:off x="3844429" y="3432992"/>
            <a:ext cx="243108" cy="243108"/>
            <a:chOff x="1636623" y="2925497"/>
            <a:chExt cx="157064" cy="157064"/>
          </a:xfrm>
        </p:grpSpPr>
        <p:sp>
          <p:nvSpPr>
            <p:cNvPr id="34" name="椭圆 33">
              <a:extLst>
                <a:ext uri="{FF2B5EF4-FFF2-40B4-BE49-F238E27FC236}">
                  <a16:creationId xmlns:a16="http://schemas.microsoft.com/office/drawing/2014/main" id="{06D0AE8B-6F7F-BF60-D617-CD6BD3F28C8B}"/>
                </a:ext>
              </a:extLst>
            </p:cNvPr>
            <p:cNvSpPr/>
            <p:nvPr/>
          </p:nvSpPr>
          <p:spPr>
            <a:xfrm>
              <a:off x="1636623" y="2925497"/>
              <a:ext cx="157064" cy="157064"/>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C9906F5B-6F10-5A7C-10D2-6813082E6E7B}"/>
                </a:ext>
              </a:extLst>
            </p:cNvPr>
            <p:cNvSpPr/>
            <p:nvPr/>
          </p:nvSpPr>
          <p:spPr>
            <a:xfrm>
              <a:off x="1670155" y="2954291"/>
              <a:ext cx="90000" cy="9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71E07102-4932-903D-0F05-AC362C6FC3A0}"/>
              </a:ext>
            </a:extLst>
          </p:cNvPr>
          <p:cNvGrpSpPr/>
          <p:nvPr/>
        </p:nvGrpSpPr>
        <p:grpSpPr>
          <a:xfrm>
            <a:off x="6321635" y="3881194"/>
            <a:ext cx="243108" cy="243108"/>
            <a:chOff x="1636623" y="2925497"/>
            <a:chExt cx="157064" cy="157064"/>
          </a:xfrm>
        </p:grpSpPr>
        <p:sp>
          <p:nvSpPr>
            <p:cNvPr id="37" name="椭圆 36">
              <a:extLst>
                <a:ext uri="{FF2B5EF4-FFF2-40B4-BE49-F238E27FC236}">
                  <a16:creationId xmlns:a16="http://schemas.microsoft.com/office/drawing/2014/main" id="{37A0C1C8-2002-9B3D-C837-8574DE539C6B}"/>
                </a:ext>
              </a:extLst>
            </p:cNvPr>
            <p:cNvSpPr/>
            <p:nvPr/>
          </p:nvSpPr>
          <p:spPr>
            <a:xfrm>
              <a:off x="1636623" y="2925497"/>
              <a:ext cx="157064" cy="157064"/>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A1528BE8-2D2E-22CF-696E-F73170B8A807}"/>
                </a:ext>
              </a:extLst>
            </p:cNvPr>
            <p:cNvSpPr/>
            <p:nvPr/>
          </p:nvSpPr>
          <p:spPr>
            <a:xfrm>
              <a:off x="1670155" y="2954291"/>
              <a:ext cx="90000" cy="9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DF734AAE-BB0D-7A9E-DB4E-DD2DD6FA3057}"/>
              </a:ext>
            </a:extLst>
          </p:cNvPr>
          <p:cNvGrpSpPr/>
          <p:nvPr/>
        </p:nvGrpSpPr>
        <p:grpSpPr>
          <a:xfrm>
            <a:off x="8226018" y="3594170"/>
            <a:ext cx="243108" cy="243108"/>
            <a:chOff x="1636623" y="2925497"/>
            <a:chExt cx="157064" cy="157064"/>
          </a:xfrm>
        </p:grpSpPr>
        <p:sp>
          <p:nvSpPr>
            <p:cNvPr id="40" name="椭圆 39">
              <a:extLst>
                <a:ext uri="{FF2B5EF4-FFF2-40B4-BE49-F238E27FC236}">
                  <a16:creationId xmlns:a16="http://schemas.microsoft.com/office/drawing/2014/main" id="{CDBFCCD0-56F8-4ADB-F4BA-AB2AF4029BB0}"/>
                </a:ext>
              </a:extLst>
            </p:cNvPr>
            <p:cNvSpPr/>
            <p:nvPr/>
          </p:nvSpPr>
          <p:spPr>
            <a:xfrm>
              <a:off x="1636623" y="2925497"/>
              <a:ext cx="157064" cy="157064"/>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12DC5E01-402E-DDAE-4261-D53DE7F7649E}"/>
                </a:ext>
              </a:extLst>
            </p:cNvPr>
            <p:cNvSpPr/>
            <p:nvPr/>
          </p:nvSpPr>
          <p:spPr>
            <a:xfrm>
              <a:off x="1670155" y="2954291"/>
              <a:ext cx="90000" cy="9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F8CC5BD3-794D-B86B-C418-A23D61B98135}"/>
              </a:ext>
            </a:extLst>
          </p:cNvPr>
          <p:cNvGrpSpPr/>
          <p:nvPr/>
        </p:nvGrpSpPr>
        <p:grpSpPr>
          <a:xfrm>
            <a:off x="10279068" y="4086190"/>
            <a:ext cx="243108" cy="243108"/>
            <a:chOff x="1636623" y="2925497"/>
            <a:chExt cx="157064" cy="157064"/>
          </a:xfrm>
        </p:grpSpPr>
        <p:sp>
          <p:nvSpPr>
            <p:cNvPr id="43" name="椭圆 42">
              <a:extLst>
                <a:ext uri="{FF2B5EF4-FFF2-40B4-BE49-F238E27FC236}">
                  <a16:creationId xmlns:a16="http://schemas.microsoft.com/office/drawing/2014/main" id="{D1606E42-E72F-1706-5A98-82C0C43AC129}"/>
                </a:ext>
              </a:extLst>
            </p:cNvPr>
            <p:cNvSpPr/>
            <p:nvPr/>
          </p:nvSpPr>
          <p:spPr>
            <a:xfrm>
              <a:off x="1636623" y="2925497"/>
              <a:ext cx="157064" cy="157064"/>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D16BA168-510F-8274-997D-45E2889F86EA}"/>
                </a:ext>
              </a:extLst>
            </p:cNvPr>
            <p:cNvSpPr/>
            <p:nvPr/>
          </p:nvSpPr>
          <p:spPr>
            <a:xfrm>
              <a:off x="1670155" y="2954291"/>
              <a:ext cx="90000" cy="9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3CFB85C4-71D6-A0CF-A3A9-94FB4290D65B}"/>
              </a:ext>
            </a:extLst>
          </p:cNvPr>
          <p:cNvGrpSpPr/>
          <p:nvPr/>
        </p:nvGrpSpPr>
        <p:grpSpPr>
          <a:xfrm>
            <a:off x="809491" y="434711"/>
            <a:ext cx="507873" cy="601076"/>
            <a:chOff x="660399" y="462331"/>
            <a:chExt cx="571289" cy="676130"/>
          </a:xfrm>
        </p:grpSpPr>
        <p:sp>
          <p:nvSpPr>
            <p:cNvPr id="46" name="等腰三角形 45">
              <a:extLst>
                <a:ext uri="{FF2B5EF4-FFF2-40B4-BE49-F238E27FC236}">
                  <a16:creationId xmlns:a16="http://schemas.microsoft.com/office/drawing/2014/main" id="{37C2D131-A8FC-26B4-8A92-0682EDB401D1}"/>
                </a:ext>
              </a:extLst>
            </p:cNvPr>
            <p:cNvSpPr/>
            <p:nvPr/>
          </p:nvSpPr>
          <p:spPr>
            <a:xfrm rot="5400000">
              <a:off x="625132" y="662346"/>
              <a:ext cx="511382" cy="440847"/>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47" name="等腰三角形 46">
              <a:extLst>
                <a:ext uri="{FF2B5EF4-FFF2-40B4-BE49-F238E27FC236}">
                  <a16:creationId xmlns:a16="http://schemas.microsoft.com/office/drawing/2014/main" id="{49F751B1-6EF4-1A0A-2D8C-639C574B602F}"/>
                </a:ext>
              </a:extLst>
            </p:cNvPr>
            <p:cNvSpPr/>
            <p:nvPr/>
          </p:nvSpPr>
          <p:spPr>
            <a:xfrm rot="5400000">
              <a:off x="755574" y="497598"/>
              <a:ext cx="511382" cy="440847"/>
            </a:xfrm>
            <a:prstGeom prst="triangl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grpSp>
      <p:sp>
        <p:nvSpPr>
          <p:cNvPr id="49" name="文本框 48">
            <a:extLst>
              <a:ext uri="{FF2B5EF4-FFF2-40B4-BE49-F238E27FC236}">
                <a16:creationId xmlns:a16="http://schemas.microsoft.com/office/drawing/2014/main" id="{9FE949BC-B754-BDB0-5C39-93D07EA4E083}"/>
              </a:ext>
            </a:extLst>
          </p:cNvPr>
          <p:cNvSpPr txBox="1"/>
          <p:nvPr/>
        </p:nvSpPr>
        <p:spPr>
          <a:xfrm>
            <a:off x="1441898" y="512567"/>
            <a:ext cx="5669783" cy="523220"/>
          </a:xfrm>
          <a:prstGeom prst="rect">
            <a:avLst/>
          </a:prstGeom>
          <a:noFill/>
        </p:spPr>
        <p:txBody>
          <a:bodyPr wrap="square" rtlCol="0">
            <a:spAutoFit/>
          </a:bodyPr>
          <a:lstStyle/>
          <a:p>
            <a:r>
              <a:rPr lang="zh-CN" altLang="en-US" sz="2800" b="1">
                <a:latin typeface="+mj-ea"/>
                <a:ea typeface="+mj-ea"/>
              </a:rPr>
              <a:t>请输入标题</a:t>
            </a:r>
          </a:p>
        </p:txBody>
      </p:sp>
    </p:spTree>
    <p:extLst>
      <p:ext uri="{BB962C8B-B14F-4D97-AF65-F5344CB8AC3E}">
        <p14:creationId xmlns:p14="http://schemas.microsoft.com/office/powerpoint/2010/main" val="3417153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8">
            <a:extLst>
              <a:ext uri="{FF2B5EF4-FFF2-40B4-BE49-F238E27FC236}">
                <a16:creationId xmlns:a16="http://schemas.microsoft.com/office/drawing/2014/main" id="{0661DB0F-86F6-1676-5698-042975482BD6}"/>
              </a:ext>
            </a:extLst>
          </p:cNvPr>
          <p:cNvCxnSpPr/>
          <p:nvPr/>
        </p:nvCxnSpPr>
        <p:spPr>
          <a:xfrm rot="5400000">
            <a:off x="3726204" y="3617158"/>
            <a:ext cx="4763591" cy="1057"/>
          </a:xfrm>
          <a:prstGeom prst="line">
            <a:avLst/>
          </a:prstGeom>
          <a:ln w="19050">
            <a:solidFill>
              <a:schemeClr val="accent1"/>
            </a:solidFill>
            <a:prstDash val="lg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Rectangle 31">
            <a:extLst>
              <a:ext uri="{FF2B5EF4-FFF2-40B4-BE49-F238E27FC236}">
                <a16:creationId xmlns:a16="http://schemas.microsoft.com/office/drawing/2014/main" id="{C2897845-797D-E129-1058-60EBF2239542}"/>
              </a:ext>
            </a:extLst>
          </p:cNvPr>
          <p:cNvSpPr/>
          <p:nvPr/>
        </p:nvSpPr>
        <p:spPr>
          <a:xfrm>
            <a:off x="740674" y="3269562"/>
            <a:ext cx="3524275" cy="661976"/>
          </a:xfrm>
          <a:prstGeom prst="rect">
            <a:avLst/>
          </a:prstGeom>
        </p:spPr>
        <p:txBody>
          <a:bodyPr wrap="square">
            <a:spAutoFit/>
          </a:bodyPr>
          <a:lstStyle/>
          <a:p>
            <a:pPr algn="r">
              <a:lnSpc>
                <a:spcPct val="120000"/>
              </a:lnSpc>
            </a:pPr>
            <a:r>
              <a:rPr lang="zh-CN" altLang="en-US" sz="1050">
                <a:latin typeface="+mn-ea"/>
                <a:ea typeface="+mn-ea"/>
              </a:rPr>
              <a:t>请输入文本内容请输入文本内容请输入文本内容请输入文本内容请输入文本内容请输入文本内容请输入文本内容请输入文本内容请输入文本内容</a:t>
            </a:r>
          </a:p>
        </p:txBody>
      </p:sp>
      <p:sp>
        <p:nvSpPr>
          <p:cNvPr id="29" name="Rectangle 32">
            <a:extLst>
              <a:ext uri="{FF2B5EF4-FFF2-40B4-BE49-F238E27FC236}">
                <a16:creationId xmlns:a16="http://schemas.microsoft.com/office/drawing/2014/main" id="{8BD9E1EF-3087-2EBE-EFF4-49F3B530D8D0}"/>
              </a:ext>
            </a:extLst>
          </p:cNvPr>
          <p:cNvSpPr/>
          <p:nvPr/>
        </p:nvSpPr>
        <p:spPr>
          <a:xfrm>
            <a:off x="3204346" y="2888559"/>
            <a:ext cx="1005403" cy="424796"/>
          </a:xfrm>
          <a:prstGeom prst="rect">
            <a:avLst/>
          </a:prstGeom>
        </p:spPr>
        <p:txBody>
          <a:bodyPr wrap="none">
            <a:spAutoFit/>
          </a:bodyPr>
          <a:lstStyle/>
          <a:p>
            <a:pPr algn="r">
              <a:lnSpc>
                <a:spcPct val="150000"/>
              </a:lnSpc>
            </a:pPr>
            <a:r>
              <a:rPr lang="zh-CN" altLang="en-US" sz="1600" dirty="0">
                <a:solidFill>
                  <a:schemeClr val="tx1">
                    <a:lumMod val="95000"/>
                    <a:lumOff val="5000"/>
                  </a:schemeClr>
                </a:solidFill>
                <a:latin typeface="+mj-ea"/>
                <a:ea typeface="+mj-ea"/>
                <a:cs typeface="+mn-ea"/>
                <a:sym typeface="+mn-lt"/>
              </a:rPr>
              <a:t>添加标题</a:t>
            </a:r>
            <a:endParaRPr lang="en-US" altLang="zh-CN" sz="1600" dirty="0">
              <a:solidFill>
                <a:schemeClr val="tx1">
                  <a:lumMod val="95000"/>
                  <a:lumOff val="5000"/>
                </a:schemeClr>
              </a:solidFill>
              <a:latin typeface="+mj-ea"/>
              <a:ea typeface="+mj-ea"/>
              <a:cs typeface="+mn-ea"/>
              <a:sym typeface="+mn-lt"/>
            </a:endParaRPr>
          </a:p>
        </p:txBody>
      </p:sp>
      <p:sp>
        <p:nvSpPr>
          <p:cNvPr id="31" name="Rectangle 22">
            <a:extLst>
              <a:ext uri="{FF2B5EF4-FFF2-40B4-BE49-F238E27FC236}">
                <a16:creationId xmlns:a16="http://schemas.microsoft.com/office/drawing/2014/main" id="{F0B26A5F-0794-719F-7952-33AD3A298BDC}"/>
              </a:ext>
            </a:extLst>
          </p:cNvPr>
          <p:cNvSpPr/>
          <p:nvPr/>
        </p:nvSpPr>
        <p:spPr>
          <a:xfrm>
            <a:off x="4638561" y="3045650"/>
            <a:ext cx="848261" cy="8482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cs typeface="+mn-ea"/>
              <a:sym typeface="+mn-lt"/>
            </a:endParaRPr>
          </a:p>
        </p:txBody>
      </p:sp>
      <p:sp>
        <p:nvSpPr>
          <p:cNvPr id="34" name="Rectangle 29">
            <a:extLst>
              <a:ext uri="{FF2B5EF4-FFF2-40B4-BE49-F238E27FC236}">
                <a16:creationId xmlns:a16="http://schemas.microsoft.com/office/drawing/2014/main" id="{EDA9BBA6-3C27-3475-61B9-99EE3E19BF23}"/>
              </a:ext>
            </a:extLst>
          </p:cNvPr>
          <p:cNvSpPr/>
          <p:nvPr/>
        </p:nvSpPr>
        <p:spPr>
          <a:xfrm>
            <a:off x="740674" y="1840801"/>
            <a:ext cx="3524275" cy="661976"/>
          </a:xfrm>
          <a:prstGeom prst="rect">
            <a:avLst/>
          </a:prstGeom>
        </p:spPr>
        <p:txBody>
          <a:bodyPr wrap="square">
            <a:spAutoFit/>
          </a:bodyPr>
          <a:lstStyle/>
          <a:p>
            <a:pPr algn="r">
              <a:lnSpc>
                <a:spcPct val="120000"/>
              </a:lnSpc>
            </a:pPr>
            <a:r>
              <a:rPr lang="zh-CN" altLang="en-US" sz="1050">
                <a:latin typeface="+mn-ea"/>
                <a:ea typeface="+mn-ea"/>
              </a:rPr>
              <a:t>请输入文本内容请输入文本内容请输入文本内容请输入文本内容请输入文本内容请输入文本内容请输入文本内容请输入文本内容请输入文本内容</a:t>
            </a:r>
          </a:p>
        </p:txBody>
      </p:sp>
      <p:sp>
        <p:nvSpPr>
          <p:cNvPr id="35" name="Rectangle 30">
            <a:extLst>
              <a:ext uri="{FF2B5EF4-FFF2-40B4-BE49-F238E27FC236}">
                <a16:creationId xmlns:a16="http://schemas.microsoft.com/office/drawing/2014/main" id="{90201576-350C-C4C5-156D-0AF9C8932CBC}"/>
              </a:ext>
            </a:extLst>
          </p:cNvPr>
          <p:cNvSpPr/>
          <p:nvPr/>
        </p:nvSpPr>
        <p:spPr>
          <a:xfrm>
            <a:off x="3209310" y="1459798"/>
            <a:ext cx="1005403" cy="424796"/>
          </a:xfrm>
          <a:prstGeom prst="rect">
            <a:avLst/>
          </a:prstGeom>
        </p:spPr>
        <p:txBody>
          <a:bodyPr wrap="none">
            <a:spAutoFit/>
          </a:bodyPr>
          <a:lstStyle/>
          <a:p>
            <a:pPr algn="r">
              <a:lnSpc>
                <a:spcPct val="150000"/>
              </a:lnSpc>
            </a:pPr>
            <a:r>
              <a:rPr lang="zh-CN" altLang="en-US" sz="1600" dirty="0">
                <a:solidFill>
                  <a:schemeClr val="tx1">
                    <a:lumMod val="95000"/>
                    <a:lumOff val="5000"/>
                  </a:schemeClr>
                </a:solidFill>
                <a:latin typeface="+mj-ea"/>
                <a:ea typeface="+mj-ea"/>
                <a:cs typeface="+mn-ea"/>
                <a:sym typeface="+mn-lt"/>
              </a:rPr>
              <a:t>添加标题</a:t>
            </a:r>
            <a:endParaRPr lang="en-US" altLang="zh-CN" sz="1600" dirty="0">
              <a:solidFill>
                <a:schemeClr val="tx1">
                  <a:lumMod val="95000"/>
                  <a:lumOff val="5000"/>
                </a:schemeClr>
              </a:solidFill>
              <a:latin typeface="+mj-ea"/>
              <a:ea typeface="+mj-ea"/>
              <a:cs typeface="+mn-ea"/>
              <a:sym typeface="+mn-lt"/>
            </a:endParaRPr>
          </a:p>
        </p:txBody>
      </p:sp>
      <p:sp>
        <p:nvSpPr>
          <p:cNvPr id="37" name="Rectangle 13">
            <a:extLst>
              <a:ext uri="{FF2B5EF4-FFF2-40B4-BE49-F238E27FC236}">
                <a16:creationId xmlns:a16="http://schemas.microsoft.com/office/drawing/2014/main" id="{1A92AA72-BE08-2433-00B0-22F26B22EB28}"/>
              </a:ext>
            </a:extLst>
          </p:cNvPr>
          <p:cNvSpPr/>
          <p:nvPr/>
        </p:nvSpPr>
        <p:spPr>
          <a:xfrm>
            <a:off x="4638561" y="1616890"/>
            <a:ext cx="848261" cy="8482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85000"/>
                  <a:lumOff val="15000"/>
                </a:schemeClr>
              </a:solidFill>
              <a:cs typeface="+mn-ea"/>
              <a:sym typeface="+mn-lt"/>
            </a:endParaRPr>
          </a:p>
        </p:txBody>
      </p:sp>
      <p:sp>
        <p:nvSpPr>
          <p:cNvPr id="40" name="Rectangle 39">
            <a:extLst>
              <a:ext uri="{FF2B5EF4-FFF2-40B4-BE49-F238E27FC236}">
                <a16:creationId xmlns:a16="http://schemas.microsoft.com/office/drawing/2014/main" id="{A3DA31A7-F18C-9DE8-7E07-7E28E077862E}"/>
              </a:ext>
            </a:extLst>
          </p:cNvPr>
          <p:cNvSpPr/>
          <p:nvPr/>
        </p:nvSpPr>
        <p:spPr>
          <a:xfrm>
            <a:off x="7933442" y="5054841"/>
            <a:ext cx="3524275" cy="661976"/>
          </a:xfrm>
          <a:prstGeom prst="rect">
            <a:avLst/>
          </a:prstGeom>
        </p:spPr>
        <p:txBody>
          <a:bodyPr wrap="square">
            <a:spAutoFit/>
          </a:bodyPr>
          <a:lstStyle/>
          <a:p>
            <a:pPr>
              <a:lnSpc>
                <a:spcPct val="120000"/>
              </a:lnSpc>
            </a:pPr>
            <a:r>
              <a:rPr lang="zh-CN" altLang="en-US" sz="1050">
                <a:latin typeface="+mn-ea"/>
                <a:ea typeface="+mn-ea"/>
              </a:rPr>
              <a:t>请输入文本内容请输入文本内容请输入文本内容请输入文本内容请输入文本内容请输入文本内容请输入文本内容请输入文本内容请输入文本内容</a:t>
            </a:r>
          </a:p>
        </p:txBody>
      </p:sp>
      <p:sp>
        <p:nvSpPr>
          <p:cNvPr id="41" name="Rectangle 40">
            <a:extLst>
              <a:ext uri="{FF2B5EF4-FFF2-40B4-BE49-F238E27FC236}">
                <a16:creationId xmlns:a16="http://schemas.microsoft.com/office/drawing/2014/main" id="{4991BE4E-11F7-3B9E-23D0-5BBD24D8DDD7}"/>
              </a:ext>
            </a:extLst>
          </p:cNvPr>
          <p:cNvSpPr/>
          <p:nvPr/>
        </p:nvSpPr>
        <p:spPr>
          <a:xfrm>
            <a:off x="7933442" y="4673838"/>
            <a:ext cx="1005403" cy="424796"/>
          </a:xfrm>
          <a:prstGeom prst="rect">
            <a:avLst/>
          </a:prstGeom>
        </p:spPr>
        <p:txBody>
          <a:bodyPr wrap="none">
            <a:spAutoFit/>
          </a:bodyPr>
          <a:lstStyle/>
          <a:p>
            <a:pPr>
              <a:lnSpc>
                <a:spcPct val="150000"/>
              </a:lnSpc>
            </a:pPr>
            <a:r>
              <a:rPr lang="zh-CN" altLang="en-US" sz="1600" dirty="0">
                <a:solidFill>
                  <a:schemeClr val="tx1">
                    <a:lumMod val="95000"/>
                    <a:lumOff val="5000"/>
                  </a:schemeClr>
                </a:solidFill>
                <a:latin typeface="+mj-ea"/>
                <a:ea typeface="+mj-ea"/>
                <a:cs typeface="+mn-ea"/>
                <a:sym typeface="+mn-lt"/>
              </a:rPr>
              <a:t>添加标题</a:t>
            </a:r>
            <a:endParaRPr lang="en-US" altLang="zh-CN" sz="1600" dirty="0">
              <a:solidFill>
                <a:schemeClr val="tx1">
                  <a:lumMod val="95000"/>
                  <a:lumOff val="5000"/>
                </a:schemeClr>
              </a:solidFill>
              <a:latin typeface="+mj-ea"/>
              <a:ea typeface="+mj-ea"/>
              <a:cs typeface="+mn-ea"/>
              <a:sym typeface="+mn-lt"/>
            </a:endParaRPr>
          </a:p>
        </p:txBody>
      </p:sp>
      <p:sp>
        <p:nvSpPr>
          <p:cNvPr id="43" name="Rectangle 27">
            <a:extLst>
              <a:ext uri="{FF2B5EF4-FFF2-40B4-BE49-F238E27FC236}">
                <a16:creationId xmlns:a16="http://schemas.microsoft.com/office/drawing/2014/main" id="{DBE034C0-4127-D948-DA36-08050F266B63}"/>
              </a:ext>
            </a:extLst>
          </p:cNvPr>
          <p:cNvSpPr/>
          <p:nvPr/>
        </p:nvSpPr>
        <p:spPr>
          <a:xfrm>
            <a:off x="6721236" y="4830929"/>
            <a:ext cx="848261" cy="84821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cs typeface="+mn-ea"/>
              <a:sym typeface="+mn-lt"/>
            </a:endParaRPr>
          </a:p>
        </p:txBody>
      </p:sp>
      <p:sp>
        <p:nvSpPr>
          <p:cNvPr id="46" name="Rectangle 33">
            <a:extLst>
              <a:ext uri="{FF2B5EF4-FFF2-40B4-BE49-F238E27FC236}">
                <a16:creationId xmlns:a16="http://schemas.microsoft.com/office/drawing/2014/main" id="{6F198829-6FE2-EA9F-8305-EF30CA8F782B}"/>
              </a:ext>
            </a:extLst>
          </p:cNvPr>
          <p:cNvSpPr/>
          <p:nvPr/>
        </p:nvSpPr>
        <p:spPr>
          <a:xfrm>
            <a:off x="740674" y="4793573"/>
            <a:ext cx="3524275" cy="661976"/>
          </a:xfrm>
          <a:prstGeom prst="rect">
            <a:avLst/>
          </a:prstGeom>
        </p:spPr>
        <p:txBody>
          <a:bodyPr wrap="square">
            <a:spAutoFit/>
          </a:bodyPr>
          <a:lstStyle/>
          <a:p>
            <a:pPr algn="r">
              <a:lnSpc>
                <a:spcPct val="120000"/>
              </a:lnSpc>
            </a:pPr>
            <a:r>
              <a:rPr lang="zh-CN" altLang="en-US" sz="1050">
                <a:latin typeface="+mn-ea"/>
                <a:ea typeface="+mn-ea"/>
              </a:rPr>
              <a:t>请输入文本内容请输入文本内容请输入文本内容请输入文本内容请输入文本内容请输入文本内容请输入文本内容请输入文本内容请输入文本内容</a:t>
            </a:r>
          </a:p>
        </p:txBody>
      </p:sp>
      <p:sp>
        <p:nvSpPr>
          <p:cNvPr id="47" name="Rectangle 34">
            <a:extLst>
              <a:ext uri="{FF2B5EF4-FFF2-40B4-BE49-F238E27FC236}">
                <a16:creationId xmlns:a16="http://schemas.microsoft.com/office/drawing/2014/main" id="{8C25C561-1893-BA7D-24B2-4339E05E4B88}"/>
              </a:ext>
            </a:extLst>
          </p:cNvPr>
          <p:cNvSpPr/>
          <p:nvPr/>
        </p:nvSpPr>
        <p:spPr>
          <a:xfrm>
            <a:off x="3194450" y="4406917"/>
            <a:ext cx="1005403" cy="424796"/>
          </a:xfrm>
          <a:prstGeom prst="rect">
            <a:avLst/>
          </a:prstGeom>
        </p:spPr>
        <p:txBody>
          <a:bodyPr wrap="none">
            <a:spAutoFit/>
          </a:bodyPr>
          <a:lstStyle/>
          <a:p>
            <a:pPr algn="r">
              <a:lnSpc>
                <a:spcPct val="150000"/>
              </a:lnSpc>
            </a:pPr>
            <a:r>
              <a:rPr lang="zh-CN" altLang="en-US" sz="1600" dirty="0">
                <a:solidFill>
                  <a:schemeClr val="tx1">
                    <a:lumMod val="95000"/>
                    <a:lumOff val="5000"/>
                  </a:schemeClr>
                </a:solidFill>
                <a:latin typeface="+mj-ea"/>
                <a:ea typeface="+mj-ea"/>
                <a:cs typeface="+mn-ea"/>
                <a:sym typeface="+mn-lt"/>
              </a:rPr>
              <a:t>添加标题</a:t>
            </a:r>
            <a:endParaRPr lang="en-US" altLang="zh-CN" sz="1600" dirty="0">
              <a:solidFill>
                <a:schemeClr val="tx1">
                  <a:lumMod val="95000"/>
                  <a:lumOff val="5000"/>
                </a:schemeClr>
              </a:solidFill>
              <a:latin typeface="+mj-ea"/>
              <a:ea typeface="+mj-ea"/>
              <a:cs typeface="+mn-ea"/>
              <a:sym typeface="+mn-lt"/>
            </a:endParaRPr>
          </a:p>
        </p:txBody>
      </p:sp>
      <p:sp>
        <p:nvSpPr>
          <p:cNvPr id="49" name="Rectangle 26">
            <a:extLst>
              <a:ext uri="{FF2B5EF4-FFF2-40B4-BE49-F238E27FC236}">
                <a16:creationId xmlns:a16="http://schemas.microsoft.com/office/drawing/2014/main" id="{F4DB3CFD-05FF-B538-A1A0-EA3E5F25AD54}"/>
              </a:ext>
            </a:extLst>
          </p:cNvPr>
          <p:cNvSpPr/>
          <p:nvPr/>
        </p:nvSpPr>
        <p:spPr>
          <a:xfrm>
            <a:off x="4638561" y="4569661"/>
            <a:ext cx="848261" cy="84821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cs typeface="+mn-ea"/>
              <a:sym typeface="+mn-lt"/>
            </a:endParaRPr>
          </a:p>
        </p:txBody>
      </p:sp>
      <p:sp>
        <p:nvSpPr>
          <p:cNvPr id="55" name="Rectangle 35">
            <a:extLst>
              <a:ext uri="{FF2B5EF4-FFF2-40B4-BE49-F238E27FC236}">
                <a16:creationId xmlns:a16="http://schemas.microsoft.com/office/drawing/2014/main" id="{21AE3536-49A9-81AE-1A2A-226907F69ABE}"/>
              </a:ext>
            </a:extLst>
          </p:cNvPr>
          <p:cNvSpPr/>
          <p:nvPr/>
        </p:nvSpPr>
        <p:spPr>
          <a:xfrm>
            <a:off x="7933442" y="2102069"/>
            <a:ext cx="3524275" cy="661976"/>
          </a:xfrm>
          <a:prstGeom prst="rect">
            <a:avLst/>
          </a:prstGeom>
        </p:spPr>
        <p:txBody>
          <a:bodyPr wrap="square">
            <a:spAutoFit/>
          </a:bodyPr>
          <a:lstStyle/>
          <a:p>
            <a:pPr>
              <a:lnSpc>
                <a:spcPct val="120000"/>
              </a:lnSpc>
            </a:pPr>
            <a:r>
              <a:rPr lang="zh-CN" altLang="en-US" sz="1050">
                <a:latin typeface="+mn-ea"/>
                <a:ea typeface="+mn-ea"/>
              </a:rPr>
              <a:t>请输入文本内容请输入文本内容请输入文本内容请输入文本内容请输入文本内容请输入文本内容请输入文本内容请输入文本内容请输入文本内容</a:t>
            </a:r>
          </a:p>
        </p:txBody>
      </p:sp>
      <p:sp>
        <p:nvSpPr>
          <p:cNvPr id="56" name="Rectangle 36">
            <a:extLst>
              <a:ext uri="{FF2B5EF4-FFF2-40B4-BE49-F238E27FC236}">
                <a16:creationId xmlns:a16="http://schemas.microsoft.com/office/drawing/2014/main" id="{2CFFF9D0-3016-1701-FC84-261B4778C82F}"/>
              </a:ext>
            </a:extLst>
          </p:cNvPr>
          <p:cNvSpPr/>
          <p:nvPr/>
        </p:nvSpPr>
        <p:spPr>
          <a:xfrm>
            <a:off x="7933442" y="1721066"/>
            <a:ext cx="1005403" cy="424796"/>
          </a:xfrm>
          <a:prstGeom prst="rect">
            <a:avLst/>
          </a:prstGeom>
        </p:spPr>
        <p:txBody>
          <a:bodyPr wrap="none">
            <a:spAutoFit/>
          </a:bodyPr>
          <a:lstStyle/>
          <a:p>
            <a:pPr>
              <a:lnSpc>
                <a:spcPct val="150000"/>
              </a:lnSpc>
            </a:pPr>
            <a:r>
              <a:rPr lang="zh-CN" altLang="en-US" sz="1600" dirty="0">
                <a:solidFill>
                  <a:schemeClr val="tx1">
                    <a:lumMod val="95000"/>
                    <a:lumOff val="5000"/>
                  </a:schemeClr>
                </a:solidFill>
                <a:latin typeface="+mj-ea"/>
                <a:ea typeface="+mj-ea"/>
                <a:cs typeface="+mn-ea"/>
                <a:sym typeface="+mn-lt"/>
              </a:rPr>
              <a:t>添加标题</a:t>
            </a:r>
            <a:endParaRPr lang="en-US" altLang="zh-CN" sz="1600" dirty="0">
              <a:solidFill>
                <a:schemeClr val="tx1">
                  <a:lumMod val="95000"/>
                  <a:lumOff val="5000"/>
                </a:schemeClr>
              </a:solidFill>
              <a:latin typeface="+mj-ea"/>
              <a:ea typeface="+mj-ea"/>
              <a:cs typeface="+mn-ea"/>
              <a:sym typeface="+mn-lt"/>
            </a:endParaRPr>
          </a:p>
        </p:txBody>
      </p:sp>
      <p:sp>
        <p:nvSpPr>
          <p:cNvPr id="58" name="Rectangle 16">
            <a:extLst>
              <a:ext uri="{FF2B5EF4-FFF2-40B4-BE49-F238E27FC236}">
                <a16:creationId xmlns:a16="http://schemas.microsoft.com/office/drawing/2014/main" id="{43235FEE-0484-BC9E-FD22-C8EE0FCA2048}"/>
              </a:ext>
            </a:extLst>
          </p:cNvPr>
          <p:cNvSpPr/>
          <p:nvPr/>
        </p:nvSpPr>
        <p:spPr>
          <a:xfrm>
            <a:off x="6721236" y="1878158"/>
            <a:ext cx="848261" cy="8482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cs typeface="+mn-ea"/>
              <a:sym typeface="+mn-lt"/>
            </a:endParaRPr>
          </a:p>
        </p:txBody>
      </p:sp>
      <p:sp>
        <p:nvSpPr>
          <p:cNvPr id="70" name="Rectangle 37">
            <a:extLst>
              <a:ext uri="{FF2B5EF4-FFF2-40B4-BE49-F238E27FC236}">
                <a16:creationId xmlns:a16="http://schemas.microsoft.com/office/drawing/2014/main" id="{E373C780-B4B7-94F1-F3A9-DAA4C0902CDE}"/>
              </a:ext>
            </a:extLst>
          </p:cNvPr>
          <p:cNvSpPr/>
          <p:nvPr/>
        </p:nvSpPr>
        <p:spPr>
          <a:xfrm>
            <a:off x="7933442" y="3530830"/>
            <a:ext cx="3524275" cy="661976"/>
          </a:xfrm>
          <a:prstGeom prst="rect">
            <a:avLst/>
          </a:prstGeom>
        </p:spPr>
        <p:txBody>
          <a:bodyPr wrap="square">
            <a:spAutoFit/>
          </a:bodyPr>
          <a:lstStyle/>
          <a:p>
            <a:pPr>
              <a:lnSpc>
                <a:spcPct val="120000"/>
              </a:lnSpc>
            </a:pPr>
            <a:r>
              <a:rPr lang="zh-CN" altLang="en-US" sz="1050">
                <a:latin typeface="+mn-ea"/>
                <a:ea typeface="+mn-ea"/>
              </a:rPr>
              <a:t>请输入文本内容请输入文本内容请输入文本内容请输入文本内容请输入文本内容请输入文本内容请输入文本内容请输入文本内容请输入文本内容</a:t>
            </a:r>
          </a:p>
        </p:txBody>
      </p:sp>
      <p:sp>
        <p:nvSpPr>
          <p:cNvPr id="71" name="Rectangle 38">
            <a:extLst>
              <a:ext uri="{FF2B5EF4-FFF2-40B4-BE49-F238E27FC236}">
                <a16:creationId xmlns:a16="http://schemas.microsoft.com/office/drawing/2014/main" id="{F9B9649A-B558-0478-D0DC-833400F42FD8}"/>
              </a:ext>
            </a:extLst>
          </p:cNvPr>
          <p:cNvSpPr/>
          <p:nvPr/>
        </p:nvSpPr>
        <p:spPr>
          <a:xfrm>
            <a:off x="7933442" y="3149827"/>
            <a:ext cx="1005403" cy="424796"/>
          </a:xfrm>
          <a:prstGeom prst="rect">
            <a:avLst/>
          </a:prstGeom>
        </p:spPr>
        <p:txBody>
          <a:bodyPr wrap="none">
            <a:spAutoFit/>
          </a:bodyPr>
          <a:lstStyle/>
          <a:p>
            <a:pPr>
              <a:lnSpc>
                <a:spcPct val="150000"/>
              </a:lnSpc>
            </a:pPr>
            <a:r>
              <a:rPr lang="zh-CN" altLang="en-US" sz="1600" dirty="0">
                <a:solidFill>
                  <a:schemeClr val="tx1">
                    <a:lumMod val="95000"/>
                    <a:lumOff val="5000"/>
                  </a:schemeClr>
                </a:solidFill>
                <a:latin typeface="+mj-ea"/>
                <a:ea typeface="+mj-ea"/>
                <a:cs typeface="+mn-ea"/>
                <a:sym typeface="+mn-lt"/>
              </a:rPr>
              <a:t>添加标题</a:t>
            </a:r>
            <a:endParaRPr lang="en-US" altLang="zh-CN" sz="1600" dirty="0">
              <a:solidFill>
                <a:schemeClr val="tx1">
                  <a:lumMod val="95000"/>
                  <a:lumOff val="5000"/>
                </a:schemeClr>
              </a:solidFill>
              <a:latin typeface="+mj-ea"/>
              <a:ea typeface="+mj-ea"/>
              <a:cs typeface="+mn-ea"/>
              <a:sym typeface="+mn-lt"/>
            </a:endParaRPr>
          </a:p>
        </p:txBody>
      </p:sp>
      <p:sp>
        <p:nvSpPr>
          <p:cNvPr id="73" name="Rectangle 23">
            <a:extLst>
              <a:ext uri="{FF2B5EF4-FFF2-40B4-BE49-F238E27FC236}">
                <a16:creationId xmlns:a16="http://schemas.microsoft.com/office/drawing/2014/main" id="{95757103-EB1C-3705-17CF-EFEC3A3CF796}"/>
              </a:ext>
            </a:extLst>
          </p:cNvPr>
          <p:cNvSpPr/>
          <p:nvPr/>
        </p:nvSpPr>
        <p:spPr>
          <a:xfrm>
            <a:off x="6721236" y="3306918"/>
            <a:ext cx="848261" cy="8482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cs typeface="+mn-ea"/>
              <a:sym typeface="+mn-lt"/>
            </a:endParaRPr>
          </a:p>
        </p:txBody>
      </p:sp>
      <p:grpSp>
        <p:nvGrpSpPr>
          <p:cNvPr id="2" name="组合 1">
            <a:extLst>
              <a:ext uri="{FF2B5EF4-FFF2-40B4-BE49-F238E27FC236}">
                <a16:creationId xmlns:a16="http://schemas.microsoft.com/office/drawing/2014/main" id="{070B3753-0287-E4AA-A671-57B8B1E009AA}"/>
              </a:ext>
            </a:extLst>
          </p:cNvPr>
          <p:cNvGrpSpPr/>
          <p:nvPr/>
        </p:nvGrpSpPr>
        <p:grpSpPr>
          <a:xfrm>
            <a:off x="809491" y="434711"/>
            <a:ext cx="507873" cy="601076"/>
            <a:chOff x="660399" y="462331"/>
            <a:chExt cx="571289" cy="676130"/>
          </a:xfrm>
        </p:grpSpPr>
        <p:sp>
          <p:nvSpPr>
            <p:cNvPr id="3" name="等腰三角形 2">
              <a:extLst>
                <a:ext uri="{FF2B5EF4-FFF2-40B4-BE49-F238E27FC236}">
                  <a16:creationId xmlns:a16="http://schemas.microsoft.com/office/drawing/2014/main" id="{B1B2AC4A-7DCB-4C5F-9412-826207BE55EA}"/>
                </a:ext>
              </a:extLst>
            </p:cNvPr>
            <p:cNvSpPr/>
            <p:nvPr/>
          </p:nvSpPr>
          <p:spPr>
            <a:xfrm rot="5400000">
              <a:off x="625132" y="662346"/>
              <a:ext cx="511382" cy="440847"/>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4" name="等腰三角形 3">
              <a:extLst>
                <a:ext uri="{FF2B5EF4-FFF2-40B4-BE49-F238E27FC236}">
                  <a16:creationId xmlns:a16="http://schemas.microsoft.com/office/drawing/2014/main" id="{1324E323-2119-29AD-17CA-1A8F85441E74}"/>
                </a:ext>
              </a:extLst>
            </p:cNvPr>
            <p:cNvSpPr/>
            <p:nvPr/>
          </p:nvSpPr>
          <p:spPr>
            <a:xfrm rot="5400000">
              <a:off x="755574" y="497598"/>
              <a:ext cx="511382" cy="440847"/>
            </a:xfrm>
            <a:prstGeom prst="triangl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grpSp>
      <p:sp>
        <p:nvSpPr>
          <p:cNvPr id="5" name="文本框 4">
            <a:extLst>
              <a:ext uri="{FF2B5EF4-FFF2-40B4-BE49-F238E27FC236}">
                <a16:creationId xmlns:a16="http://schemas.microsoft.com/office/drawing/2014/main" id="{DFF2007D-D11A-D44F-20EC-3526AA5C1F57}"/>
              </a:ext>
            </a:extLst>
          </p:cNvPr>
          <p:cNvSpPr txBox="1"/>
          <p:nvPr/>
        </p:nvSpPr>
        <p:spPr>
          <a:xfrm>
            <a:off x="1441898" y="512567"/>
            <a:ext cx="5669783" cy="523220"/>
          </a:xfrm>
          <a:prstGeom prst="rect">
            <a:avLst/>
          </a:prstGeom>
          <a:noFill/>
        </p:spPr>
        <p:txBody>
          <a:bodyPr wrap="square" rtlCol="0">
            <a:spAutoFit/>
          </a:bodyPr>
          <a:lstStyle/>
          <a:p>
            <a:r>
              <a:rPr lang="zh-CN" altLang="en-US" sz="2800" b="1">
                <a:latin typeface="+mj-ea"/>
                <a:ea typeface="+mj-ea"/>
              </a:rPr>
              <a:t>请输入标题</a:t>
            </a:r>
          </a:p>
        </p:txBody>
      </p:sp>
      <p:sp>
        <p:nvSpPr>
          <p:cNvPr id="6" name="文本框 5">
            <a:extLst>
              <a:ext uri="{FF2B5EF4-FFF2-40B4-BE49-F238E27FC236}">
                <a16:creationId xmlns:a16="http://schemas.microsoft.com/office/drawing/2014/main" id="{DBD21A82-7108-C5AF-C921-D115EA0BA4C2}"/>
              </a:ext>
            </a:extLst>
          </p:cNvPr>
          <p:cNvSpPr txBox="1"/>
          <p:nvPr/>
        </p:nvSpPr>
        <p:spPr>
          <a:xfrm>
            <a:off x="4752759" y="1767274"/>
            <a:ext cx="619864" cy="584775"/>
          </a:xfrm>
          <a:prstGeom prst="rect">
            <a:avLst/>
          </a:prstGeom>
          <a:noFill/>
        </p:spPr>
        <p:txBody>
          <a:bodyPr wrap="square" rtlCol="0">
            <a:spAutoFit/>
          </a:bodyPr>
          <a:lstStyle/>
          <a:p>
            <a:r>
              <a:rPr lang="en-US" altLang="zh-CN" sz="3200">
                <a:solidFill>
                  <a:schemeClr val="bg1"/>
                </a:solidFill>
                <a:latin typeface="+mj-lt"/>
              </a:rPr>
              <a:t>01</a:t>
            </a:r>
            <a:endParaRPr lang="zh-CN" altLang="en-US" sz="3200">
              <a:solidFill>
                <a:schemeClr val="bg1"/>
              </a:solidFill>
              <a:latin typeface="+mj-lt"/>
            </a:endParaRPr>
          </a:p>
        </p:txBody>
      </p:sp>
      <p:sp>
        <p:nvSpPr>
          <p:cNvPr id="7" name="文本框 6">
            <a:extLst>
              <a:ext uri="{FF2B5EF4-FFF2-40B4-BE49-F238E27FC236}">
                <a16:creationId xmlns:a16="http://schemas.microsoft.com/office/drawing/2014/main" id="{5818454B-5689-2BA2-3701-42DBAF0A6464}"/>
              </a:ext>
            </a:extLst>
          </p:cNvPr>
          <p:cNvSpPr txBox="1"/>
          <p:nvPr/>
        </p:nvSpPr>
        <p:spPr>
          <a:xfrm>
            <a:off x="6821674" y="2037872"/>
            <a:ext cx="619864" cy="584775"/>
          </a:xfrm>
          <a:prstGeom prst="rect">
            <a:avLst/>
          </a:prstGeom>
          <a:noFill/>
        </p:spPr>
        <p:txBody>
          <a:bodyPr wrap="square" rtlCol="0">
            <a:spAutoFit/>
          </a:bodyPr>
          <a:lstStyle/>
          <a:p>
            <a:r>
              <a:rPr lang="en-US" altLang="zh-CN" sz="3200">
                <a:solidFill>
                  <a:schemeClr val="bg1"/>
                </a:solidFill>
                <a:latin typeface="+mj-lt"/>
              </a:rPr>
              <a:t>01</a:t>
            </a:r>
            <a:endParaRPr lang="zh-CN" altLang="en-US" sz="3200">
              <a:solidFill>
                <a:schemeClr val="bg1"/>
              </a:solidFill>
              <a:latin typeface="+mj-lt"/>
            </a:endParaRPr>
          </a:p>
        </p:txBody>
      </p:sp>
      <p:sp>
        <p:nvSpPr>
          <p:cNvPr id="8" name="文本框 7">
            <a:extLst>
              <a:ext uri="{FF2B5EF4-FFF2-40B4-BE49-F238E27FC236}">
                <a16:creationId xmlns:a16="http://schemas.microsoft.com/office/drawing/2014/main" id="{38A99C4A-B379-18DC-8E6A-674A60C7A803}"/>
              </a:ext>
            </a:extLst>
          </p:cNvPr>
          <p:cNvSpPr txBox="1"/>
          <p:nvPr/>
        </p:nvSpPr>
        <p:spPr>
          <a:xfrm>
            <a:off x="4734096" y="3186550"/>
            <a:ext cx="733005" cy="584775"/>
          </a:xfrm>
          <a:prstGeom prst="rect">
            <a:avLst/>
          </a:prstGeom>
          <a:noFill/>
        </p:spPr>
        <p:txBody>
          <a:bodyPr wrap="square" rtlCol="0">
            <a:spAutoFit/>
          </a:bodyPr>
          <a:lstStyle/>
          <a:p>
            <a:r>
              <a:rPr lang="en-US" altLang="zh-CN" sz="3200">
                <a:solidFill>
                  <a:schemeClr val="bg1"/>
                </a:solidFill>
                <a:latin typeface="+mj-lt"/>
              </a:rPr>
              <a:t>02</a:t>
            </a:r>
            <a:endParaRPr lang="zh-CN" altLang="en-US" sz="3200">
              <a:solidFill>
                <a:schemeClr val="bg1"/>
              </a:solidFill>
              <a:latin typeface="+mj-lt"/>
            </a:endParaRPr>
          </a:p>
        </p:txBody>
      </p:sp>
      <p:sp>
        <p:nvSpPr>
          <p:cNvPr id="9" name="文本框 8">
            <a:extLst>
              <a:ext uri="{FF2B5EF4-FFF2-40B4-BE49-F238E27FC236}">
                <a16:creationId xmlns:a16="http://schemas.microsoft.com/office/drawing/2014/main" id="{81D427FB-A36B-9EEA-A570-6E33A0C403C2}"/>
              </a:ext>
            </a:extLst>
          </p:cNvPr>
          <p:cNvSpPr txBox="1"/>
          <p:nvPr/>
        </p:nvSpPr>
        <p:spPr>
          <a:xfrm>
            <a:off x="6803011" y="3457148"/>
            <a:ext cx="747823" cy="584775"/>
          </a:xfrm>
          <a:prstGeom prst="rect">
            <a:avLst/>
          </a:prstGeom>
          <a:noFill/>
        </p:spPr>
        <p:txBody>
          <a:bodyPr wrap="square" rtlCol="0">
            <a:spAutoFit/>
          </a:bodyPr>
          <a:lstStyle/>
          <a:p>
            <a:r>
              <a:rPr lang="en-US" altLang="zh-CN" sz="3200">
                <a:solidFill>
                  <a:schemeClr val="bg1"/>
                </a:solidFill>
                <a:latin typeface="+mj-lt"/>
              </a:rPr>
              <a:t>02</a:t>
            </a:r>
            <a:endParaRPr lang="zh-CN" altLang="en-US" sz="3200">
              <a:solidFill>
                <a:schemeClr val="bg1"/>
              </a:solidFill>
              <a:latin typeface="+mj-lt"/>
            </a:endParaRPr>
          </a:p>
        </p:txBody>
      </p:sp>
      <p:sp>
        <p:nvSpPr>
          <p:cNvPr id="10" name="文本框 9">
            <a:extLst>
              <a:ext uri="{FF2B5EF4-FFF2-40B4-BE49-F238E27FC236}">
                <a16:creationId xmlns:a16="http://schemas.microsoft.com/office/drawing/2014/main" id="{5FF9239F-C5D2-3121-C320-208064554959}"/>
              </a:ext>
            </a:extLst>
          </p:cNvPr>
          <p:cNvSpPr txBox="1"/>
          <p:nvPr/>
        </p:nvSpPr>
        <p:spPr>
          <a:xfrm>
            <a:off x="4726982" y="4728115"/>
            <a:ext cx="693463" cy="584775"/>
          </a:xfrm>
          <a:prstGeom prst="rect">
            <a:avLst/>
          </a:prstGeom>
          <a:noFill/>
        </p:spPr>
        <p:txBody>
          <a:bodyPr wrap="square" rtlCol="0">
            <a:spAutoFit/>
          </a:bodyPr>
          <a:lstStyle/>
          <a:p>
            <a:r>
              <a:rPr lang="en-US" altLang="zh-CN" sz="3200">
                <a:solidFill>
                  <a:schemeClr val="bg1"/>
                </a:solidFill>
                <a:latin typeface="+mj-lt"/>
              </a:rPr>
              <a:t>03</a:t>
            </a:r>
            <a:endParaRPr lang="zh-CN" altLang="en-US" sz="3200">
              <a:solidFill>
                <a:schemeClr val="bg1"/>
              </a:solidFill>
              <a:latin typeface="+mj-lt"/>
            </a:endParaRPr>
          </a:p>
        </p:txBody>
      </p:sp>
      <p:sp>
        <p:nvSpPr>
          <p:cNvPr id="11" name="文本框 10">
            <a:extLst>
              <a:ext uri="{FF2B5EF4-FFF2-40B4-BE49-F238E27FC236}">
                <a16:creationId xmlns:a16="http://schemas.microsoft.com/office/drawing/2014/main" id="{AE22F3D2-C245-31B3-74DF-7D32D582948E}"/>
              </a:ext>
            </a:extLst>
          </p:cNvPr>
          <p:cNvSpPr txBox="1"/>
          <p:nvPr/>
        </p:nvSpPr>
        <p:spPr>
          <a:xfrm>
            <a:off x="6805228" y="4998713"/>
            <a:ext cx="708281" cy="584775"/>
          </a:xfrm>
          <a:prstGeom prst="rect">
            <a:avLst/>
          </a:prstGeom>
          <a:noFill/>
        </p:spPr>
        <p:txBody>
          <a:bodyPr wrap="square" rtlCol="0">
            <a:spAutoFit/>
          </a:bodyPr>
          <a:lstStyle/>
          <a:p>
            <a:r>
              <a:rPr lang="en-US" altLang="zh-CN" sz="3200">
                <a:solidFill>
                  <a:schemeClr val="bg1"/>
                </a:solidFill>
                <a:latin typeface="+mj-lt"/>
              </a:rPr>
              <a:t>03</a:t>
            </a:r>
            <a:endParaRPr lang="zh-CN" altLang="en-US" sz="3200">
              <a:solidFill>
                <a:schemeClr val="bg1"/>
              </a:solidFill>
              <a:latin typeface="+mj-lt"/>
            </a:endParaRPr>
          </a:p>
        </p:txBody>
      </p:sp>
    </p:spTree>
    <p:extLst>
      <p:ext uri="{BB962C8B-B14F-4D97-AF65-F5344CB8AC3E}">
        <p14:creationId xmlns:p14="http://schemas.microsoft.com/office/powerpoint/2010/main" val="2529884820"/>
      </p:ext>
    </p:extLst>
  </p:cSld>
  <p:clrMapOvr>
    <a:masterClrMapping/>
  </p:clrMapOvr>
</p:sld>
</file>

<file path=ppt/theme/theme1.xml><?xml version="1.0" encoding="utf-8"?>
<a:theme xmlns:a="http://schemas.openxmlformats.org/drawingml/2006/main" name="Office 主题​​">
  <a:themeElements>
    <a:clrScheme name="工作汇报">
      <a:dk1>
        <a:srgbClr val="000000"/>
      </a:dk1>
      <a:lt1>
        <a:sysClr val="window" lastClr="FFFFFF"/>
      </a:lt1>
      <a:dk2>
        <a:srgbClr val="2F2F2F"/>
      </a:dk2>
      <a:lt2>
        <a:srgbClr val="FFFFFF"/>
      </a:lt2>
      <a:accent1>
        <a:srgbClr val="FF8533"/>
      </a:accent1>
      <a:accent2>
        <a:srgbClr val="FEB228"/>
      </a:accent2>
      <a:accent3>
        <a:srgbClr val="FFCC00"/>
      </a:accent3>
      <a:accent4>
        <a:srgbClr val="FF6565"/>
      </a:accent4>
      <a:accent5>
        <a:srgbClr val="DF6703"/>
      </a:accent5>
      <a:accent6>
        <a:srgbClr val="E54B0D"/>
      </a:accent6>
      <a:hlink>
        <a:srgbClr val="00D5D5"/>
      </a:hlink>
      <a:folHlink>
        <a:srgbClr val="DD00DD"/>
      </a:folHlink>
    </a:clrScheme>
    <a:fontScheme name="工作汇报">
      <a:majorFont>
        <a:latin typeface="OPlusSans 3.0 Medium"/>
        <a:ea typeface="OPlusSans 3.0 Medium"/>
        <a:cs typeface=""/>
      </a:majorFont>
      <a:minorFont>
        <a:latin typeface="OPlusSans 3.0 Medium"/>
        <a:ea typeface="OPlusSans 3.0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TotalTime>
  <Words>1128</Words>
  <Application>Microsoft Office PowerPoint</Application>
  <PresentationFormat>宽屏</PresentationFormat>
  <Paragraphs>110</Paragraphs>
  <Slides>12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OPlusSans 3.0 Medium</vt:lpstr>
      <vt:lpstr>OPPOSans H</vt:lpstr>
      <vt:lpstr>等线</vt:lpstr>
      <vt:lpstr>等线 Light</vt:lpstr>
      <vt:lpstr>汉仪雅酷黑 45W</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橙色简约商务风行业介绍ppt模板</dc:title>
  <dc:creator>纯白、</dc:creator>
  <cp:keywords>P界达人</cp:keywords>
  <dc:description>www.51pptmoban.com</dc:description>
  <cp:lastModifiedBy>Power user</cp:lastModifiedBy>
  <cp:revision>20</cp:revision>
  <dcterms:created xsi:type="dcterms:W3CDTF">2022-11-30T10:18:17Z</dcterms:created>
  <dcterms:modified xsi:type="dcterms:W3CDTF">2022-12-29T12:38:11Z</dcterms:modified>
</cp:coreProperties>
</file>